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A3D0E-C562-47FD-B360-8C92F2AB2980}" type="doc">
      <dgm:prSet loTypeId="urn:microsoft.com/office/officeart/2005/8/layout/cycle6" loCatId="cycle" qsTypeId="urn:microsoft.com/office/officeart/2005/8/quickstyle/3d3" qsCatId="3D" csTypeId="urn:microsoft.com/office/officeart/2005/8/colors/colorful5" csCatId="colorful" phldr="1"/>
      <dgm:spPr/>
      <dgm:t>
        <a:bodyPr/>
        <a:lstStyle/>
        <a:p>
          <a:endParaRPr lang="ro-RO"/>
        </a:p>
      </dgm:t>
    </dgm:pt>
    <dgm:pt modelId="{3A1E8FC2-A353-425B-98AF-FDB99EBC630A}">
      <dgm:prSet phldrT="[Text]" custT="1"/>
      <dgm:spPr/>
      <dgm:t>
        <a:bodyPr/>
        <a:lstStyle/>
        <a:p>
          <a:pPr algn="ctr"/>
          <a:r>
            <a:rPr lang="ro-RO" sz="1800" dirty="0"/>
            <a:t>1.</a:t>
          </a:r>
          <a:r>
            <a:rPr lang="en-GB" sz="1800" dirty="0"/>
            <a:t> </a:t>
          </a:r>
          <a:r>
            <a:rPr lang="ro-RO" sz="1800" dirty="0"/>
            <a:t>Identificarea factorilor </a:t>
          </a:r>
          <a:r>
            <a:rPr lang="ro-RO" sz="1800" dirty="0" err="1"/>
            <a:t>stresori</a:t>
          </a:r>
          <a:r>
            <a:rPr lang="ro-RO" sz="1800" dirty="0"/>
            <a:t> </a:t>
          </a:r>
        </a:p>
      </dgm:t>
    </dgm:pt>
    <dgm:pt modelId="{5213B906-3EC1-472E-8AC2-1EDC0AC9640B}" type="parTrans" cxnId="{481D4848-E47E-48DD-85B4-6C0C38A57924}">
      <dgm:prSet/>
      <dgm:spPr/>
      <dgm:t>
        <a:bodyPr/>
        <a:lstStyle/>
        <a:p>
          <a:endParaRPr lang="ro-RO"/>
        </a:p>
      </dgm:t>
    </dgm:pt>
    <dgm:pt modelId="{1CDE377E-F21D-4B07-A921-53EDA1D33843}" type="sibTrans" cxnId="{481D4848-E47E-48DD-85B4-6C0C38A57924}">
      <dgm:prSet/>
      <dgm:spPr/>
      <dgm:t>
        <a:bodyPr/>
        <a:lstStyle/>
        <a:p>
          <a:endParaRPr lang="ro-RO"/>
        </a:p>
      </dgm:t>
    </dgm:pt>
    <dgm:pt modelId="{E0AF307F-6DBB-4BD4-997B-E9BC15A9D292}">
      <dgm:prSet phldrT="[Text]"/>
      <dgm:spPr/>
      <dgm:t>
        <a:bodyPr/>
        <a:lstStyle/>
        <a:p>
          <a:r>
            <a:rPr lang="ro-RO" dirty="0"/>
            <a:t>2.Gestionarea timpului </a:t>
          </a:r>
        </a:p>
      </dgm:t>
    </dgm:pt>
    <dgm:pt modelId="{62BB8C38-D199-442A-80C2-3594DAD2BE46}" type="parTrans" cxnId="{7F247CC6-2B41-48A0-AC17-BDCD53643C0A}">
      <dgm:prSet/>
      <dgm:spPr/>
      <dgm:t>
        <a:bodyPr/>
        <a:lstStyle/>
        <a:p>
          <a:endParaRPr lang="ro-RO"/>
        </a:p>
      </dgm:t>
    </dgm:pt>
    <dgm:pt modelId="{F51AF2D3-751C-46AE-923B-BCFC2EBF9DEE}" type="sibTrans" cxnId="{7F247CC6-2B41-48A0-AC17-BDCD53643C0A}">
      <dgm:prSet/>
      <dgm:spPr/>
      <dgm:t>
        <a:bodyPr/>
        <a:lstStyle/>
        <a:p>
          <a:endParaRPr lang="ro-RO"/>
        </a:p>
      </dgm:t>
    </dgm:pt>
    <dgm:pt modelId="{C8F48100-048D-44C4-BFD1-0CE27E87BCB8}">
      <dgm:prSet phldrT="[Text]"/>
      <dgm:spPr/>
      <dgm:t>
        <a:bodyPr/>
        <a:lstStyle/>
        <a:p>
          <a:r>
            <a:rPr lang="ro-RO" dirty="0"/>
            <a:t>3.Adoptarea unui stil de viață sănătos </a:t>
          </a:r>
        </a:p>
      </dgm:t>
    </dgm:pt>
    <dgm:pt modelId="{F213B938-F35C-4C42-8EFB-A81F60F01EF2}" type="parTrans" cxnId="{E67D806F-950A-4DA6-8450-C8C90E8D8977}">
      <dgm:prSet/>
      <dgm:spPr/>
      <dgm:t>
        <a:bodyPr/>
        <a:lstStyle/>
        <a:p>
          <a:endParaRPr lang="ro-RO"/>
        </a:p>
      </dgm:t>
    </dgm:pt>
    <dgm:pt modelId="{18BCB75D-7256-498F-AB92-F4446666D577}" type="sibTrans" cxnId="{E67D806F-950A-4DA6-8450-C8C90E8D8977}">
      <dgm:prSet/>
      <dgm:spPr/>
      <dgm:t>
        <a:bodyPr/>
        <a:lstStyle/>
        <a:p>
          <a:endParaRPr lang="ro-RO"/>
        </a:p>
      </dgm:t>
    </dgm:pt>
    <dgm:pt modelId="{B3116454-DEE1-410B-B99C-A46DA59BCAA6}">
      <dgm:prSet phldrT="[Text]"/>
      <dgm:spPr/>
      <dgm:t>
        <a:bodyPr/>
        <a:lstStyle/>
        <a:p>
          <a:r>
            <a:rPr lang="ro-RO" dirty="0"/>
            <a:t>4.Tehnici de relaxare </a:t>
          </a:r>
        </a:p>
      </dgm:t>
    </dgm:pt>
    <dgm:pt modelId="{165ECA1B-FF48-4D88-A25A-CA44AFE2DDB4}" type="parTrans" cxnId="{154BDAD9-BA22-47C1-BA5D-78EDE82EA677}">
      <dgm:prSet/>
      <dgm:spPr/>
      <dgm:t>
        <a:bodyPr/>
        <a:lstStyle/>
        <a:p>
          <a:endParaRPr lang="ro-RO"/>
        </a:p>
      </dgm:t>
    </dgm:pt>
    <dgm:pt modelId="{A8C34642-7723-453E-8FA3-11B044361DB1}" type="sibTrans" cxnId="{154BDAD9-BA22-47C1-BA5D-78EDE82EA677}">
      <dgm:prSet/>
      <dgm:spPr/>
      <dgm:t>
        <a:bodyPr/>
        <a:lstStyle/>
        <a:p>
          <a:endParaRPr lang="ro-RO"/>
        </a:p>
      </dgm:t>
    </dgm:pt>
    <dgm:pt modelId="{3CAC34A5-BD61-4D06-95E7-06422F0CB319}">
      <dgm:prSet phldrT="[Text]"/>
      <dgm:spPr/>
      <dgm:t>
        <a:bodyPr/>
        <a:lstStyle/>
        <a:p>
          <a:r>
            <a:rPr lang="ro-RO" dirty="0"/>
            <a:t>5.Sprijin social</a:t>
          </a:r>
        </a:p>
      </dgm:t>
    </dgm:pt>
    <dgm:pt modelId="{C43001DD-DED0-4E81-8893-27AE13AD59EA}" type="parTrans" cxnId="{26A6ED3C-688A-4494-8727-443D789CF98C}">
      <dgm:prSet/>
      <dgm:spPr/>
      <dgm:t>
        <a:bodyPr/>
        <a:lstStyle/>
        <a:p>
          <a:endParaRPr lang="ro-RO"/>
        </a:p>
      </dgm:t>
    </dgm:pt>
    <dgm:pt modelId="{E3F2F67E-24B7-4C74-ABA1-E0011895FC4A}" type="sibTrans" cxnId="{26A6ED3C-688A-4494-8727-443D789CF98C}">
      <dgm:prSet/>
      <dgm:spPr/>
      <dgm:t>
        <a:bodyPr/>
        <a:lstStyle/>
        <a:p>
          <a:endParaRPr lang="ro-RO"/>
        </a:p>
      </dgm:t>
    </dgm:pt>
    <dgm:pt modelId="{B2BD4C49-AA93-431E-9480-DDE9A20F9701}">
      <dgm:prSet phldrT="[Text]"/>
      <dgm:spPr/>
      <dgm:t>
        <a:bodyPr/>
        <a:lstStyle/>
        <a:p>
          <a:r>
            <a:rPr lang="ro-RO" dirty="0"/>
            <a:t>6.Optimismul și gândirea pozitivă </a:t>
          </a:r>
        </a:p>
      </dgm:t>
    </dgm:pt>
    <dgm:pt modelId="{A66EB03E-A33B-4EAA-9701-FA43D3BB88AC}" type="parTrans" cxnId="{3DAC91D7-6A6B-4435-BE2C-EBA5F0AB7067}">
      <dgm:prSet/>
      <dgm:spPr/>
      <dgm:t>
        <a:bodyPr/>
        <a:lstStyle/>
        <a:p>
          <a:endParaRPr lang="ro-RO"/>
        </a:p>
      </dgm:t>
    </dgm:pt>
    <dgm:pt modelId="{FC3507E1-819E-49B3-AA2B-2998FCDC219A}" type="sibTrans" cxnId="{3DAC91D7-6A6B-4435-BE2C-EBA5F0AB7067}">
      <dgm:prSet/>
      <dgm:spPr/>
      <dgm:t>
        <a:bodyPr/>
        <a:lstStyle/>
        <a:p>
          <a:endParaRPr lang="ro-RO"/>
        </a:p>
      </dgm:t>
    </dgm:pt>
    <dgm:pt modelId="{FA07A79B-BE9C-437E-98D1-024071A982A5}" type="pres">
      <dgm:prSet presAssocID="{3CDA3D0E-C562-47FD-B360-8C92F2AB2980}" presName="cycle" presStyleCnt="0">
        <dgm:presLayoutVars>
          <dgm:dir/>
          <dgm:resizeHandles val="exact"/>
        </dgm:presLayoutVars>
      </dgm:prSet>
      <dgm:spPr/>
    </dgm:pt>
    <dgm:pt modelId="{2F3429A3-78AA-4AE7-8477-7032E6A1A1EA}" type="pres">
      <dgm:prSet presAssocID="{3A1E8FC2-A353-425B-98AF-FDB99EBC630A}" presName="node" presStyleLbl="node1" presStyleIdx="0" presStyleCnt="6" custScaleX="123416" custScaleY="80943">
        <dgm:presLayoutVars>
          <dgm:bulletEnabled val="1"/>
        </dgm:presLayoutVars>
      </dgm:prSet>
      <dgm:spPr/>
    </dgm:pt>
    <dgm:pt modelId="{AE5A1101-8566-4CD6-8AA1-30A415098530}" type="pres">
      <dgm:prSet presAssocID="{3A1E8FC2-A353-425B-98AF-FDB99EBC630A}" presName="spNode" presStyleCnt="0"/>
      <dgm:spPr/>
    </dgm:pt>
    <dgm:pt modelId="{588F92F9-674D-4000-B761-04276953D282}" type="pres">
      <dgm:prSet presAssocID="{1CDE377E-F21D-4B07-A921-53EDA1D33843}" presName="sibTrans" presStyleLbl="sibTrans1D1" presStyleIdx="0" presStyleCnt="6"/>
      <dgm:spPr/>
    </dgm:pt>
    <dgm:pt modelId="{DBC4F2AD-52C8-43C1-A59A-A05DBCBA4113}" type="pres">
      <dgm:prSet presAssocID="{E0AF307F-6DBB-4BD4-997B-E9BC15A9D292}" presName="node" presStyleLbl="node1" presStyleIdx="1" presStyleCnt="6">
        <dgm:presLayoutVars>
          <dgm:bulletEnabled val="1"/>
        </dgm:presLayoutVars>
      </dgm:prSet>
      <dgm:spPr/>
    </dgm:pt>
    <dgm:pt modelId="{0F6A377F-D227-4C91-B7B4-5205CB42A744}" type="pres">
      <dgm:prSet presAssocID="{E0AF307F-6DBB-4BD4-997B-E9BC15A9D292}" presName="spNode" presStyleCnt="0"/>
      <dgm:spPr/>
    </dgm:pt>
    <dgm:pt modelId="{30036D75-195F-4733-84B8-8F5A8CBD4D27}" type="pres">
      <dgm:prSet presAssocID="{F51AF2D3-751C-46AE-923B-BCFC2EBF9DEE}" presName="sibTrans" presStyleLbl="sibTrans1D1" presStyleIdx="1" presStyleCnt="6"/>
      <dgm:spPr/>
    </dgm:pt>
    <dgm:pt modelId="{8BEFBAA6-E40D-4548-8B2A-0EC99967BD0F}" type="pres">
      <dgm:prSet presAssocID="{C8F48100-048D-44C4-BFD1-0CE27E87BCB8}" presName="node" presStyleLbl="node1" presStyleIdx="2" presStyleCnt="6" custRadScaleRad="99541" custRadScaleInc="-3028">
        <dgm:presLayoutVars>
          <dgm:bulletEnabled val="1"/>
        </dgm:presLayoutVars>
      </dgm:prSet>
      <dgm:spPr/>
    </dgm:pt>
    <dgm:pt modelId="{463CF38B-FA00-4ADD-97B1-40112EE7B2D2}" type="pres">
      <dgm:prSet presAssocID="{C8F48100-048D-44C4-BFD1-0CE27E87BCB8}" presName="spNode" presStyleCnt="0"/>
      <dgm:spPr/>
    </dgm:pt>
    <dgm:pt modelId="{49278F34-B593-4BD9-9BE7-E1F058568D83}" type="pres">
      <dgm:prSet presAssocID="{18BCB75D-7256-498F-AB92-F4446666D577}" presName="sibTrans" presStyleLbl="sibTrans1D1" presStyleIdx="2" presStyleCnt="6"/>
      <dgm:spPr/>
    </dgm:pt>
    <dgm:pt modelId="{334C97C9-E87C-4BC5-810C-694CD5581FD0}" type="pres">
      <dgm:prSet presAssocID="{B3116454-DEE1-410B-B99C-A46DA59BCAA6}" presName="node" presStyleLbl="node1" presStyleIdx="3" presStyleCnt="6">
        <dgm:presLayoutVars>
          <dgm:bulletEnabled val="1"/>
        </dgm:presLayoutVars>
      </dgm:prSet>
      <dgm:spPr/>
    </dgm:pt>
    <dgm:pt modelId="{7693D479-4306-4BB4-B380-E1FB1BFD30B0}" type="pres">
      <dgm:prSet presAssocID="{B3116454-DEE1-410B-B99C-A46DA59BCAA6}" presName="spNode" presStyleCnt="0"/>
      <dgm:spPr/>
    </dgm:pt>
    <dgm:pt modelId="{8F1A23D6-65B3-4B4A-943B-9AFA868F78B8}" type="pres">
      <dgm:prSet presAssocID="{A8C34642-7723-453E-8FA3-11B044361DB1}" presName="sibTrans" presStyleLbl="sibTrans1D1" presStyleIdx="3" presStyleCnt="6"/>
      <dgm:spPr/>
    </dgm:pt>
    <dgm:pt modelId="{0F38F00A-FE8F-4D66-AF1D-E2792CEB230D}" type="pres">
      <dgm:prSet presAssocID="{3CAC34A5-BD61-4D06-95E7-06422F0CB319}" presName="node" presStyleLbl="node1" presStyleIdx="4" presStyleCnt="6">
        <dgm:presLayoutVars>
          <dgm:bulletEnabled val="1"/>
        </dgm:presLayoutVars>
      </dgm:prSet>
      <dgm:spPr/>
    </dgm:pt>
    <dgm:pt modelId="{47861CBC-FDAE-4727-80EE-F0907E4C12E9}" type="pres">
      <dgm:prSet presAssocID="{3CAC34A5-BD61-4D06-95E7-06422F0CB319}" presName="spNode" presStyleCnt="0"/>
      <dgm:spPr/>
    </dgm:pt>
    <dgm:pt modelId="{C84E0C96-E237-43A7-8860-6E23B33BD0BF}" type="pres">
      <dgm:prSet presAssocID="{E3F2F67E-24B7-4C74-ABA1-E0011895FC4A}" presName="sibTrans" presStyleLbl="sibTrans1D1" presStyleIdx="4" presStyleCnt="6"/>
      <dgm:spPr/>
    </dgm:pt>
    <dgm:pt modelId="{8D7433DE-DD7A-4F3E-A9D1-7AE65DDCC35B}" type="pres">
      <dgm:prSet presAssocID="{B2BD4C49-AA93-431E-9480-DDE9A20F9701}" presName="node" presStyleLbl="node1" presStyleIdx="5" presStyleCnt="6">
        <dgm:presLayoutVars>
          <dgm:bulletEnabled val="1"/>
        </dgm:presLayoutVars>
      </dgm:prSet>
      <dgm:spPr/>
    </dgm:pt>
    <dgm:pt modelId="{5BF6938D-3607-4FE5-A5D7-46A2FB431F76}" type="pres">
      <dgm:prSet presAssocID="{B2BD4C49-AA93-431E-9480-DDE9A20F9701}" presName="spNode" presStyleCnt="0"/>
      <dgm:spPr/>
    </dgm:pt>
    <dgm:pt modelId="{8047D4C5-BC8E-4EA7-8A3D-406274E80AC0}" type="pres">
      <dgm:prSet presAssocID="{FC3507E1-819E-49B3-AA2B-2998FCDC219A}" presName="sibTrans" presStyleLbl="sibTrans1D1" presStyleIdx="5" presStyleCnt="6"/>
      <dgm:spPr/>
    </dgm:pt>
  </dgm:ptLst>
  <dgm:cxnLst>
    <dgm:cxn modelId="{AC22660A-19BE-40B5-BE12-A5E8FEE10C12}" type="presOf" srcId="{E0AF307F-6DBB-4BD4-997B-E9BC15A9D292}" destId="{DBC4F2AD-52C8-43C1-A59A-A05DBCBA4113}" srcOrd="0" destOrd="0" presId="urn:microsoft.com/office/officeart/2005/8/layout/cycle6"/>
    <dgm:cxn modelId="{C644B312-69A0-4E06-ABCE-C10C48BE17CA}" type="presOf" srcId="{3A1E8FC2-A353-425B-98AF-FDB99EBC630A}" destId="{2F3429A3-78AA-4AE7-8477-7032E6A1A1EA}" srcOrd="0" destOrd="0" presId="urn:microsoft.com/office/officeart/2005/8/layout/cycle6"/>
    <dgm:cxn modelId="{AB0F5A29-C914-4593-984F-B85AB6ECFD79}" type="presOf" srcId="{3CDA3D0E-C562-47FD-B360-8C92F2AB2980}" destId="{FA07A79B-BE9C-437E-98D1-024071A982A5}" srcOrd="0" destOrd="0" presId="urn:microsoft.com/office/officeart/2005/8/layout/cycle6"/>
    <dgm:cxn modelId="{D85AD937-13A4-4B6D-A523-2A9812F49B7E}" type="presOf" srcId="{B3116454-DEE1-410B-B99C-A46DA59BCAA6}" destId="{334C97C9-E87C-4BC5-810C-694CD5581FD0}" srcOrd="0" destOrd="0" presId="urn:microsoft.com/office/officeart/2005/8/layout/cycle6"/>
    <dgm:cxn modelId="{42757C38-F321-4B5A-A6D0-E1B6DDEF7B3D}" type="presOf" srcId="{1CDE377E-F21D-4B07-A921-53EDA1D33843}" destId="{588F92F9-674D-4000-B761-04276953D282}" srcOrd="0" destOrd="0" presId="urn:microsoft.com/office/officeart/2005/8/layout/cycle6"/>
    <dgm:cxn modelId="{26A6ED3C-688A-4494-8727-443D789CF98C}" srcId="{3CDA3D0E-C562-47FD-B360-8C92F2AB2980}" destId="{3CAC34A5-BD61-4D06-95E7-06422F0CB319}" srcOrd="4" destOrd="0" parTransId="{C43001DD-DED0-4E81-8893-27AE13AD59EA}" sibTransId="{E3F2F67E-24B7-4C74-ABA1-E0011895FC4A}"/>
    <dgm:cxn modelId="{481D4848-E47E-48DD-85B4-6C0C38A57924}" srcId="{3CDA3D0E-C562-47FD-B360-8C92F2AB2980}" destId="{3A1E8FC2-A353-425B-98AF-FDB99EBC630A}" srcOrd="0" destOrd="0" parTransId="{5213B906-3EC1-472E-8AC2-1EDC0AC9640B}" sibTransId="{1CDE377E-F21D-4B07-A921-53EDA1D33843}"/>
    <dgm:cxn modelId="{A68AB54D-FE28-4848-AADE-D20BE41CFB20}" type="presOf" srcId="{A8C34642-7723-453E-8FA3-11B044361DB1}" destId="{8F1A23D6-65B3-4B4A-943B-9AFA868F78B8}" srcOrd="0" destOrd="0" presId="urn:microsoft.com/office/officeart/2005/8/layout/cycle6"/>
    <dgm:cxn modelId="{E67D806F-950A-4DA6-8450-C8C90E8D8977}" srcId="{3CDA3D0E-C562-47FD-B360-8C92F2AB2980}" destId="{C8F48100-048D-44C4-BFD1-0CE27E87BCB8}" srcOrd="2" destOrd="0" parTransId="{F213B938-F35C-4C42-8EFB-A81F60F01EF2}" sibTransId="{18BCB75D-7256-498F-AB92-F4446666D577}"/>
    <dgm:cxn modelId="{C7CF685A-C70C-4C5A-8D4E-894CFCF1B6FC}" type="presOf" srcId="{C8F48100-048D-44C4-BFD1-0CE27E87BCB8}" destId="{8BEFBAA6-E40D-4548-8B2A-0EC99967BD0F}" srcOrd="0" destOrd="0" presId="urn:microsoft.com/office/officeart/2005/8/layout/cycle6"/>
    <dgm:cxn modelId="{85ECAC7D-E56B-4E22-9F97-28D5FF5AE472}" type="presOf" srcId="{E3F2F67E-24B7-4C74-ABA1-E0011895FC4A}" destId="{C84E0C96-E237-43A7-8860-6E23B33BD0BF}" srcOrd="0" destOrd="0" presId="urn:microsoft.com/office/officeart/2005/8/layout/cycle6"/>
    <dgm:cxn modelId="{A556447F-239C-46BE-9DE8-A2DF527E6983}" type="presOf" srcId="{B2BD4C49-AA93-431E-9480-DDE9A20F9701}" destId="{8D7433DE-DD7A-4F3E-A9D1-7AE65DDCC35B}" srcOrd="0" destOrd="0" presId="urn:microsoft.com/office/officeart/2005/8/layout/cycle6"/>
    <dgm:cxn modelId="{79A876A0-8519-41D4-97AD-8A224B06B630}" type="presOf" srcId="{18BCB75D-7256-498F-AB92-F4446666D577}" destId="{49278F34-B593-4BD9-9BE7-E1F058568D83}" srcOrd="0" destOrd="0" presId="urn:microsoft.com/office/officeart/2005/8/layout/cycle6"/>
    <dgm:cxn modelId="{EE692FBF-2085-4032-82A6-33FBD8702525}" type="presOf" srcId="{3CAC34A5-BD61-4D06-95E7-06422F0CB319}" destId="{0F38F00A-FE8F-4D66-AF1D-E2792CEB230D}" srcOrd="0" destOrd="0" presId="urn:microsoft.com/office/officeart/2005/8/layout/cycle6"/>
    <dgm:cxn modelId="{7F247CC6-2B41-48A0-AC17-BDCD53643C0A}" srcId="{3CDA3D0E-C562-47FD-B360-8C92F2AB2980}" destId="{E0AF307F-6DBB-4BD4-997B-E9BC15A9D292}" srcOrd="1" destOrd="0" parTransId="{62BB8C38-D199-442A-80C2-3594DAD2BE46}" sibTransId="{F51AF2D3-751C-46AE-923B-BCFC2EBF9DEE}"/>
    <dgm:cxn modelId="{3DAC91D7-6A6B-4435-BE2C-EBA5F0AB7067}" srcId="{3CDA3D0E-C562-47FD-B360-8C92F2AB2980}" destId="{B2BD4C49-AA93-431E-9480-DDE9A20F9701}" srcOrd="5" destOrd="0" parTransId="{A66EB03E-A33B-4EAA-9701-FA43D3BB88AC}" sibTransId="{FC3507E1-819E-49B3-AA2B-2998FCDC219A}"/>
    <dgm:cxn modelId="{154BDAD9-BA22-47C1-BA5D-78EDE82EA677}" srcId="{3CDA3D0E-C562-47FD-B360-8C92F2AB2980}" destId="{B3116454-DEE1-410B-B99C-A46DA59BCAA6}" srcOrd="3" destOrd="0" parTransId="{165ECA1B-FF48-4D88-A25A-CA44AFE2DDB4}" sibTransId="{A8C34642-7723-453E-8FA3-11B044361DB1}"/>
    <dgm:cxn modelId="{5E8A8DF3-47BC-40FF-9F25-135E004845C9}" type="presOf" srcId="{F51AF2D3-751C-46AE-923B-BCFC2EBF9DEE}" destId="{30036D75-195F-4733-84B8-8F5A8CBD4D27}" srcOrd="0" destOrd="0" presId="urn:microsoft.com/office/officeart/2005/8/layout/cycle6"/>
    <dgm:cxn modelId="{256F68F4-00D6-41D8-B3A4-EE5A728E41B5}" type="presOf" srcId="{FC3507E1-819E-49B3-AA2B-2998FCDC219A}" destId="{8047D4C5-BC8E-4EA7-8A3D-406274E80AC0}" srcOrd="0" destOrd="0" presId="urn:microsoft.com/office/officeart/2005/8/layout/cycle6"/>
    <dgm:cxn modelId="{02D57B21-8366-4E67-BF05-CC5CF23840C3}" type="presParOf" srcId="{FA07A79B-BE9C-437E-98D1-024071A982A5}" destId="{2F3429A3-78AA-4AE7-8477-7032E6A1A1EA}" srcOrd="0" destOrd="0" presId="urn:microsoft.com/office/officeart/2005/8/layout/cycle6"/>
    <dgm:cxn modelId="{B84C3AB7-39EB-4998-BA95-19B05C785D2A}" type="presParOf" srcId="{FA07A79B-BE9C-437E-98D1-024071A982A5}" destId="{AE5A1101-8566-4CD6-8AA1-30A415098530}" srcOrd="1" destOrd="0" presId="urn:microsoft.com/office/officeart/2005/8/layout/cycle6"/>
    <dgm:cxn modelId="{6F8A7204-B45B-42AC-A207-6FEF4B35C50B}" type="presParOf" srcId="{FA07A79B-BE9C-437E-98D1-024071A982A5}" destId="{588F92F9-674D-4000-B761-04276953D282}" srcOrd="2" destOrd="0" presId="urn:microsoft.com/office/officeart/2005/8/layout/cycle6"/>
    <dgm:cxn modelId="{6C8F81CA-47DF-44CC-A4A9-423F40714CDE}" type="presParOf" srcId="{FA07A79B-BE9C-437E-98D1-024071A982A5}" destId="{DBC4F2AD-52C8-43C1-A59A-A05DBCBA4113}" srcOrd="3" destOrd="0" presId="urn:microsoft.com/office/officeart/2005/8/layout/cycle6"/>
    <dgm:cxn modelId="{EED771ED-6CC8-4D2C-AE32-7DEA70379534}" type="presParOf" srcId="{FA07A79B-BE9C-437E-98D1-024071A982A5}" destId="{0F6A377F-D227-4C91-B7B4-5205CB42A744}" srcOrd="4" destOrd="0" presId="urn:microsoft.com/office/officeart/2005/8/layout/cycle6"/>
    <dgm:cxn modelId="{3F04E625-14CC-4D40-9B77-F23BE7BBBC54}" type="presParOf" srcId="{FA07A79B-BE9C-437E-98D1-024071A982A5}" destId="{30036D75-195F-4733-84B8-8F5A8CBD4D27}" srcOrd="5" destOrd="0" presId="urn:microsoft.com/office/officeart/2005/8/layout/cycle6"/>
    <dgm:cxn modelId="{BADEE69D-5FBF-4E33-BA77-966D71F17A47}" type="presParOf" srcId="{FA07A79B-BE9C-437E-98D1-024071A982A5}" destId="{8BEFBAA6-E40D-4548-8B2A-0EC99967BD0F}" srcOrd="6" destOrd="0" presId="urn:microsoft.com/office/officeart/2005/8/layout/cycle6"/>
    <dgm:cxn modelId="{5B71CDAD-0459-4D31-9568-D99454CAA14C}" type="presParOf" srcId="{FA07A79B-BE9C-437E-98D1-024071A982A5}" destId="{463CF38B-FA00-4ADD-97B1-40112EE7B2D2}" srcOrd="7" destOrd="0" presId="urn:microsoft.com/office/officeart/2005/8/layout/cycle6"/>
    <dgm:cxn modelId="{D017A4F8-7E36-4BF9-A01E-CD1ADD12D2B8}" type="presParOf" srcId="{FA07A79B-BE9C-437E-98D1-024071A982A5}" destId="{49278F34-B593-4BD9-9BE7-E1F058568D83}" srcOrd="8" destOrd="0" presId="urn:microsoft.com/office/officeart/2005/8/layout/cycle6"/>
    <dgm:cxn modelId="{6128343A-F1FD-4939-9013-ABB68B4B21E2}" type="presParOf" srcId="{FA07A79B-BE9C-437E-98D1-024071A982A5}" destId="{334C97C9-E87C-4BC5-810C-694CD5581FD0}" srcOrd="9" destOrd="0" presId="urn:microsoft.com/office/officeart/2005/8/layout/cycle6"/>
    <dgm:cxn modelId="{8CB47F74-1F17-4AA1-8FE4-1BBE919BD454}" type="presParOf" srcId="{FA07A79B-BE9C-437E-98D1-024071A982A5}" destId="{7693D479-4306-4BB4-B380-E1FB1BFD30B0}" srcOrd="10" destOrd="0" presId="urn:microsoft.com/office/officeart/2005/8/layout/cycle6"/>
    <dgm:cxn modelId="{0AC3389F-8516-4B90-9007-0C54017D7E8E}" type="presParOf" srcId="{FA07A79B-BE9C-437E-98D1-024071A982A5}" destId="{8F1A23D6-65B3-4B4A-943B-9AFA868F78B8}" srcOrd="11" destOrd="0" presId="urn:microsoft.com/office/officeart/2005/8/layout/cycle6"/>
    <dgm:cxn modelId="{43C56ADA-7344-4310-91E2-97754C5FE0C2}" type="presParOf" srcId="{FA07A79B-BE9C-437E-98D1-024071A982A5}" destId="{0F38F00A-FE8F-4D66-AF1D-E2792CEB230D}" srcOrd="12" destOrd="0" presId="urn:microsoft.com/office/officeart/2005/8/layout/cycle6"/>
    <dgm:cxn modelId="{A669C815-E447-4A8A-9362-F5BFDB1FCEEA}" type="presParOf" srcId="{FA07A79B-BE9C-437E-98D1-024071A982A5}" destId="{47861CBC-FDAE-4727-80EE-F0907E4C12E9}" srcOrd="13" destOrd="0" presId="urn:microsoft.com/office/officeart/2005/8/layout/cycle6"/>
    <dgm:cxn modelId="{4218403E-1924-486F-B9E4-10EB34157B0D}" type="presParOf" srcId="{FA07A79B-BE9C-437E-98D1-024071A982A5}" destId="{C84E0C96-E237-43A7-8860-6E23B33BD0BF}" srcOrd="14" destOrd="0" presId="urn:microsoft.com/office/officeart/2005/8/layout/cycle6"/>
    <dgm:cxn modelId="{B71C21D4-D9C5-41E8-8C48-437B61106956}" type="presParOf" srcId="{FA07A79B-BE9C-437E-98D1-024071A982A5}" destId="{8D7433DE-DD7A-4F3E-A9D1-7AE65DDCC35B}" srcOrd="15" destOrd="0" presId="urn:microsoft.com/office/officeart/2005/8/layout/cycle6"/>
    <dgm:cxn modelId="{9437AAC7-BD41-40D9-A882-544077288ED1}" type="presParOf" srcId="{FA07A79B-BE9C-437E-98D1-024071A982A5}" destId="{5BF6938D-3607-4FE5-A5D7-46A2FB431F76}" srcOrd="16" destOrd="0" presId="urn:microsoft.com/office/officeart/2005/8/layout/cycle6"/>
    <dgm:cxn modelId="{4CDDE8E8-FBB6-40D5-B006-BAAB6140F5C3}" type="presParOf" srcId="{FA07A79B-BE9C-437E-98D1-024071A982A5}" destId="{8047D4C5-BC8E-4EA7-8A3D-406274E80AC0}"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D0ABE-625B-4B00-A2FB-1004E624850B}"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ro-RO"/>
        </a:p>
      </dgm:t>
    </dgm:pt>
    <dgm:pt modelId="{211A136F-C7FA-49C7-B878-716CBF422415}">
      <dgm:prSet phldrT="[Text]" custT="1"/>
      <dgm:spPr/>
      <dgm:t>
        <a:bodyPr/>
        <a:lstStyle/>
        <a:p>
          <a:r>
            <a:rPr lang="it-IT" sz="800" dirty="0"/>
            <a:t>•</a:t>
          </a:r>
          <a:r>
            <a:rPr lang="it-IT" sz="1600" dirty="0"/>
            <a:t>Determinarea relației dintre stres și procesul de învățare/memorare/studiere</a:t>
          </a:r>
          <a:endParaRPr lang="ro-RO" sz="1600" dirty="0"/>
        </a:p>
      </dgm:t>
    </dgm:pt>
    <dgm:pt modelId="{D4EACA5B-9973-4CB0-B13B-6119BC9BB3AD}" type="parTrans" cxnId="{5D09B46B-9477-4FAC-80B1-196289FBFC96}">
      <dgm:prSet/>
      <dgm:spPr/>
      <dgm:t>
        <a:bodyPr/>
        <a:lstStyle/>
        <a:p>
          <a:endParaRPr lang="ro-RO"/>
        </a:p>
      </dgm:t>
    </dgm:pt>
    <dgm:pt modelId="{F4562D16-055C-4BAD-9116-36DB890F4615}" type="sibTrans" cxnId="{5D09B46B-9477-4FAC-80B1-196289FBFC9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ro-RO"/>
        </a:p>
      </dgm:t>
    </dgm:pt>
    <dgm:pt modelId="{F0943D3B-6461-4D01-A28D-E76A9F349822}">
      <dgm:prSet phldrT="[Text]" custT="1"/>
      <dgm:spPr/>
      <dgm:t>
        <a:bodyPr/>
        <a:lstStyle/>
        <a:p>
          <a:r>
            <a:rPr lang="ro-RO" sz="1600" dirty="0"/>
            <a:t>•Evaluarea nivelului de stres perceput de studenți</a:t>
          </a:r>
        </a:p>
      </dgm:t>
    </dgm:pt>
    <dgm:pt modelId="{9759ADD9-6A32-476A-BE92-A4A5D25FFF16}" type="parTrans" cxnId="{7567BD5E-6480-468E-AE40-3B597CBBCC78}">
      <dgm:prSet/>
      <dgm:spPr/>
      <dgm:t>
        <a:bodyPr/>
        <a:lstStyle/>
        <a:p>
          <a:endParaRPr lang="ro-RO"/>
        </a:p>
      </dgm:t>
    </dgm:pt>
    <dgm:pt modelId="{088B8A9B-536D-4595-9626-DD5A96F3C073}" type="sibTrans" cxnId="{7567BD5E-6480-468E-AE40-3B597CBBCC7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ro-RO"/>
        </a:p>
      </dgm:t>
    </dgm:pt>
    <dgm:pt modelId="{340C88EF-9DD9-4761-B8BF-E3DF6506A719}">
      <dgm:prSet phldrT="[Text]" custT="1"/>
      <dgm:spPr/>
      <dgm:t>
        <a:bodyPr/>
        <a:lstStyle/>
        <a:p>
          <a:r>
            <a:rPr lang="ro-RO" sz="800" dirty="0"/>
            <a:t>•</a:t>
          </a:r>
          <a:r>
            <a:rPr lang="ro-RO" sz="1600" dirty="0"/>
            <a:t>Identificarea principalelor surse de stres în universitate</a:t>
          </a:r>
        </a:p>
      </dgm:t>
    </dgm:pt>
    <dgm:pt modelId="{67930422-1C63-461C-892E-34F9DB7ADA85}" type="parTrans" cxnId="{4F981B64-8E97-4216-A02D-DB14066E89C0}">
      <dgm:prSet/>
      <dgm:spPr/>
      <dgm:t>
        <a:bodyPr/>
        <a:lstStyle/>
        <a:p>
          <a:endParaRPr lang="ro-RO"/>
        </a:p>
      </dgm:t>
    </dgm:pt>
    <dgm:pt modelId="{B6AC11F8-415D-491E-A8B1-AFBE3FA78A9A}" type="sibTrans" cxnId="{4F981B64-8E97-4216-A02D-DB14066E89C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t>
        <a:bodyPr/>
        <a:lstStyle/>
        <a:p>
          <a:endParaRPr lang="ro-RO"/>
        </a:p>
      </dgm:t>
    </dgm:pt>
    <dgm:pt modelId="{E62FF29F-19FC-473C-A3A2-448284F695A1}">
      <dgm:prSet phldrT="[Text]" custT="1"/>
      <dgm:spPr/>
      <dgm:t>
        <a:bodyPr/>
        <a:lstStyle/>
        <a:p>
          <a:r>
            <a:rPr lang="ro-RO" sz="1200" dirty="0"/>
            <a:t>•</a:t>
          </a:r>
          <a:r>
            <a:rPr lang="ro-RO" sz="1600" dirty="0"/>
            <a:t>Identificarea diferențelor între percepțiile studenților privind stresul și performanța </a:t>
          </a:r>
          <a:r>
            <a:rPr lang="ro-RO" sz="1600" dirty="0" err="1"/>
            <a:t>lo</a:t>
          </a:r>
          <a:r>
            <a:rPr lang="en-GB" sz="1600" dirty="0"/>
            <a:t>r</a:t>
          </a:r>
          <a:endParaRPr lang="ro-RO" sz="1600" dirty="0"/>
        </a:p>
      </dgm:t>
    </dgm:pt>
    <dgm:pt modelId="{621F3ABB-B3E9-4C7D-82F6-6C601A3CD67A}" type="parTrans" cxnId="{46AE80E2-DDF6-4304-88A1-E3EA27BA494E}">
      <dgm:prSet/>
      <dgm:spPr/>
      <dgm:t>
        <a:bodyPr/>
        <a:lstStyle/>
        <a:p>
          <a:endParaRPr lang="ro-RO"/>
        </a:p>
      </dgm:t>
    </dgm:pt>
    <dgm:pt modelId="{45BAA0C7-3909-4B48-A560-00848539A35B}" type="sibTrans" cxnId="{46AE80E2-DDF6-4304-88A1-E3EA27BA494E}">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ro-RO"/>
        </a:p>
      </dgm:t>
    </dgm:pt>
    <dgm:pt modelId="{8DC90BB8-2D2F-4943-9F6F-6A902E66AA8B}">
      <dgm:prSet phldrT="[Text]" custT="1"/>
      <dgm:spPr/>
      <dgm:t>
        <a:bodyPr/>
        <a:lstStyle/>
        <a:p>
          <a:r>
            <a:rPr lang="ro-RO" sz="1600" dirty="0"/>
            <a:t>•Formularea unor recomandări privind strategiile de gestionare eficientă a stresului la locul de muncă; </a:t>
          </a:r>
        </a:p>
      </dgm:t>
    </dgm:pt>
    <dgm:pt modelId="{4D6CBE40-2D72-4252-A41F-4061BDA63725}" type="parTrans" cxnId="{9DF0DC42-3CBC-437A-BB43-43A478232D7B}">
      <dgm:prSet/>
      <dgm:spPr/>
      <dgm:t>
        <a:bodyPr/>
        <a:lstStyle/>
        <a:p>
          <a:endParaRPr lang="ro-RO"/>
        </a:p>
      </dgm:t>
    </dgm:pt>
    <dgm:pt modelId="{0E459ACB-B4A1-493B-B4C7-548AE2794713}" type="sibTrans" cxnId="{9DF0DC42-3CBC-437A-BB43-43A478232D7B}">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dgm:spPr>
      <dgm:t>
        <a:bodyPr/>
        <a:lstStyle/>
        <a:p>
          <a:endParaRPr lang="ro-RO"/>
        </a:p>
      </dgm:t>
    </dgm:pt>
    <dgm:pt modelId="{E9978DF4-EE66-4873-B669-E0AA86FA288E}" type="pres">
      <dgm:prSet presAssocID="{13CD0ABE-625B-4B00-A2FB-1004E624850B}" presName="Name0" presStyleCnt="0">
        <dgm:presLayoutVars>
          <dgm:chMax val="21"/>
          <dgm:chPref val="21"/>
        </dgm:presLayoutVars>
      </dgm:prSet>
      <dgm:spPr/>
    </dgm:pt>
    <dgm:pt modelId="{9A668DBD-8E0F-4D96-8882-889C503A7404}" type="pres">
      <dgm:prSet presAssocID="{211A136F-C7FA-49C7-B878-716CBF422415}" presName="text1" presStyleCnt="0"/>
      <dgm:spPr/>
    </dgm:pt>
    <dgm:pt modelId="{FBBD0BC2-65C5-4BC1-928B-385149EF5FBF}" type="pres">
      <dgm:prSet presAssocID="{211A136F-C7FA-49C7-B878-716CBF422415}" presName="textRepeatNode" presStyleLbl="alignNode1" presStyleIdx="0" presStyleCnt="5" custLinFactNeighborX="-4046" custLinFactNeighborY="2663">
        <dgm:presLayoutVars>
          <dgm:chMax val="0"/>
          <dgm:chPref val="0"/>
          <dgm:bulletEnabled val="1"/>
        </dgm:presLayoutVars>
      </dgm:prSet>
      <dgm:spPr/>
    </dgm:pt>
    <dgm:pt modelId="{54B9CD88-D2DE-4D4B-AEBF-C9E752DAE060}" type="pres">
      <dgm:prSet presAssocID="{211A136F-C7FA-49C7-B878-716CBF422415}" presName="textaccent1" presStyleCnt="0"/>
      <dgm:spPr/>
    </dgm:pt>
    <dgm:pt modelId="{27D37C0A-34B0-4DC8-B0E3-E1AF4370ABC4}" type="pres">
      <dgm:prSet presAssocID="{211A136F-C7FA-49C7-B878-716CBF422415}" presName="accentRepeatNode" presStyleLbl="solidAlignAcc1" presStyleIdx="0" presStyleCnt="10"/>
      <dgm:spPr/>
    </dgm:pt>
    <dgm:pt modelId="{23563E97-93E3-495B-91B8-9348046AE8C3}" type="pres">
      <dgm:prSet presAssocID="{F4562D16-055C-4BAD-9116-36DB890F4615}" presName="image1" presStyleCnt="0"/>
      <dgm:spPr/>
    </dgm:pt>
    <dgm:pt modelId="{A9601FD8-17EC-4174-B2D4-DA54EFD62E80}" type="pres">
      <dgm:prSet presAssocID="{F4562D16-055C-4BAD-9116-36DB890F4615}" presName="imageRepeatNode" presStyleLbl="alignAcc1" presStyleIdx="0" presStyleCnt="5"/>
      <dgm:spPr/>
    </dgm:pt>
    <dgm:pt modelId="{85999EB7-7FEB-4C2A-87FF-E7D4268F288A}" type="pres">
      <dgm:prSet presAssocID="{F4562D16-055C-4BAD-9116-36DB890F4615}" presName="imageaccent1" presStyleCnt="0"/>
      <dgm:spPr/>
    </dgm:pt>
    <dgm:pt modelId="{2045F1FC-8E63-450E-A3F7-3A0D14B0704E}" type="pres">
      <dgm:prSet presAssocID="{F4562D16-055C-4BAD-9116-36DB890F4615}" presName="accentRepeatNode" presStyleLbl="solidAlignAcc1" presStyleIdx="1" presStyleCnt="10"/>
      <dgm:spPr/>
    </dgm:pt>
    <dgm:pt modelId="{634B9ED6-255B-4E9A-8DE6-8CF8603923DF}" type="pres">
      <dgm:prSet presAssocID="{F0943D3B-6461-4D01-A28D-E76A9F349822}" presName="text2" presStyleCnt="0"/>
      <dgm:spPr/>
    </dgm:pt>
    <dgm:pt modelId="{0A4CEAD0-D830-4C1E-ABC7-CA3883BA249F}" type="pres">
      <dgm:prSet presAssocID="{F0943D3B-6461-4D01-A28D-E76A9F349822}" presName="textRepeatNode" presStyleLbl="alignNode1" presStyleIdx="1" presStyleCnt="5">
        <dgm:presLayoutVars>
          <dgm:chMax val="0"/>
          <dgm:chPref val="0"/>
          <dgm:bulletEnabled val="1"/>
        </dgm:presLayoutVars>
      </dgm:prSet>
      <dgm:spPr/>
    </dgm:pt>
    <dgm:pt modelId="{D442C181-C647-422C-9D0F-55A79BDAE627}" type="pres">
      <dgm:prSet presAssocID="{F0943D3B-6461-4D01-A28D-E76A9F349822}" presName="textaccent2" presStyleCnt="0"/>
      <dgm:spPr/>
    </dgm:pt>
    <dgm:pt modelId="{E6950058-707F-412A-B6E4-C3EB6B497BAD}" type="pres">
      <dgm:prSet presAssocID="{F0943D3B-6461-4D01-A28D-E76A9F349822}" presName="accentRepeatNode" presStyleLbl="solidAlignAcc1" presStyleIdx="2" presStyleCnt="10"/>
      <dgm:spPr/>
    </dgm:pt>
    <dgm:pt modelId="{27E0A057-8408-44F3-AE2F-E3649B403383}" type="pres">
      <dgm:prSet presAssocID="{088B8A9B-536D-4595-9626-DD5A96F3C073}" presName="image2" presStyleCnt="0"/>
      <dgm:spPr/>
    </dgm:pt>
    <dgm:pt modelId="{98DE87D6-BA55-4418-8D32-09702A94F4BE}" type="pres">
      <dgm:prSet presAssocID="{088B8A9B-536D-4595-9626-DD5A96F3C073}" presName="imageRepeatNode" presStyleLbl="alignAcc1" presStyleIdx="1" presStyleCnt="5"/>
      <dgm:spPr/>
    </dgm:pt>
    <dgm:pt modelId="{698493AE-67A6-4126-AD70-502E93C1015D}" type="pres">
      <dgm:prSet presAssocID="{088B8A9B-536D-4595-9626-DD5A96F3C073}" presName="imageaccent2" presStyleCnt="0"/>
      <dgm:spPr/>
    </dgm:pt>
    <dgm:pt modelId="{1A9A6A92-807C-4197-89F8-9D7333F2560B}" type="pres">
      <dgm:prSet presAssocID="{088B8A9B-536D-4595-9626-DD5A96F3C073}" presName="accentRepeatNode" presStyleLbl="solidAlignAcc1" presStyleIdx="3" presStyleCnt="10"/>
      <dgm:spPr/>
    </dgm:pt>
    <dgm:pt modelId="{6263DAB7-906C-4B97-B2D5-E8E3C715DC93}" type="pres">
      <dgm:prSet presAssocID="{340C88EF-9DD9-4761-B8BF-E3DF6506A719}" presName="text3" presStyleCnt="0"/>
      <dgm:spPr/>
    </dgm:pt>
    <dgm:pt modelId="{C6E1A1F8-A21F-45D0-BBE7-B67BE9D6B9E9}" type="pres">
      <dgm:prSet presAssocID="{340C88EF-9DD9-4761-B8BF-E3DF6506A719}" presName="textRepeatNode" presStyleLbl="alignNode1" presStyleIdx="2" presStyleCnt="5">
        <dgm:presLayoutVars>
          <dgm:chMax val="0"/>
          <dgm:chPref val="0"/>
          <dgm:bulletEnabled val="1"/>
        </dgm:presLayoutVars>
      </dgm:prSet>
      <dgm:spPr/>
    </dgm:pt>
    <dgm:pt modelId="{5A10AED2-9277-44E9-AEFD-CD51CC476EC7}" type="pres">
      <dgm:prSet presAssocID="{340C88EF-9DD9-4761-B8BF-E3DF6506A719}" presName="textaccent3" presStyleCnt="0"/>
      <dgm:spPr/>
    </dgm:pt>
    <dgm:pt modelId="{BD2E2116-E17E-4DDF-A5B2-ECA61A8259F2}" type="pres">
      <dgm:prSet presAssocID="{340C88EF-9DD9-4761-B8BF-E3DF6506A719}" presName="accentRepeatNode" presStyleLbl="solidAlignAcc1" presStyleIdx="4" presStyleCnt="10"/>
      <dgm:spPr/>
    </dgm:pt>
    <dgm:pt modelId="{F725AAAC-3CC4-4247-B550-970BCE9CCF3C}" type="pres">
      <dgm:prSet presAssocID="{B6AC11F8-415D-491E-A8B1-AFBE3FA78A9A}" presName="image3" presStyleCnt="0"/>
      <dgm:spPr/>
    </dgm:pt>
    <dgm:pt modelId="{FD029192-8487-472A-9094-F240B60EF97E}" type="pres">
      <dgm:prSet presAssocID="{B6AC11F8-415D-491E-A8B1-AFBE3FA78A9A}" presName="imageRepeatNode" presStyleLbl="alignAcc1" presStyleIdx="2" presStyleCnt="5" custLinFactNeighborY="3196"/>
      <dgm:spPr/>
    </dgm:pt>
    <dgm:pt modelId="{B96682B9-DFAE-4F42-AA54-8A789204E0D7}" type="pres">
      <dgm:prSet presAssocID="{B6AC11F8-415D-491E-A8B1-AFBE3FA78A9A}" presName="imageaccent3" presStyleCnt="0"/>
      <dgm:spPr/>
    </dgm:pt>
    <dgm:pt modelId="{4B567323-800C-42BD-88F3-51E981EB78A3}" type="pres">
      <dgm:prSet presAssocID="{B6AC11F8-415D-491E-A8B1-AFBE3FA78A9A}" presName="accentRepeatNode" presStyleLbl="solidAlignAcc1" presStyleIdx="5" presStyleCnt="10"/>
      <dgm:spPr/>
    </dgm:pt>
    <dgm:pt modelId="{2C22556D-3E42-4961-959C-3080397A7D62}" type="pres">
      <dgm:prSet presAssocID="{E62FF29F-19FC-473C-A3A2-448284F695A1}" presName="text4" presStyleCnt="0"/>
      <dgm:spPr/>
    </dgm:pt>
    <dgm:pt modelId="{F5FDADE8-58EB-4DF5-8DBE-12559E56D7F9}" type="pres">
      <dgm:prSet presAssocID="{E62FF29F-19FC-473C-A3A2-448284F695A1}" presName="textRepeatNode" presStyleLbl="alignNode1" presStyleIdx="3" presStyleCnt="5" custScaleY="114866">
        <dgm:presLayoutVars>
          <dgm:chMax val="0"/>
          <dgm:chPref val="0"/>
          <dgm:bulletEnabled val="1"/>
        </dgm:presLayoutVars>
      </dgm:prSet>
      <dgm:spPr/>
    </dgm:pt>
    <dgm:pt modelId="{FB3B3309-CC93-4AC5-9B15-8018893CE6CA}" type="pres">
      <dgm:prSet presAssocID="{E62FF29F-19FC-473C-A3A2-448284F695A1}" presName="textaccent4" presStyleCnt="0"/>
      <dgm:spPr/>
    </dgm:pt>
    <dgm:pt modelId="{A4FCDB06-BB84-44B6-81A2-92D1CDAC534A}" type="pres">
      <dgm:prSet presAssocID="{E62FF29F-19FC-473C-A3A2-448284F695A1}" presName="accentRepeatNode" presStyleLbl="solidAlignAcc1" presStyleIdx="6" presStyleCnt="10"/>
      <dgm:spPr/>
    </dgm:pt>
    <dgm:pt modelId="{51ED1E67-4620-4DD2-A89B-1388642B1148}" type="pres">
      <dgm:prSet presAssocID="{45BAA0C7-3909-4B48-A560-00848539A35B}" presName="image4" presStyleCnt="0"/>
      <dgm:spPr/>
    </dgm:pt>
    <dgm:pt modelId="{215FC93C-1428-4012-BA53-896AF0D434EE}" type="pres">
      <dgm:prSet presAssocID="{45BAA0C7-3909-4B48-A560-00848539A35B}" presName="imageRepeatNode" presStyleLbl="alignAcc1" presStyleIdx="3" presStyleCnt="5" custLinFactY="-12707" custLinFactNeighborX="0" custLinFactNeighborY="-100000"/>
      <dgm:spPr/>
    </dgm:pt>
    <dgm:pt modelId="{FFD8654F-066C-4A52-B098-BA707897697A}" type="pres">
      <dgm:prSet presAssocID="{45BAA0C7-3909-4B48-A560-00848539A35B}" presName="imageaccent4" presStyleCnt="0"/>
      <dgm:spPr/>
    </dgm:pt>
    <dgm:pt modelId="{78559B0E-5886-4854-B32B-2734DE83D3F5}" type="pres">
      <dgm:prSet presAssocID="{45BAA0C7-3909-4B48-A560-00848539A35B}" presName="accentRepeatNode" presStyleLbl="solidAlignAcc1" presStyleIdx="7" presStyleCnt="10"/>
      <dgm:spPr/>
    </dgm:pt>
    <dgm:pt modelId="{466D55BF-04E9-4146-B8FF-D22EA03937E9}" type="pres">
      <dgm:prSet presAssocID="{8DC90BB8-2D2F-4943-9F6F-6A902E66AA8B}" presName="text5" presStyleCnt="0"/>
      <dgm:spPr/>
    </dgm:pt>
    <dgm:pt modelId="{F58CEBAC-9632-41A7-911D-CF62D39962B9}" type="pres">
      <dgm:prSet presAssocID="{8DC90BB8-2D2F-4943-9F6F-6A902E66AA8B}" presName="textRepeatNode" presStyleLbl="alignNode1" presStyleIdx="4" presStyleCnt="5" custScaleX="105880" custScaleY="125979" custLinFactY="31035" custLinFactNeighborX="8689" custLinFactNeighborY="100000">
        <dgm:presLayoutVars>
          <dgm:chMax val="0"/>
          <dgm:chPref val="0"/>
          <dgm:bulletEnabled val="1"/>
        </dgm:presLayoutVars>
      </dgm:prSet>
      <dgm:spPr/>
    </dgm:pt>
    <dgm:pt modelId="{FBBF715E-C093-4236-AD93-B086C36B95FA}" type="pres">
      <dgm:prSet presAssocID="{8DC90BB8-2D2F-4943-9F6F-6A902E66AA8B}" presName="textaccent5" presStyleCnt="0"/>
      <dgm:spPr/>
    </dgm:pt>
    <dgm:pt modelId="{A44C9484-9364-43BB-AAFE-573DED78034A}" type="pres">
      <dgm:prSet presAssocID="{8DC90BB8-2D2F-4943-9F6F-6A902E66AA8B}" presName="accentRepeatNode" presStyleLbl="solidAlignAcc1" presStyleIdx="8" presStyleCnt="10"/>
      <dgm:spPr/>
    </dgm:pt>
    <dgm:pt modelId="{B432C721-2C24-4FF2-869D-FBCE90B39BAD}" type="pres">
      <dgm:prSet presAssocID="{0E459ACB-B4A1-493B-B4C7-548AE2794713}" presName="image5" presStyleCnt="0"/>
      <dgm:spPr/>
    </dgm:pt>
    <dgm:pt modelId="{A8BE0F5C-AC83-4D44-8309-59F38041CF2F}" type="pres">
      <dgm:prSet presAssocID="{0E459ACB-B4A1-493B-B4C7-548AE2794713}" presName="imageRepeatNode" presStyleLbl="alignAcc1" presStyleIdx="4" presStyleCnt="5"/>
      <dgm:spPr/>
    </dgm:pt>
    <dgm:pt modelId="{A4586772-D6AD-4E13-8183-E0CDCCEA2EED}" type="pres">
      <dgm:prSet presAssocID="{0E459ACB-B4A1-493B-B4C7-548AE2794713}" presName="imageaccent5" presStyleCnt="0"/>
      <dgm:spPr/>
    </dgm:pt>
    <dgm:pt modelId="{2883054A-8DBD-4EF6-9982-4F4B238016CF}" type="pres">
      <dgm:prSet presAssocID="{0E459ACB-B4A1-493B-B4C7-548AE2794713}" presName="accentRepeatNode" presStyleLbl="solidAlignAcc1" presStyleIdx="9" presStyleCnt="10"/>
      <dgm:spPr/>
    </dgm:pt>
  </dgm:ptLst>
  <dgm:cxnLst>
    <dgm:cxn modelId="{E9C0773E-845E-4CFF-8478-128A8F069E2D}" type="presOf" srcId="{340C88EF-9DD9-4761-B8BF-E3DF6506A719}" destId="{C6E1A1F8-A21F-45D0-BBE7-B67BE9D6B9E9}" srcOrd="0" destOrd="0" presId="urn:microsoft.com/office/officeart/2008/layout/HexagonCluster"/>
    <dgm:cxn modelId="{7567BD5E-6480-468E-AE40-3B597CBBCC78}" srcId="{13CD0ABE-625B-4B00-A2FB-1004E624850B}" destId="{F0943D3B-6461-4D01-A28D-E76A9F349822}" srcOrd="1" destOrd="0" parTransId="{9759ADD9-6A32-476A-BE92-A4A5D25FFF16}" sibTransId="{088B8A9B-536D-4595-9626-DD5A96F3C073}"/>
    <dgm:cxn modelId="{9DF0DC42-3CBC-437A-BB43-43A478232D7B}" srcId="{13CD0ABE-625B-4B00-A2FB-1004E624850B}" destId="{8DC90BB8-2D2F-4943-9F6F-6A902E66AA8B}" srcOrd="4" destOrd="0" parTransId="{4D6CBE40-2D72-4252-A41F-4061BDA63725}" sibTransId="{0E459ACB-B4A1-493B-B4C7-548AE2794713}"/>
    <dgm:cxn modelId="{4F981B64-8E97-4216-A02D-DB14066E89C0}" srcId="{13CD0ABE-625B-4B00-A2FB-1004E624850B}" destId="{340C88EF-9DD9-4761-B8BF-E3DF6506A719}" srcOrd="2" destOrd="0" parTransId="{67930422-1C63-461C-892E-34F9DB7ADA85}" sibTransId="{B6AC11F8-415D-491E-A8B1-AFBE3FA78A9A}"/>
    <dgm:cxn modelId="{36262264-318B-4963-B6BA-21BED92BD806}" type="presOf" srcId="{088B8A9B-536D-4595-9626-DD5A96F3C073}" destId="{98DE87D6-BA55-4418-8D32-09702A94F4BE}" srcOrd="0" destOrd="0" presId="urn:microsoft.com/office/officeart/2008/layout/HexagonCluster"/>
    <dgm:cxn modelId="{698F8365-1D43-4B83-A788-00DB97FB7AC5}" type="presOf" srcId="{13CD0ABE-625B-4B00-A2FB-1004E624850B}" destId="{E9978DF4-EE66-4873-B669-E0AA86FA288E}" srcOrd="0" destOrd="0" presId="urn:microsoft.com/office/officeart/2008/layout/HexagonCluster"/>
    <dgm:cxn modelId="{5CC7E746-3DF0-4264-A085-15C86A56D42F}" type="presOf" srcId="{F4562D16-055C-4BAD-9116-36DB890F4615}" destId="{A9601FD8-17EC-4174-B2D4-DA54EFD62E80}" srcOrd="0" destOrd="0" presId="urn:microsoft.com/office/officeart/2008/layout/HexagonCluster"/>
    <dgm:cxn modelId="{5D09B46B-9477-4FAC-80B1-196289FBFC96}" srcId="{13CD0ABE-625B-4B00-A2FB-1004E624850B}" destId="{211A136F-C7FA-49C7-B878-716CBF422415}" srcOrd="0" destOrd="0" parTransId="{D4EACA5B-9973-4CB0-B13B-6119BC9BB3AD}" sibTransId="{F4562D16-055C-4BAD-9116-36DB890F4615}"/>
    <dgm:cxn modelId="{E73EFE97-03E1-4B9C-B82F-0D7544E820CB}" type="presOf" srcId="{F0943D3B-6461-4D01-A28D-E76A9F349822}" destId="{0A4CEAD0-D830-4C1E-ABC7-CA3883BA249F}" srcOrd="0" destOrd="0" presId="urn:microsoft.com/office/officeart/2008/layout/HexagonCluster"/>
    <dgm:cxn modelId="{C56F3CB6-0F80-4E43-9C98-EA1C754A0112}" type="presOf" srcId="{211A136F-C7FA-49C7-B878-716CBF422415}" destId="{FBBD0BC2-65C5-4BC1-928B-385149EF5FBF}" srcOrd="0" destOrd="0" presId="urn:microsoft.com/office/officeart/2008/layout/HexagonCluster"/>
    <dgm:cxn modelId="{250C7BD6-04C1-428F-8039-0E5475328C7B}" type="presOf" srcId="{8DC90BB8-2D2F-4943-9F6F-6A902E66AA8B}" destId="{F58CEBAC-9632-41A7-911D-CF62D39962B9}" srcOrd="0" destOrd="0" presId="urn:microsoft.com/office/officeart/2008/layout/HexagonCluster"/>
    <dgm:cxn modelId="{A0BB56E1-7B08-4B5C-97C4-874B94BC1886}" type="presOf" srcId="{45BAA0C7-3909-4B48-A560-00848539A35B}" destId="{215FC93C-1428-4012-BA53-896AF0D434EE}" srcOrd="0" destOrd="0" presId="urn:microsoft.com/office/officeart/2008/layout/HexagonCluster"/>
    <dgm:cxn modelId="{46AE80E2-DDF6-4304-88A1-E3EA27BA494E}" srcId="{13CD0ABE-625B-4B00-A2FB-1004E624850B}" destId="{E62FF29F-19FC-473C-A3A2-448284F695A1}" srcOrd="3" destOrd="0" parTransId="{621F3ABB-B3E9-4C7D-82F6-6C601A3CD67A}" sibTransId="{45BAA0C7-3909-4B48-A560-00848539A35B}"/>
    <dgm:cxn modelId="{0FA59FE5-AFC5-4531-A728-8F0C53F31078}" type="presOf" srcId="{B6AC11F8-415D-491E-A8B1-AFBE3FA78A9A}" destId="{FD029192-8487-472A-9094-F240B60EF97E}" srcOrd="0" destOrd="0" presId="urn:microsoft.com/office/officeart/2008/layout/HexagonCluster"/>
    <dgm:cxn modelId="{BC5429EC-3E41-489D-8872-071C9C2987A2}" type="presOf" srcId="{E62FF29F-19FC-473C-A3A2-448284F695A1}" destId="{F5FDADE8-58EB-4DF5-8DBE-12559E56D7F9}" srcOrd="0" destOrd="0" presId="urn:microsoft.com/office/officeart/2008/layout/HexagonCluster"/>
    <dgm:cxn modelId="{208F67F2-AF9F-45EE-8911-DA5A4F2B171F}" type="presOf" srcId="{0E459ACB-B4A1-493B-B4C7-548AE2794713}" destId="{A8BE0F5C-AC83-4D44-8309-59F38041CF2F}" srcOrd="0" destOrd="0" presId="urn:microsoft.com/office/officeart/2008/layout/HexagonCluster"/>
    <dgm:cxn modelId="{BDD8900B-C0CB-4887-A051-6F4F073C33CC}" type="presParOf" srcId="{E9978DF4-EE66-4873-B669-E0AA86FA288E}" destId="{9A668DBD-8E0F-4D96-8882-889C503A7404}" srcOrd="0" destOrd="0" presId="urn:microsoft.com/office/officeart/2008/layout/HexagonCluster"/>
    <dgm:cxn modelId="{E9839E35-CA5B-4AAF-8D8C-ECB1213D0C1F}" type="presParOf" srcId="{9A668DBD-8E0F-4D96-8882-889C503A7404}" destId="{FBBD0BC2-65C5-4BC1-928B-385149EF5FBF}" srcOrd="0" destOrd="0" presId="urn:microsoft.com/office/officeart/2008/layout/HexagonCluster"/>
    <dgm:cxn modelId="{745B481D-3A7B-44DB-BA49-43889DEE4481}" type="presParOf" srcId="{E9978DF4-EE66-4873-B669-E0AA86FA288E}" destId="{54B9CD88-D2DE-4D4B-AEBF-C9E752DAE060}" srcOrd="1" destOrd="0" presId="urn:microsoft.com/office/officeart/2008/layout/HexagonCluster"/>
    <dgm:cxn modelId="{2963A3F2-4123-456C-B0DB-1A2FE0331C31}" type="presParOf" srcId="{54B9CD88-D2DE-4D4B-AEBF-C9E752DAE060}" destId="{27D37C0A-34B0-4DC8-B0E3-E1AF4370ABC4}" srcOrd="0" destOrd="0" presId="urn:microsoft.com/office/officeart/2008/layout/HexagonCluster"/>
    <dgm:cxn modelId="{BAE83EF9-7615-462E-8534-F356328EBD4C}" type="presParOf" srcId="{E9978DF4-EE66-4873-B669-E0AA86FA288E}" destId="{23563E97-93E3-495B-91B8-9348046AE8C3}" srcOrd="2" destOrd="0" presId="urn:microsoft.com/office/officeart/2008/layout/HexagonCluster"/>
    <dgm:cxn modelId="{376BF74E-E2AC-4B15-A268-DAE909FEE751}" type="presParOf" srcId="{23563E97-93E3-495B-91B8-9348046AE8C3}" destId="{A9601FD8-17EC-4174-B2D4-DA54EFD62E80}" srcOrd="0" destOrd="0" presId="urn:microsoft.com/office/officeart/2008/layout/HexagonCluster"/>
    <dgm:cxn modelId="{A39B3F43-2DC6-40A3-8C6C-5DA5F8099621}" type="presParOf" srcId="{E9978DF4-EE66-4873-B669-E0AA86FA288E}" destId="{85999EB7-7FEB-4C2A-87FF-E7D4268F288A}" srcOrd="3" destOrd="0" presId="urn:microsoft.com/office/officeart/2008/layout/HexagonCluster"/>
    <dgm:cxn modelId="{63181E93-6B36-47F6-BC00-8CB87954BF7D}" type="presParOf" srcId="{85999EB7-7FEB-4C2A-87FF-E7D4268F288A}" destId="{2045F1FC-8E63-450E-A3F7-3A0D14B0704E}" srcOrd="0" destOrd="0" presId="urn:microsoft.com/office/officeart/2008/layout/HexagonCluster"/>
    <dgm:cxn modelId="{657EFD44-83E6-4479-8194-7FDD0E886F21}" type="presParOf" srcId="{E9978DF4-EE66-4873-B669-E0AA86FA288E}" destId="{634B9ED6-255B-4E9A-8DE6-8CF8603923DF}" srcOrd="4" destOrd="0" presId="urn:microsoft.com/office/officeart/2008/layout/HexagonCluster"/>
    <dgm:cxn modelId="{8835AB22-F348-4CD8-9331-B2F054CF3626}" type="presParOf" srcId="{634B9ED6-255B-4E9A-8DE6-8CF8603923DF}" destId="{0A4CEAD0-D830-4C1E-ABC7-CA3883BA249F}" srcOrd="0" destOrd="0" presId="urn:microsoft.com/office/officeart/2008/layout/HexagonCluster"/>
    <dgm:cxn modelId="{D6BE6D87-E102-4503-B59C-147F0BE6DDE9}" type="presParOf" srcId="{E9978DF4-EE66-4873-B669-E0AA86FA288E}" destId="{D442C181-C647-422C-9D0F-55A79BDAE627}" srcOrd="5" destOrd="0" presId="urn:microsoft.com/office/officeart/2008/layout/HexagonCluster"/>
    <dgm:cxn modelId="{0FAC947E-739A-4067-906C-9A0F4A3B064E}" type="presParOf" srcId="{D442C181-C647-422C-9D0F-55A79BDAE627}" destId="{E6950058-707F-412A-B6E4-C3EB6B497BAD}" srcOrd="0" destOrd="0" presId="urn:microsoft.com/office/officeart/2008/layout/HexagonCluster"/>
    <dgm:cxn modelId="{70E9F929-A99F-452A-A59F-8FAAE5A47E51}" type="presParOf" srcId="{E9978DF4-EE66-4873-B669-E0AA86FA288E}" destId="{27E0A057-8408-44F3-AE2F-E3649B403383}" srcOrd="6" destOrd="0" presId="urn:microsoft.com/office/officeart/2008/layout/HexagonCluster"/>
    <dgm:cxn modelId="{7C0FD75F-BA76-4361-AD30-CE4CD5A985A6}" type="presParOf" srcId="{27E0A057-8408-44F3-AE2F-E3649B403383}" destId="{98DE87D6-BA55-4418-8D32-09702A94F4BE}" srcOrd="0" destOrd="0" presId="urn:microsoft.com/office/officeart/2008/layout/HexagonCluster"/>
    <dgm:cxn modelId="{E916562E-076A-4C80-8840-889FF8F96F6F}" type="presParOf" srcId="{E9978DF4-EE66-4873-B669-E0AA86FA288E}" destId="{698493AE-67A6-4126-AD70-502E93C1015D}" srcOrd="7" destOrd="0" presId="urn:microsoft.com/office/officeart/2008/layout/HexagonCluster"/>
    <dgm:cxn modelId="{AF900961-7A75-44FD-9B13-70BD393A5863}" type="presParOf" srcId="{698493AE-67A6-4126-AD70-502E93C1015D}" destId="{1A9A6A92-807C-4197-89F8-9D7333F2560B}" srcOrd="0" destOrd="0" presId="urn:microsoft.com/office/officeart/2008/layout/HexagonCluster"/>
    <dgm:cxn modelId="{254E62EF-8802-4A9A-BA6A-096F40FE4D4E}" type="presParOf" srcId="{E9978DF4-EE66-4873-B669-E0AA86FA288E}" destId="{6263DAB7-906C-4B97-B2D5-E8E3C715DC93}" srcOrd="8" destOrd="0" presId="urn:microsoft.com/office/officeart/2008/layout/HexagonCluster"/>
    <dgm:cxn modelId="{7E60C6AB-B20D-4827-BDD0-7303BB2E9270}" type="presParOf" srcId="{6263DAB7-906C-4B97-B2D5-E8E3C715DC93}" destId="{C6E1A1F8-A21F-45D0-BBE7-B67BE9D6B9E9}" srcOrd="0" destOrd="0" presId="urn:microsoft.com/office/officeart/2008/layout/HexagonCluster"/>
    <dgm:cxn modelId="{9D1D7F37-9033-40B9-B45C-BE3647D5779F}" type="presParOf" srcId="{E9978DF4-EE66-4873-B669-E0AA86FA288E}" destId="{5A10AED2-9277-44E9-AEFD-CD51CC476EC7}" srcOrd="9" destOrd="0" presId="urn:microsoft.com/office/officeart/2008/layout/HexagonCluster"/>
    <dgm:cxn modelId="{024D6715-735F-4DB1-9B97-966461E4956E}" type="presParOf" srcId="{5A10AED2-9277-44E9-AEFD-CD51CC476EC7}" destId="{BD2E2116-E17E-4DDF-A5B2-ECA61A8259F2}" srcOrd="0" destOrd="0" presId="urn:microsoft.com/office/officeart/2008/layout/HexagonCluster"/>
    <dgm:cxn modelId="{2AEA5267-6985-4926-9F9D-FC87D454DF8D}" type="presParOf" srcId="{E9978DF4-EE66-4873-B669-E0AA86FA288E}" destId="{F725AAAC-3CC4-4247-B550-970BCE9CCF3C}" srcOrd="10" destOrd="0" presId="urn:microsoft.com/office/officeart/2008/layout/HexagonCluster"/>
    <dgm:cxn modelId="{D7F40062-30E6-42D7-8F09-86A8B45F3428}" type="presParOf" srcId="{F725AAAC-3CC4-4247-B550-970BCE9CCF3C}" destId="{FD029192-8487-472A-9094-F240B60EF97E}" srcOrd="0" destOrd="0" presId="urn:microsoft.com/office/officeart/2008/layout/HexagonCluster"/>
    <dgm:cxn modelId="{5D1BBF35-5693-4182-9664-560AEAB6C9B8}" type="presParOf" srcId="{E9978DF4-EE66-4873-B669-E0AA86FA288E}" destId="{B96682B9-DFAE-4F42-AA54-8A789204E0D7}" srcOrd="11" destOrd="0" presId="urn:microsoft.com/office/officeart/2008/layout/HexagonCluster"/>
    <dgm:cxn modelId="{2389907B-786F-497E-A3FD-1EEFAABD5857}" type="presParOf" srcId="{B96682B9-DFAE-4F42-AA54-8A789204E0D7}" destId="{4B567323-800C-42BD-88F3-51E981EB78A3}" srcOrd="0" destOrd="0" presId="urn:microsoft.com/office/officeart/2008/layout/HexagonCluster"/>
    <dgm:cxn modelId="{94866E9A-979E-4021-8195-D103B5D9A9DF}" type="presParOf" srcId="{E9978DF4-EE66-4873-B669-E0AA86FA288E}" destId="{2C22556D-3E42-4961-959C-3080397A7D62}" srcOrd="12" destOrd="0" presId="urn:microsoft.com/office/officeart/2008/layout/HexagonCluster"/>
    <dgm:cxn modelId="{B69F9B42-18A1-49D9-A539-8551DB85585B}" type="presParOf" srcId="{2C22556D-3E42-4961-959C-3080397A7D62}" destId="{F5FDADE8-58EB-4DF5-8DBE-12559E56D7F9}" srcOrd="0" destOrd="0" presId="urn:microsoft.com/office/officeart/2008/layout/HexagonCluster"/>
    <dgm:cxn modelId="{AF128EC7-B79A-42F7-9CF1-9F7A2FABF9EE}" type="presParOf" srcId="{E9978DF4-EE66-4873-B669-E0AA86FA288E}" destId="{FB3B3309-CC93-4AC5-9B15-8018893CE6CA}" srcOrd="13" destOrd="0" presId="urn:microsoft.com/office/officeart/2008/layout/HexagonCluster"/>
    <dgm:cxn modelId="{BD056831-2E9E-48EA-A948-750E1A20CFFB}" type="presParOf" srcId="{FB3B3309-CC93-4AC5-9B15-8018893CE6CA}" destId="{A4FCDB06-BB84-44B6-81A2-92D1CDAC534A}" srcOrd="0" destOrd="0" presId="urn:microsoft.com/office/officeart/2008/layout/HexagonCluster"/>
    <dgm:cxn modelId="{8B48B89A-D585-4192-B908-2210CCD8EB52}" type="presParOf" srcId="{E9978DF4-EE66-4873-B669-E0AA86FA288E}" destId="{51ED1E67-4620-4DD2-A89B-1388642B1148}" srcOrd="14" destOrd="0" presId="urn:microsoft.com/office/officeart/2008/layout/HexagonCluster"/>
    <dgm:cxn modelId="{DB64B8FB-7047-4A42-B099-88A6B529B968}" type="presParOf" srcId="{51ED1E67-4620-4DD2-A89B-1388642B1148}" destId="{215FC93C-1428-4012-BA53-896AF0D434EE}" srcOrd="0" destOrd="0" presId="urn:microsoft.com/office/officeart/2008/layout/HexagonCluster"/>
    <dgm:cxn modelId="{9129AB0C-ADA7-448F-A764-1D9ADC606E8A}" type="presParOf" srcId="{E9978DF4-EE66-4873-B669-E0AA86FA288E}" destId="{FFD8654F-066C-4A52-B098-BA707897697A}" srcOrd="15" destOrd="0" presId="urn:microsoft.com/office/officeart/2008/layout/HexagonCluster"/>
    <dgm:cxn modelId="{409A755C-6311-4F05-98AE-40CC2F2F6E66}" type="presParOf" srcId="{FFD8654F-066C-4A52-B098-BA707897697A}" destId="{78559B0E-5886-4854-B32B-2734DE83D3F5}" srcOrd="0" destOrd="0" presId="urn:microsoft.com/office/officeart/2008/layout/HexagonCluster"/>
    <dgm:cxn modelId="{61A4FA91-86FF-4536-B9CD-5FF755115C0B}" type="presParOf" srcId="{E9978DF4-EE66-4873-B669-E0AA86FA288E}" destId="{466D55BF-04E9-4146-B8FF-D22EA03937E9}" srcOrd="16" destOrd="0" presId="urn:microsoft.com/office/officeart/2008/layout/HexagonCluster"/>
    <dgm:cxn modelId="{3A8632FD-CBEB-4642-AACF-29893C00C840}" type="presParOf" srcId="{466D55BF-04E9-4146-B8FF-D22EA03937E9}" destId="{F58CEBAC-9632-41A7-911D-CF62D39962B9}" srcOrd="0" destOrd="0" presId="urn:microsoft.com/office/officeart/2008/layout/HexagonCluster"/>
    <dgm:cxn modelId="{B13069CC-E1A2-4FDF-A321-C39C47D0E173}" type="presParOf" srcId="{E9978DF4-EE66-4873-B669-E0AA86FA288E}" destId="{FBBF715E-C093-4236-AD93-B086C36B95FA}" srcOrd="17" destOrd="0" presId="urn:microsoft.com/office/officeart/2008/layout/HexagonCluster"/>
    <dgm:cxn modelId="{0BD1E31A-01B4-4FDA-A645-E50A296A915B}" type="presParOf" srcId="{FBBF715E-C093-4236-AD93-B086C36B95FA}" destId="{A44C9484-9364-43BB-AAFE-573DED78034A}" srcOrd="0" destOrd="0" presId="urn:microsoft.com/office/officeart/2008/layout/HexagonCluster"/>
    <dgm:cxn modelId="{5AD159AB-AF04-4814-AE7E-882B0E74E100}" type="presParOf" srcId="{E9978DF4-EE66-4873-B669-E0AA86FA288E}" destId="{B432C721-2C24-4FF2-869D-FBCE90B39BAD}" srcOrd="18" destOrd="0" presId="urn:microsoft.com/office/officeart/2008/layout/HexagonCluster"/>
    <dgm:cxn modelId="{A2D8495B-0B28-4045-B71A-D838FA9FB04B}" type="presParOf" srcId="{B432C721-2C24-4FF2-869D-FBCE90B39BAD}" destId="{A8BE0F5C-AC83-4D44-8309-59F38041CF2F}" srcOrd="0" destOrd="0" presId="urn:microsoft.com/office/officeart/2008/layout/HexagonCluster"/>
    <dgm:cxn modelId="{278E031C-AA5A-4380-8B35-033132705362}" type="presParOf" srcId="{E9978DF4-EE66-4873-B669-E0AA86FA288E}" destId="{A4586772-D6AD-4E13-8183-E0CDCCEA2EED}" srcOrd="19" destOrd="0" presId="urn:microsoft.com/office/officeart/2008/layout/HexagonCluster"/>
    <dgm:cxn modelId="{F585EA26-993D-48C2-87C5-AD77103C6F77}" type="presParOf" srcId="{A4586772-D6AD-4E13-8183-E0CDCCEA2EED}" destId="{2883054A-8DBD-4EF6-9982-4F4B238016C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429A3-78AA-4AE7-8477-7032E6A1A1EA}">
      <dsp:nvSpPr>
        <dsp:cNvPr id="0" name=""/>
        <dsp:cNvSpPr/>
      </dsp:nvSpPr>
      <dsp:spPr>
        <a:xfrm>
          <a:off x="4114068" y="50295"/>
          <a:ext cx="1939199" cy="826691"/>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1.</a:t>
          </a:r>
          <a:r>
            <a:rPr lang="en-GB" sz="1800" kern="1200" dirty="0"/>
            <a:t> </a:t>
          </a:r>
          <a:r>
            <a:rPr lang="ro-RO" sz="1800" kern="1200" dirty="0"/>
            <a:t>Identificarea factorilor </a:t>
          </a:r>
          <a:r>
            <a:rPr lang="ro-RO" sz="1800" kern="1200" dirty="0" err="1"/>
            <a:t>stresori</a:t>
          </a:r>
          <a:r>
            <a:rPr lang="ro-RO" sz="1800" kern="1200" dirty="0"/>
            <a:t> </a:t>
          </a:r>
        </a:p>
      </dsp:txBody>
      <dsp:txXfrm>
        <a:off x="4154424" y="90651"/>
        <a:ext cx="1858487" cy="745979"/>
      </dsp:txXfrm>
    </dsp:sp>
    <dsp:sp modelId="{588F92F9-674D-4000-B761-04276953D282}">
      <dsp:nvSpPr>
        <dsp:cNvPr id="0" name=""/>
        <dsp:cNvSpPr/>
      </dsp:nvSpPr>
      <dsp:spPr>
        <a:xfrm>
          <a:off x="2679490" y="463640"/>
          <a:ext cx="4808354" cy="4808354"/>
        </a:xfrm>
        <a:custGeom>
          <a:avLst/>
          <a:gdLst/>
          <a:ahLst/>
          <a:cxnLst/>
          <a:rect l="0" t="0" r="0" b="0"/>
          <a:pathLst>
            <a:path>
              <a:moveTo>
                <a:pt x="3381707" y="207702"/>
              </a:moveTo>
              <a:arcTo wR="2404177" hR="2404177" stAng="17639473" swAng="1222262"/>
            </a:path>
          </a:pathLst>
        </a:custGeom>
        <a:no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BC4F2AD-52C8-43C1-A59A-A05DBCBA4113}">
      <dsp:nvSpPr>
        <dsp:cNvPr id="0" name=""/>
        <dsp:cNvSpPr/>
      </dsp:nvSpPr>
      <dsp:spPr>
        <a:xfrm>
          <a:off x="6380111" y="1155066"/>
          <a:ext cx="1571270" cy="1021325"/>
        </a:xfrm>
        <a:prstGeom prst="roundRect">
          <a:avLst/>
        </a:prstGeom>
        <a:solidFill>
          <a:schemeClr val="accent5">
            <a:hueOff val="-1351709"/>
            <a:satOff val="-3484"/>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2.Gestionarea timpului </a:t>
          </a:r>
        </a:p>
      </dsp:txBody>
      <dsp:txXfrm>
        <a:off x="6429968" y="1204923"/>
        <a:ext cx="1471556" cy="921611"/>
      </dsp:txXfrm>
    </dsp:sp>
    <dsp:sp modelId="{30036D75-195F-4733-84B8-8F5A8CBD4D27}">
      <dsp:nvSpPr>
        <dsp:cNvPr id="0" name=""/>
        <dsp:cNvSpPr/>
      </dsp:nvSpPr>
      <dsp:spPr>
        <a:xfrm>
          <a:off x="2673712" y="444096"/>
          <a:ext cx="4808354" cy="4808354"/>
        </a:xfrm>
        <a:custGeom>
          <a:avLst/>
          <a:gdLst/>
          <a:ahLst/>
          <a:cxnLst/>
          <a:rect l="0" t="0" r="0" b="0"/>
          <a:pathLst>
            <a:path>
              <a:moveTo>
                <a:pt x="4716314" y="1745319"/>
              </a:moveTo>
              <a:arcTo wR="2404177" hR="2404177" stAng="20645686" swAng="1925913"/>
            </a:path>
          </a:pathLst>
        </a:custGeom>
        <a:noFill/>
        <a:ln w="6350" cap="flat" cmpd="sng" algn="ctr">
          <a:solidFill>
            <a:schemeClr val="accent5">
              <a:hueOff val="-1351709"/>
              <a:satOff val="-3484"/>
              <a:lumOff val="-2353"/>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BEFBAA6-E40D-4548-8B2A-0EC99967BD0F}">
      <dsp:nvSpPr>
        <dsp:cNvPr id="0" name=""/>
        <dsp:cNvSpPr/>
      </dsp:nvSpPr>
      <dsp:spPr>
        <a:xfrm>
          <a:off x="6383086" y="3531754"/>
          <a:ext cx="1571270" cy="1021325"/>
        </a:xfrm>
        <a:prstGeom prst="roundRect">
          <a:avLst/>
        </a:prstGeom>
        <a:solidFill>
          <a:schemeClr val="accent5">
            <a:hueOff val="-2703417"/>
            <a:satOff val="-6968"/>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3.Adoptarea unui stil de viață sănătos </a:t>
          </a:r>
        </a:p>
      </dsp:txBody>
      <dsp:txXfrm>
        <a:off x="6432943" y="3581611"/>
        <a:ext cx="1471556" cy="921611"/>
      </dsp:txXfrm>
    </dsp:sp>
    <dsp:sp modelId="{49278F34-B593-4BD9-9BE7-E1F058568D83}">
      <dsp:nvSpPr>
        <dsp:cNvPr id="0" name=""/>
        <dsp:cNvSpPr/>
      </dsp:nvSpPr>
      <dsp:spPr>
        <a:xfrm>
          <a:off x="2655853" y="471951"/>
          <a:ext cx="4808354" cy="4808354"/>
        </a:xfrm>
        <a:custGeom>
          <a:avLst/>
          <a:gdLst/>
          <a:ahLst/>
          <a:cxnLst/>
          <a:rect l="0" t="0" r="0" b="0"/>
          <a:pathLst>
            <a:path>
              <a:moveTo>
                <a:pt x="4119347" y="4088891"/>
              </a:moveTo>
              <a:arcTo wR="2404177" hR="2404177" stAng="2669206" swAng="1535037"/>
            </a:path>
          </a:pathLst>
        </a:custGeom>
        <a:noFill/>
        <a:ln w="6350" cap="flat" cmpd="sng" algn="ctr">
          <a:solidFill>
            <a:schemeClr val="accent5">
              <a:hueOff val="-2703417"/>
              <a:satOff val="-6968"/>
              <a:lumOff val="-4706"/>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34C97C9-E87C-4BC5-810C-694CD5581FD0}">
      <dsp:nvSpPr>
        <dsp:cNvPr id="0" name=""/>
        <dsp:cNvSpPr/>
      </dsp:nvSpPr>
      <dsp:spPr>
        <a:xfrm>
          <a:off x="4298032" y="4761333"/>
          <a:ext cx="1571270" cy="1021325"/>
        </a:xfrm>
        <a:prstGeom prst="roundRect">
          <a:avLst/>
        </a:prstGeom>
        <a:solidFill>
          <a:schemeClr val="accent5">
            <a:hueOff val="-4055126"/>
            <a:satOff val="-1045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4.Tehnici de relaxare </a:t>
          </a:r>
        </a:p>
      </dsp:txBody>
      <dsp:txXfrm>
        <a:off x="4347889" y="4811190"/>
        <a:ext cx="1471556" cy="921611"/>
      </dsp:txXfrm>
    </dsp:sp>
    <dsp:sp modelId="{8F1A23D6-65B3-4B4A-943B-9AFA868F78B8}">
      <dsp:nvSpPr>
        <dsp:cNvPr id="0" name=""/>
        <dsp:cNvSpPr/>
      </dsp:nvSpPr>
      <dsp:spPr>
        <a:xfrm>
          <a:off x="2679490" y="463640"/>
          <a:ext cx="4808354" cy="4808354"/>
        </a:xfrm>
        <a:custGeom>
          <a:avLst/>
          <a:gdLst/>
          <a:ahLst/>
          <a:cxnLst/>
          <a:rect l="0" t="0" r="0" b="0"/>
          <a:pathLst>
            <a:path>
              <a:moveTo>
                <a:pt x="1608522" y="4672878"/>
              </a:moveTo>
              <a:arcTo wR="2404177" hR="2404177" stAng="6559576" swAng="1499390"/>
            </a:path>
          </a:pathLst>
        </a:custGeom>
        <a:noFill/>
        <a:ln w="6350" cap="flat" cmpd="sng" algn="ctr">
          <a:solidFill>
            <a:schemeClr val="accent5">
              <a:hueOff val="-4055126"/>
              <a:satOff val="-10451"/>
              <a:lumOff val="-7059"/>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F38F00A-FE8F-4D66-AF1D-E2792CEB230D}">
      <dsp:nvSpPr>
        <dsp:cNvPr id="0" name=""/>
        <dsp:cNvSpPr/>
      </dsp:nvSpPr>
      <dsp:spPr>
        <a:xfrm>
          <a:off x="2215953" y="3559244"/>
          <a:ext cx="1571270" cy="1021325"/>
        </a:xfrm>
        <a:prstGeom prst="roundRect">
          <a:avLst/>
        </a:prstGeom>
        <a:solidFill>
          <a:schemeClr val="accent5">
            <a:hueOff val="-5406834"/>
            <a:satOff val="-13935"/>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5.Sprijin social</a:t>
          </a:r>
        </a:p>
      </dsp:txBody>
      <dsp:txXfrm>
        <a:off x="2265810" y="3609101"/>
        <a:ext cx="1471556" cy="921611"/>
      </dsp:txXfrm>
    </dsp:sp>
    <dsp:sp modelId="{C84E0C96-E237-43A7-8860-6E23B33BD0BF}">
      <dsp:nvSpPr>
        <dsp:cNvPr id="0" name=""/>
        <dsp:cNvSpPr/>
      </dsp:nvSpPr>
      <dsp:spPr>
        <a:xfrm>
          <a:off x="2679490" y="463640"/>
          <a:ext cx="4808354" cy="4808354"/>
        </a:xfrm>
        <a:custGeom>
          <a:avLst/>
          <a:gdLst/>
          <a:ahLst/>
          <a:cxnLst/>
          <a:rect l="0" t="0" r="0" b="0"/>
          <a:pathLst>
            <a:path>
              <a:moveTo>
                <a:pt x="97631" y="3082347"/>
              </a:moveTo>
              <a:arcTo wR="2404177" hR="2404177" stAng="9816937" swAng="1966126"/>
            </a:path>
          </a:pathLst>
        </a:custGeom>
        <a:noFill/>
        <a:ln w="6350" cap="flat" cmpd="sng" algn="ctr">
          <a:solidFill>
            <a:schemeClr val="accent5">
              <a:hueOff val="-5406834"/>
              <a:satOff val="-13935"/>
              <a:lumOff val="-9412"/>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D7433DE-DD7A-4F3E-A9D1-7AE65DDCC35B}">
      <dsp:nvSpPr>
        <dsp:cNvPr id="0" name=""/>
        <dsp:cNvSpPr/>
      </dsp:nvSpPr>
      <dsp:spPr>
        <a:xfrm>
          <a:off x="2215953" y="1155066"/>
          <a:ext cx="1571270" cy="1021325"/>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6.Optimismul și gândirea pozitivă </a:t>
          </a:r>
        </a:p>
      </dsp:txBody>
      <dsp:txXfrm>
        <a:off x="2265810" y="1204923"/>
        <a:ext cx="1471556" cy="921611"/>
      </dsp:txXfrm>
    </dsp:sp>
    <dsp:sp modelId="{8047D4C5-BC8E-4EA7-8A3D-406274E80AC0}">
      <dsp:nvSpPr>
        <dsp:cNvPr id="0" name=""/>
        <dsp:cNvSpPr/>
      </dsp:nvSpPr>
      <dsp:spPr>
        <a:xfrm>
          <a:off x="2679490" y="463640"/>
          <a:ext cx="4808354" cy="4808354"/>
        </a:xfrm>
        <a:custGeom>
          <a:avLst/>
          <a:gdLst/>
          <a:ahLst/>
          <a:cxnLst/>
          <a:rect l="0" t="0" r="0" b="0"/>
          <a:pathLst>
            <a:path>
              <a:moveTo>
                <a:pt x="723195" y="685350"/>
              </a:moveTo>
              <a:arcTo wR="2404177" hR="2404177" stAng="13538266" swAng="1222262"/>
            </a:path>
          </a:pathLst>
        </a:custGeom>
        <a:noFill/>
        <a:ln w="6350" cap="flat" cmpd="sng" algn="ctr">
          <a:solidFill>
            <a:schemeClr val="accent5">
              <a:hueOff val="-6758543"/>
              <a:satOff val="-17419"/>
              <a:lumOff val="-11765"/>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D0BC2-65C5-4BC1-928B-385149EF5FBF}">
      <dsp:nvSpPr>
        <dsp:cNvPr id="0" name=""/>
        <dsp:cNvSpPr/>
      </dsp:nvSpPr>
      <dsp:spPr>
        <a:xfrm>
          <a:off x="1546978" y="3688743"/>
          <a:ext cx="1886348" cy="161948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it-IT" sz="800" kern="1200" dirty="0"/>
            <a:t>•</a:t>
          </a:r>
          <a:r>
            <a:rPr lang="it-IT" sz="1600" kern="1200" dirty="0"/>
            <a:t>Determinarea relației dintre stres și procesul de învățare/memorare/studiere</a:t>
          </a:r>
          <a:endParaRPr lang="ro-RO" sz="1600" kern="1200" dirty="0"/>
        </a:p>
      </dsp:txBody>
      <dsp:txXfrm>
        <a:off x="1839131" y="3939565"/>
        <a:ext cx="1302042" cy="1117842"/>
      </dsp:txXfrm>
    </dsp:sp>
    <dsp:sp modelId="{27D37C0A-34B0-4DC8-B0E3-E1AF4370ABC4}">
      <dsp:nvSpPr>
        <dsp:cNvPr id="0" name=""/>
        <dsp:cNvSpPr/>
      </dsp:nvSpPr>
      <dsp:spPr>
        <a:xfrm>
          <a:off x="1668308" y="4369794"/>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601FD8-17EC-4174-B2D4-DA54EFD62E80}">
      <dsp:nvSpPr>
        <dsp:cNvPr id="0" name=""/>
        <dsp:cNvSpPr/>
      </dsp:nvSpPr>
      <dsp:spPr>
        <a:xfrm>
          <a:off x="0" y="2750307"/>
          <a:ext cx="1886348" cy="161948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5F1FC-8E63-450E-A3F7-3A0D14B0704E}">
      <dsp:nvSpPr>
        <dsp:cNvPr id="0" name=""/>
        <dsp:cNvSpPr/>
      </dsp:nvSpPr>
      <dsp:spPr>
        <a:xfrm>
          <a:off x="1292238" y="4154696"/>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4CEAD0-D830-4C1E-ABC7-CA3883BA249F}">
      <dsp:nvSpPr>
        <dsp:cNvPr id="0" name=""/>
        <dsp:cNvSpPr/>
      </dsp:nvSpPr>
      <dsp:spPr>
        <a:xfrm>
          <a:off x="3246600" y="2745134"/>
          <a:ext cx="1886348" cy="161948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ro-RO" sz="1600" kern="1200" dirty="0"/>
            <a:t>•Evaluarea nivelului de stres perceput de studenți</a:t>
          </a:r>
        </a:p>
      </dsp:txBody>
      <dsp:txXfrm>
        <a:off x="3538753" y="2995956"/>
        <a:ext cx="1302042" cy="1117842"/>
      </dsp:txXfrm>
    </dsp:sp>
    <dsp:sp modelId="{E6950058-707F-412A-B6E4-C3EB6B497BAD}">
      <dsp:nvSpPr>
        <dsp:cNvPr id="0" name=""/>
        <dsp:cNvSpPr/>
      </dsp:nvSpPr>
      <dsp:spPr>
        <a:xfrm>
          <a:off x="4544840" y="4146074"/>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E87D6-BA55-4418-8D32-09702A94F4BE}">
      <dsp:nvSpPr>
        <dsp:cNvPr id="0" name=""/>
        <dsp:cNvSpPr/>
      </dsp:nvSpPr>
      <dsp:spPr>
        <a:xfrm>
          <a:off x="4868900" y="3642167"/>
          <a:ext cx="1886348" cy="161948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A6A92-807C-4197-89F8-9D7333F2560B}">
      <dsp:nvSpPr>
        <dsp:cNvPr id="0" name=""/>
        <dsp:cNvSpPr/>
      </dsp:nvSpPr>
      <dsp:spPr>
        <a:xfrm>
          <a:off x="4914908" y="4362897"/>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1A1F8-A21F-45D0-BBE7-B67BE9D6B9E9}">
      <dsp:nvSpPr>
        <dsp:cNvPr id="0" name=""/>
        <dsp:cNvSpPr/>
      </dsp:nvSpPr>
      <dsp:spPr>
        <a:xfrm>
          <a:off x="1623300" y="1854999"/>
          <a:ext cx="1886348" cy="161948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ro-RO" sz="800" kern="1200" dirty="0"/>
            <a:t>•</a:t>
          </a:r>
          <a:r>
            <a:rPr lang="ro-RO" sz="1600" kern="1200" dirty="0"/>
            <a:t>Identificarea principalelor surse de stres în universitate</a:t>
          </a:r>
        </a:p>
      </dsp:txBody>
      <dsp:txXfrm>
        <a:off x="1915453" y="2105821"/>
        <a:ext cx="1302042" cy="1117842"/>
      </dsp:txXfrm>
    </dsp:sp>
    <dsp:sp modelId="{BD2E2116-E17E-4DDF-A5B2-ECA61A8259F2}">
      <dsp:nvSpPr>
        <dsp:cNvPr id="0" name=""/>
        <dsp:cNvSpPr/>
      </dsp:nvSpPr>
      <dsp:spPr>
        <a:xfrm>
          <a:off x="2915538" y="1885604"/>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29192-8487-472A-9094-F240B60EF97E}">
      <dsp:nvSpPr>
        <dsp:cNvPr id="0" name=""/>
        <dsp:cNvSpPr/>
      </dsp:nvSpPr>
      <dsp:spPr>
        <a:xfrm>
          <a:off x="3246600" y="1006277"/>
          <a:ext cx="1886348" cy="161948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67323-800C-42BD-88F3-51E981EB78A3}">
      <dsp:nvSpPr>
        <dsp:cNvPr id="0" name=""/>
        <dsp:cNvSpPr/>
      </dsp:nvSpPr>
      <dsp:spPr>
        <a:xfrm>
          <a:off x="3299609" y="1672230"/>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DADE8-58EB-4DF5-8DBE-12559E56D7F9}">
      <dsp:nvSpPr>
        <dsp:cNvPr id="0" name=""/>
        <dsp:cNvSpPr/>
      </dsp:nvSpPr>
      <dsp:spPr>
        <a:xfrm>
          <a:off x="4868900" y="1731174"/>
          <a:ext cx="1886348" cy="186023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ro-RO" sz="1200" kern="1200" dirty="0"/>
            <a:t>•</a:t>
          </a:r>
          <a:r>
            <a:rPr lang="ro-RO" sz="1600" kern="1200" dirty="0"/>
            <a:t>Identificarea diferențelor între percepțiile studenților privind stresul și performanța </a:t>
          </a:r>
          <a:r>
            <a:rPr lang="ro-RO" sz="1600" kern="1200" dirty="0" err="1"/>
            <a:t>lo</a:t>
          </a:r>
          <a:r>
            <a:rPr lang="en-GB" sz="1600" kern="1200" dirty="0"/>
            <a:t>r</a:t>
          </a:r>
          <a:endParaRPr lang="ro-RO" sz="1600" kern="1200" dirty="0"/>
        </a:p>
      </dsp:txBody>
      <dsp:txXfrm>
        <a:off x="5181116" y="2039068"/>
        <a:ext cx="1261916" cy="1244451"/>
      </dsp:txXfrm>
    </dsp:sp>
    <dsp:sp modelId="{A4FCDB06-BB84-44B6-81A2-92D1CDAC534A}">
      <dsp:nvSpPr>
        <dsp:cNvPr id="0" name=""/>
        <dsp:cNvSpPr/>
      </dsp:nvSpPr>
      <dsp:spPr>
        <a:xfrm>
          <a:off x="6501201" y="2569263"/>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FC93C-1428-4012-BA53-896AF0D434EE}">
      <dsp:nvSpPr>
        <dsp:cNvPr id="0" name=""/>
        <dsp:cNvSpPr/>
      </dsp:nvSpPr>
      <dsp:spPr>
        <a:xfrm>
          <a:off x="6492200" y="936671"/>
          <a:ext cx="1886348" cy="161948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559B0E-5886-4854-B32B-2734DE83D3F5}">
      <dsp:nvSpPr>
        <dsp:cNvPr id="0" name=""/>
        <dsp:cNvSpPr/>
      </dsp:nvSpPr>
      <dsp:spPr>
        <a:xfrm>
          <a:off x="6860268" y="2791258"/>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CEBAC-9632-41A7-911D-CF62D39962B9}">
      <dsp:nvSpPr>
        <dsp:cNvPr id="0" name=""/>
        <dsp:cNvSpPr/>
      </dsp:nvSpPr>
      <dsp:spPr>
        <a:xfrm>
          <a:off x="6600646" y="2883491"/>
          <a:ext cx="1997266" cy="204021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ro-RO" sz="1600" kern="1200" dirty="0"/>
            <a:t>•Formularea unor recomandări privind strategiile de gestionare eficientă a stresului la locul de muncă; </a:t>
          </a:r>
        </a:p>
      </dsp:txBody>
      <dsp:txXfrm>
        <a:off x="6933524" y="3223526"/>
        <a:ext cx="1331510" cy="1360142"/>
      </dsp:txXfrm>
    </dsp:sp>
    <dsp:sp modelId="{A44C9484-9364-43BB-AAFE-573DED78034A}">
      <dsp:nvSpPr>
        <dsp:cNvPr id="0" name=""/>
        <dsp:cNvSpPr/>
      </dsp:nvSpPr>
      <dsp:spPr>
        <a:xfrm>
          <a:off x="8124501" y="1697662"/>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BE0F5C-AC83-4D44-8309-59F38041CF2F}">
      <dsp:nvSpPr>
        <dsp:cNvPr id="0" name=""/>
        <dsp:cNvSpPr/>
      </dsp:nvSpPr>
      <dsp:spPr>
        <a:xfrm>
          <a:off x="8115500" y="1875259"/>
          <a:ext cx="1886348" cy="161948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83054A-8DBD-4EF6-9982-4F4B238016CF}">
      <dsp:nvSpPr>
        <dsp:cNvPr id="0" name=""/>
        <dsp:cNvSpPr/>
      </dsp:nvSpPr>
      <dsp:spPr>
        <a:xfrm>
          <a:off x="8491569" y="1911467"/>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5/29/2025</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5/29/2025</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5/29/2025</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5/29/2025</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5/29/2025</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5/29/2025</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5/29/2025</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5/29/2025</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5/29/2025</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5/29/2025</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5/29/2025</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5/29/2025</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5/29/2025</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1282460" y="941207"/>
            <a:ext cx="9144000" cy="2387600"/>
          </a:xfrm>
        </p:spPr>
        <p:txBody>
          <a:bodyPr/>
          <a:lstStyle/>
          <a:p>
            <a:pPr algn="ctr"/>
            <a:r>
              <a:rPr lang="en-US" b="1" dirty="0"/>
              <a:t>Stress management </a:t>
            </a:r>
            <a:r>
              <a:rPr lang="ro-RO" b="1" dirty="0" err="1"/>
              <a:t>among</a:t>
            </a:r>
            <a:r>
              <a:rPr lang="ro-RO" b="1" dirty="0"/>
              <a:t> </a:t>
            </a:r>
            <a:r>
              <a:rPr lang="ro-RO" b="1" dirty="0" err="1"/>
              <a:t>students</a:t>
            </a:r>
            <a:endParaRPr lang="en-US" b="1" dirty="0"/>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a:xfrm>
            <a:off x="238664" y="3722808"/>
            <a:ext cx="9144000" cy="2505464"/>
          </a:xfrm>
        </p:spPr>
        <p:txBody>
          <a:bodyPr>
            <a:normAutofit lnSpcReduction="10000"/>
          </a:bodyPr>
          <a:lstStyle/>
          <a:p>
            <a:pPr algn="l"/>
            <a:r>
              <a:rPr lang="en-US" dirty="0"/>
              <a:t>Authors:</a:t>
            </a:r>
          </a:p>
          <a:p>
            <a:pPr algn="l"/>
            <a:r>
              <a:rPr lang="en-US" dirty="0" err="1"/>
              <a:t>Meheș</a:t>
            </a:r>
            <a:r>
              <a:rPr lang="en-US" dirty="0"/>
              <a:t> Georgiana – Valentina (Isac)</a:t>
            </a:r>
          </a:p>
          <a:p>
            <a:pPr algn="l"/>
            <a:r>
              <a:rPr lang="en-US" dirty="0"/>
              <a:t>Man Alexandra Maria</a:t>
            </a:r>
          </a:p>
          <a:p>
            <a:pPr algn="l"/>
            <a:r>
              <a:rPr lang="en-US" dirty="0"/>
              <a:t>Affiliation: Economic sciences</a:t>
            </a:r>
          </a:p>
          <a:p>
            <a:pPr algn="l"/>
            <a:r>
              <a:rPr lang="en-US" dirty="0"/>
              <a:t>Conf. Univ. Dr: </a:t>
            </a:r>
            <a:r>
              <a:rPr lang="en-US" dirty="0" err="1"/>
              <a:t>Ighian</a:t>
            </a:r>
            <a:r>
              <a:rPr lang="en-US" dirty="0"/>
              <a:t> Diana</a:t>
            </a:r>
          </a:p>
          <a:p>
            <a:pPr algn="l"/>
            <a:r>
              <a:rPr lang="en-US" dirty="0"/>
              <a:t>Conf. Univ. Dr: Toader Rita</a:t>
            </a:r>
          </a:p>
        </p:txBody>
      </p:sp>
    </p:spTree>
    <p:extLst>
      <p:ext uri="{BB962C8B-B14F-4D97-AF65-F5344CB8AC3E}">
        <p14:creationId xmlns:p14="http://schemas.microsoft.com/office/powerpoint/2010/main" val="321111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9A803-91D5-E227-99AF-16DADFC7A1CA}"/>
              </a:ext>
            </a:extLst>
          </p:cNvPr>
          <p:cNvPicPr>
            <a:picLocks noChangeAspect="1"/>
          </p:cNvPicPr>
          <p:nvPr/>
        </p:nvPicPr>
        <p:blipFill>
          <a:blip r:embed="rId2"/>
          <a:stretch>
            <a:fillRect/>
          </a:stretch>
        </p:blipFill>
        <p:spPr>
          <a:xfrm>
            <a:off x="111600" y="110241"/>
            <a:ext cx="4584589" cy="2755631"/>
          </a:xfrm>
          <a:prstGeom prst="rect">
            <a:avLst/>
          </a:prstGeom>
        </p:spPr>
      </p:pic>
      <p:sp>
        <p:nvSpPr>
          <p:cNvPr id="10" name="TextBox 9">
            <a:extLst>
              <a:ext uri="{FF2B5EF4-FFF2-40B4-BE49-F238E27FC236}">
                <a16:creationId xmlns:a16="http://schemas.microsoft.com/office/drawing/2014/main" id="{811D2EAF-AF76-2407-2016-F1A63DA6C46B}"/>
              </a:ext>
            </a:extLst>
          </p:cNvPr>
          <p:cNvSpPr txBox="1"/>
          <p:nvPr/>
        </p:nvSpPr>
        <p:spPr>
          <a:xfrm>
            <a:off x="-541307" y="2865872"/>
            <a:ext cx="6094562" cy="523220"/>
          </a:xfrm>
          <a:prstGeom prst="rect">
            <a:avLst/>
          </a:prstGeom>
          <a:noFill/>
        </p:spPr>
        <p:txBody>
          <a:bodyPr wrap="square">
            <a:spAutoFit/>
          </a:bodyPr>
          <a:lstStyle/>
          <a:p>
            <a:pPr algn="ctr"/>
            <a:r>
              <a:rPr lang="ro-RO" sz="1400" dirty="0"/>
              <a:t>Fig. 23. Răspunsuri colectate la întrebarea 23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D0EC5778-97C6-5BE0-7C3A-F2B07F7AD347}"/>
              </a:ext>
            </a:extLst>
          </p:cNvPr>
          <p:cNvPicPr>
            <a:picLocks noChangeAspect="1"/>
          </p:cNvPicPr>
          <p:nvPr/>
        </p:nvPicPr>
        <p:blipFill>
          <a:blip r:embed="rId3"/>
          <a:stretch>
            <a:fillRect/>
          </a:stretch>
        </p:blipFill>
        <p:spPr>
          <a:xfrm>
            <a:off x="5124091" y="67108"/>
            <a:ext cx="4808687" cy="2798763"/>
          </a:xfrm>
          <a:prstGeom prst="rect">
            <a:avLst/>
          </a:prstGeom>
        </p:spPr>
      </p:pic>
      <p:sp>
        <p:nvSpPr>
          <p:cNvPr id="13" name="TextBox 12">
            <a:extLst>
              <a:ext uri="{FF2B5EF4-FFF2-40B4-BE49-F238E27FC236}">
                <a16:creationId xmlns:a16="http://schemas.microsoft.com/office/drawing/2014/main" id="{F95BE510-2314-8964-3B43-FD6F0CE5AE5C}"/>
              </a:ext>
            </a:extLst>
          </p:cNvPr>
          <p:cNvSpPr txBox="1"/>
          <p:nvPr/>
        </p:nvSpPr>
        <p:spPr>
          <a:xfrm>
            <a:off x="4559870" y="2905780"/>
            <a:ext cx="6366294" cy="523220"/>
          </a:xfrm>
          <a:prstGeom prst="rect">
            <a:avLst/>
          </a:prstGeom>
          <a:noFill/>
        </p:spPr>
        <p:txBody>
          <a:bodyPr wrap="square">
            <a:spAutoFit/>
          </a:bodyPr>
          <a:lstStyle/>
          <a:p>
            <a:pPr algn="ctr"/>
            <a:r>
              <a:rPr lang="ro-RO" sz="1400" dirty="0"/>
              <a:t>Fig. 24. Răspunsuri colectate la întrebarea 24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136A0CAB-FD40-13E6-C9F1-218516A611D9}"/>
              </a:ext>
            </a:extLst>
          </p:cNvPr>
          <p:cNvPicPr>
            <a:picLocks noChangeAspect="1"/>
          </p:cNvPicPr>
          <p:nvPr/>
        </p:nvPicPr>
        <p:blipFill>
          <a:blip r:embed="rId4"/>
          <a:stretch>
            <a:fillRect/>
          </a:stretch>
        </p:blipFill>
        <p:spPr>
          <a:xfrm>
            <a:off x="3184863" y="3468908"/>
            <a:ext cx="5251771" cy="2634919"/>
          </a:xfrm>
          <a:prstGeom prst="rect">
            <a:avLst/>
          </a:prstGeom>
        </p:spPr>
      </p:pic>
      <p:sp>
        <p:nvSpPr>
          <p:cNvPr id="16" name="TextBox 15">
            <a:extLst>
              <a:ext uri="{FF2B5EF4-FFF2-40B4-BE49-F238E27FC236}">
                <a16:creationId xmlns:a16="http://schemas.microsoft.com/office/drawing/2014/main" id="{17E218AB-BD79-14D7-67DA-AA2BEB73E083}"/>
              </a:ext>
            </a:extLst>
          </p:cNvPr>
          <p:cNvSpPr txBox="1"/>
          <p:nvPr/>
        </p:nvSpPr>
        <p:spPr>
          <a:xfrm>
            <a:off x="2701784" y="6183643"/>
            <a:ext cx="6366294" cy="523220"/>
          </a:xfrm>
          <a:prstGeom prst="rect">
            <a:avLst/>
          </a:prstGeom>
          <a:noFill/>
        </p:spPr>
        <p:txBody>
          <a:bodyPr wrap="square">
            <a:spAutoFit/>
          </a:bodyPr>
          <a:lstStyle/>
          <a:p>
            <a:pPr algn="ctr"/>
            <a:r>
              <a:rPr lang="ro-RO" sz="1400" dirty="0"/>
              <a:t>Fig. 25. Răspunsuri colectate la întrebarea 25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126080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A201-A4C2-8CEB-6C22-2B37C95F2AC5}"/>
              </a:ext>
            </a:extLst>
          </p:cNvPr>
          <p:cNvSpPr>
            <a:spLocks noGrp="1"/>
          </p:cNvSpPr>
          <p:nvPr>
            <p:ph type="title"/>
          </p:nvPr>
        </p:nvSpPr>
        <p:spPr>
          <a:xfrm>
            <a:off x="337868" y="379848"/>
            <a:ext cx="10515600" cy="862266"/>
          </a:xfrm>
        </p:spPr>
        <p:txBody>
          <a:bodyPr/>
          <a:lstStyle/>
          <a:p>
            <a:r>
              <a:rPr lang="ro-RO" b="1" dirty="0"/>
              <a:t>Concluzii și recomandări</a:t>
            </a:r>
          </a:p>
        </p:txBody>
      </p:sp>
      <p:sp>
        <p:nvSpPr>
          <p:cNvPr id="3" name="Slide Number Placeholder 2">
            <a:extLst>
              <a:ext uri="{FF2B5EF4-FFF2-40B4-BE49-F238E27FC236}">
                <a16:creationId xmlns:a16="http://schemas.microsoft.com/office/drawing/2014/main" id="{9CB81692-C2D1-81ED-56A5-68C031BF26E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11</a:t>
            </a:fld>
            <a:endParaRPr lang="en-US" dirty="0"/>
          </a:p>
        </p:txBody>
      </p:sp>
      <p:sp>
        <p:nvSpPr>
          <p:cNvPr id="5" name="TextBox 4">
            <a:extLst>
              <a:ext uri="{FF2B5EF4-FFF2-40B4-BE49-F238E27FC236}">
                <a16:creationId xmlns:a16="http://schemas.microsoft.com/office/drawing/2014/main" id="{0F3AF207-CC42-9B43-04C9-E79696F482FF}"/>
              </a:ext>
            </a:extLst>
          </p:cNvPr>
          <p:cNvSpPr txBox="1"/>
          <p:nvPr/>
        </p:nvSpPr>
        <p:spPr>
          <a:xfrm>
            <a:off x="337868" y="1242114"/>
            <a:ext cx="11516264" cy="1477328"/>
          </a:xfrm>
          <a:prstGeom prst="rect">
            <a:avLst/>
          </a:prstGeom>
          <a:noFill/>
        </p:spPr>
        <p:txBody>
          <a:bodyPr wrap="square">
            <a:spAutoFit/>
          </a:bodyPr>
          <a:lstStyle/>
          <a:p>
            <a:r>
              <a:rPr lang="ro-RO" dirty="0"/>
              <a:t>Stresul reprezintă una dintre cele mai frecvente și totodată complexe probleme cu care se confruntă studenții în mediul academic modern. Cerințele tot mai ridicate, volumul mare de informații, termenele limită strânse, presiunea socială și incertitudinile legate de viitor creează un context dificil pentru mulți tineri aflați în perioada formării personale și profesionale. Gestionarea eficientă a stresului este astfel esențială pentru menținerea sănătății mintale și fizice, dar și pentru asigurarea unei performanțe academice optime.</a:t>
            </a:r>
          </a:p>
        </p:txBody>
      </p:sp>
      <p:sp>
        <p:nvSpPr>
          <p:cNvPr id="7" name="TextBox 6">
            <a:extLst>
              <a:ext uri="{FF2B5EF4-FFF2-40B4-BE49-F238E27FC236}">
                <a16:creationId xmlns:a16="http://schemas.microsoft.com/office/drawing/2014/main" id="{AD38770F-DCC5-41E1-8F69-F283389668A4}"/>
              </a:ext>
            </a:extLst>
          </p:cNvPr>
          <p:cNvSpPr txBox="1"/>
          <p:nvPr/>
        </p:nvSpPr>
        <p:spPr>
          <a:xfrm>
            <a:off x="199846" y="2845897"/>
            <a:ext cx="11516264" cy="2585323"/>
          </a:xfrm>
          <a:prstGeom prst="rect">
            <a:avLst/>
          </a:prstGeom>
          <a:noFill/>
        </p:spPr>
        <p:txBody>
          <a:bodyPr wrap="square">
            <a:spAutoFit/>
          </a:bodyPr>
          <a:lstStyle/>
          <a:p>
            <a:pPr marL="285750" indent="-285750">
              <a:buFont typeface="Arial" panose="020B0604020202020204" pitchFamily="34" charset="0"/>
              <a:buChar char="•"/>
            </a:pPr>
            <a:r>
              <a:rPr lang="ro-RO" dirty="0"/>
              <a:t>O primă recomandare importantă este organizarea eficientă a timpului. Mulți studenți se confruntă cu stres din cauza unui program suprasolicitat. Activitatea fizică joacă, de asemenea, un rol important în reducerea stresului. Chiar și 30 de minute de mișcare zilnică – mers pe jos, alergare sau exerciții acasă – pot îmbunătăți starea de spirit și concentrarea. În paralel, tehnicile de relaxare, precum meditația sau respirația conștientă, contribuie la liniștirea minții și reducerea anxietății.</a:t>
            </a:r>
          </a:p>
          <a:p>
            <a:pPr marL="285750" indent="-285750">
              <a:buFont typeface="Arial" panose="020B0604020202020204" pitchFamily="34" charset="0"/>
              <a:buChar char="•"/>
            </a:pPr>
            <a:r>
              <a:rPr lang="ro-RO" dirty="0"/>
              <a:t>Un alt factor esențial este suportul social. Discuțiile cu prietenii, colegii sau familia pot oferi o perspectivă diferită și un sprijin emoțional valoros. </a:t>
            </a:r>
          </a:p>
          <a:p>
            <a:pPr marL="285750" indent="-285750">
              <a:buFont typeface="Arial" panose="020B0604020202020204" pitchFamily="34" charset="0"/>
              <a:buChar char="•"/>
            </a:pPr>
            <a:r>
              <a:rPr lang="ro-RO" dirty="0"/>
              <a:t>Nu trebuie neglijate somnul și alimentația. Lipsa odihnei sau o dietă dezechilibrată pot accentua stresul. Un stil de viață sănătos susține capacitatea organismului de a face față presiunilor zilnice.</a:t>
            </a:r>
          </a:p>
        </p:txBody>
      </p:sp>
    </p:spTree>
    <p:extLst>
      <p:ext uri="{BB962C8B-B14F-4D97-AF65-F5344CB8AC3E}">
        <p14:creationId xmlns:p14="http://schemas.microsoft.com/office/powerpoint/2010/main" val="241022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AAED-6857-CEA5-AC31-DA7116426C10}"/>
              </a:ext>
            </a:extLst>
          </p:cNvPr>
          <p:cNvSpPr>
            <a:spLocks noGrp="1"/>
          </p:cNvSpPr>
          <p:nvPr>
            <p:ph type="title"/>
          </p:nvPr>
        </p:nvSpPr>
        <p:spPr>
          <a:xfrm>
            <a:off x="237153" y="422981"/>
            <a:ext cx="10515600" cy="862266"/>
          </a:xfrm>
        </p:spPr>
        <p:txBody>
          <a:bodyPr/>
          <a:lstStyle/>
          <a:p>
            <a:r>
              <a:rPr lang="en-GB" b="1" dirty="0" err="1"/>
              <a:t>Bibliografie</a:t>
            </a:r>
            <a:endParaRPr lang="ro-RO" b="1" dirty="0"/>
          </a:p>
        </p:txBody>
      </p:sp>
      <p:sp>
        <p:nvSpPr>
          <p:cNvPr id="3" name="Slide Number Placeholder 2">
            <a:extLst>
              <a:ext uri="{FF2B5EF4-FFF2-40B4-BE49-F238E27FC236}">
                <a16:creationId xmlns:a16="http://schemas.microsoft.com/office/drawing/2014/main" id="{F21B66C7-D034-2056-7BDA-25BFE2EAFDD0}"/>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12</a:t>
            </a:fld>
            <a:endParaRPr lang="en-US" dirty="0"/>
          </a:p>
        </p:txBody>
      </p:sp>
      <p:sp>
        <p:nvSpPr>
          <p:cNvPr id="5" name="TextBox 4">
            <a:extLst>
              <a:ext uri="{FF2B5EF4-FFF2-40B4-BE49-F238E27FC236}">
                <a16:creationId xmlns:a16="http://schemas.microsoft.com/office/drawing/2014/main" id="{8CC632DD-B938-908A-F830-7BD94D781E31}"/>
              </a:ext>
            </a:extLst>
          </p:cNvPr>
          <p:cNvSpPr txBox="1"/>
          <p:nvPr/>
        </p:nvSpPr>
        <p:spPr>
          <a:xfrm>
            <a:off x="237153" y="1582341"/>
            <a:ext cx="8902533" cy="4154984"/>
          </a:xfrm>
          <a:prstGeom prst="rect">
            <a:avLst/>
          </a:prstGeom>
          <a:noFill/>
        </p:spPr>
        <p:txBody>
          <a:bodyPr wrap="square">
            <a:spAutoFit/>
          </a:bodyPr>
          <a:lstStyle/>
          <a:p>
            <a:pPr marL="285750" indent="-285750">
              <a:buFont typeface="Arial" panose="020B0604020202020204" pitchFamily="34" charset="0"/>
              <a:buChar char="•"/>
            </a:pPr>
            <a:r>
              <a:rPr lang="ro-RO" sz="2400" dirty="0"/>
              <a:t>Dale Carnegie( 2018). Cum să învingi grijile și stresul, Editura Litera, București</a:t>
            </a:r>
          </a:p>
          <a:p>
            <a:pPr marL="285750" indent="-285750">
              <a:buFont typeface="Arial" panose="020B0604020202020204" pitchFamily="34" charset="0"/>
              <a:buChar char="•"/>
            </a:pPr>
            <a:r>
              <a:rPr lang="ro-RO" sz="2400" dirty="0" err="1"/>
              <a:t>Emily</a:t>
            </a:r>
            <a:r>
              <a:rPr lang="ro-RO" sz="2400" dirty="0"/>
              <a:t> </a:t>
            </a:r>
            <a:r>
              <a:rPr lang="ro-RO" sz="2400" dirty="0" err="1"/>
              <a:t>Fletcher</a:t>
            </a:r>
            <a:r>
              <a:rPr lang="ro-RO" sz="2400" dirty="0"/>
              <a:t> (2019) Mai puțin stres, mai multe rezultate, Editura Lifestyle </a:t>
            </a:r>
            <a:r>
              <a:rPr lang="ro-RO" sz="2400" dirty="0" err="1"/>
              <a:t>Publishing</a:t>
            </a:r>
            <a:r>
              <a:rPr lang="ro-RO" sz="2400" dirty="0"/>
              <a:t>, București</a:t>
            </a:r>
          </a:p>
          <a:p>
            <a:pPr marL="285750" indent="-285750">
              <a:buFont typeface="Arial" panose="020B0604020202020204" pitchFamily="34" charset="0"/>
              <a:buChar char="•"/>
            </a:pPr>
            <a:r>
              <a:rPr lang="ro-RO" sz="2400" dirty="0" err="1"/>
              <a:t>Hindle</a:t>
            </a:r>
            <a:r>
              <a:rPr lang="ro-RO" sz="2400" dirty="0"/>
              <a:t> Tim,(2001). Cum să reducem stresul, Editura Enciclopedia </a:t>
            </a:r>
            <a:r>
              <a:rPr lang="ro-RO" sz="2400" dirty="0" err="1"/>
              <a:t>Rao</a:t>
            </a:r>
            <a:r>
              <a:rPr lang="ro-RO" sz="2400" dirty="0"/>
              <a:t>, </a:t>
            </a:r>
            <a:r>
              <a:rPr lang="ro-RO" sz="2400" dirty="0" err="1"/>
              <a:t>Bucuresti</a:t>
            </a:r>
            <a:r>
              <a:rPr lang="ro-RO" sz="2400" dirty="0"/>
              <a:t>,</a:t>
            </a:r>
          </a:p>
          <a:p>
            <a:pPr marL="285750" indent="-285750">
              <a:buFont typeface="Arial" panose="020B0604020202020204" pitchFamily="34" charset="0"/>
              <a:buChar char="•"/>
            </a:pPr>
            <a:r>
              <a:rPr lang="ro-RO" sz="2400" dirty="0"/>
              <a:t>Scott Elisabeth Anne (2017). Stresul : 8 strategii de gestionare, Editura Herald, </a:t>
            </a:r>
            <a:r>
              <a:rPr lang="ro-RO" sz="2400" dirty="0" err="1"/>
              <a:t>Bucuresti</a:t>
            </a:r>
            <a:endParaRPr lang="ro-RO" sz="2400" dirty="0"/>
          </a:p>
          <a:p>
            <a:pPr marL="285750" indent="-285750">
              <a:buFont typeface="Arial" panose="020B0604020202020204" pitchFamily="34" charset="0"/>
              <a:buChar char="•"/>
            </a:pPr>
            <a:r>
              <a:rPr lang="ro-RO" sz="2400" dirty="0" err="1"/>
              <a:t>Stora</a:t>
            </a:r>
            <a:r>
              <a:rPr lang="ro-RO" sz="2400" dirty="0"/>
              <a:t> Jean- Benjamin,(1999). Stresul, Editura Meridiane, </a:t>
            </a:r>
            <a:r>
              <a:rPr lang="ro-RO" sz="2400" dirty="0" err="1"/>
              <a:t>Bucuresti</a:t>
            </a:r>
            <a:endParaRPr lang="ro-RO" sz="2400" dirty="0"/>
          </a:p>
          <a:p>
            <a:pPr marL="285750" indent="-285750">
              <a:buFont typeface="Arial" panose="020B0604020202020204" pitchFamily="34" charset="0"/>
              <a:buChar char="•"/>
            </a:pPr>
            <a:r>
              <a:rPr lang="ro-RO" sz="2400" dirty="0"/>
              <a:t>Ursu Andreea Mihaela, (2007). Stresul </a:t>
            </a:r>
            <a:r>
              <a:rPr lang="ro-RO" sz="2400" dirty="0" err="1"/>
              <a:t>organizational:Modalitati</a:t>
            </a:r>
            <a:r>
              <a:rPr lang="ro-RO" sz="2400" dirty="0"/>
              <a:t> de identificare, studiere, prevenire si combatere - Editura Lumen, </a:t>
            </a:r>
            <a:r>
              <a:rPr lang="ro-RO" sz="2400" dirty="0" err="1"/>
              <a:t>lasi</a:t>
            </a:r>
            <a:r>
              <a:rPr lang="ro-RO" sz="2400" dirty="0"/>
              <a:t>.</a:t>
            </a:r>
          </a:p>
        </p:txBody>
      </p:sp>
    </p:spTree>
    <p:extLst>
      <p:ext uri="{BB962C8B-B14F-4D97-AF65-F5344CB8AC3E}">
        <p14:creationId xmlns:p14="http://schemas.microsoft.com/office/powerpoint/2010/main" val="380851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D6B8-C773-6633-C109-72491FE6F497}"/>
              </a:ext>
            </a:extLst>
          </p:cNvPr>
          <p:cNvSpPr>
            <a:spLocks noGrp="1"/>
          </p:cNvSpPr>
          <p:nvPr>
            <p:ph type="title"/>
          </p:nvPr>
        </p:nvSpPr>
        <p:spPr>
          <a:xfrm>
            <a:off x="838200" y="828422"/>
            <a:ext cx="10515600" cy="862266"/>
          </a:xfrm>
        </p:spPr>
        <p:txBody>
          <a:bodyPr anchor="ctr">
            <a:normAutofit/>
          </a:bodyPr>
          <a:lstStyle/>
          <a:p>
            <a:r>
              <a:rPr lang="ro-RO" dirty="0"/>
              <a:t>Vă mulțumim pentru atenția acordată!!!</a:t>
            </a:r>
          </a:p>
        </p:txBody>
      </p:sp>
      <p:pic>
        <p:nvPicPr>
          <p:cNvPr id="4" name="Picture 3" descr="A yellow smiley face with big teeth&#10;&#10;AI-generated content may be incorrect.">
            <a:extLst>
              <a:ext uri="{FF2B5EF4-FFF2-40B4-BE49-F238E27FC236}">
                <a16:creationId xmlns:a16="http://schemas.microsoft.com/office/drawing/2014/main" id="{38B4CF2C-FF8D-9271-808E-97DE61D25E46}"/>
              </a:ext>
            </a:extLst>
          </p:cNvPr>
          <p:cNvPicPr>
            <a:picLocks noChangeAspect="1"/>
          </p:cNvPicPr>
          <p:nvPr/>
        </p:nvPicPr>
        <p:blipFill>
          <a:blip r:embed="rId2"/>
          <a:stretch>
            <a:fillRect/>
          </a:stretch>
        </p:blipFill>
        <p:spPr>
          <a:xfrm>
            <a:off x="3920331" y="1825625"/>
            <a:ext cx="4351338" cy="4351338"/>
          </a:xfrm>
          <a:prstGeom prst="rect">
            <a:avLst/>
          </a:prstGeom>
          <a:noFill/>
        </p:spPr>
      </p:pic>
      <p:sp>
        <p:nvSpPr>
          <p:cNvPr id="3" name="Slide Number Placeholder 2">
            <a:extLst>
              <a:ext uri="{FF2B5EF4-FFF2-40B4-BE49-F238E27FC236}">
                <a16:creationId xmlns:a16="http://schemas.microsoft.com/office/drawing/2014/main" id="{BE02B040-61C6-AD52-E44A-90D61FE2814E}"/>
              </a:ext>
            </a:extLst>
          </p:cNvPr>
          <p:cNvSpPr>
            <a:spLocks noGrp="1"/>
          </p:cNvSpPr>
          <p:nvPr>
            <p:ph type="sldNum" sz="quarter" idx="12"/>
          </p:nvPr>
        </p:nvSpPr>
        <p:spPr>
          <a:xfrm>
            <a:off x="10151706" y="6356350"/>
            <a:ext cx="1202094" cy="365125"/>
          </a:xfrm>
        </p:spPr>
        <p:txBody>
          <a:bodyPr>
            <a:normAutofit/>
          </a:bodyPr>
          <a:lstStyle/>
          <a:p>
            <a:pPr>
              <a:spcAft>
                <a:spcPts val="600"/>
              </a:spcAft>
            </a:pPr>
            <a:r>
              <a:rPr lang="en-US" sz="1400" b="0"/>
              <a:t>Page</a:t>
            </a:r>
            <a:r>
              <a:rPr lang="en-US" sz="1400"/>
              <a:t> </a:t>
            </a:r>
            <a:fld id="{BBE5057F-7482-41AE-BBDB-C83C2F3461DE}" type="slidenum">
              <a:rPr lang="en-US" sz="1400" smtClean="0"/>
              <a:pPr>
                <a:spcAft>
                  <a:spcPts val="600"/>
                </a:spcAft>
              </a:pPr>
              <a:t>13</a:t>
            </a:fld>
            <a:endParaRPr lang="en-US" sz="1400"/>
          </a:p>
        </p:txBody>
      </p:sp>
    </p:spTree>
    <p:extLst>
      <p:ext uri="{BB962C8B-B14F-4D97-AF65-F5344CB8AC3E}">
        <p14:creationId xmlns:p14="http://schemas.microsoft.com/office/powerpoint/2010/main" val="207045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3AD99-FEA1-8B05-841E-BD5AD2500660}"/>
              </a:ext>
            </a:extLst>
          </p:cNvPr>
          <p:cNvSpPr>
            <a:spLocks noGrp="1"/>
          </p:cNvSpPr>
          <p:nvPr>
            <p:ph type="title"/>
          </p:nvPr>
        </p:nvSpPr>
        <p:spPr>
          <a:xfrm>
            <a:off x="99130" y="136525"/>
            <a:ext cx="10515600" cy="862266"/>
          </a:xfrm>
        </p:spPr>
        <p:txBody>
          <a:bodyPr/>
          <a:lstStyle/>
          <a:p>
            <a:pPr algn="ctr"/>
            <a:r>
              <a:rPr lang="en-US" b="1" dirty="0" err="1"/>
              <a:t>Introducere</a:t>
            </a:r>
            <a:endParaRPr lang="en-US" b="1" dirty="0"/>
          </a:p>
        </p:txBody>
      </p:sp>
      <p:sp>
        <p:nvSpPr>
          <p:cNvPr id="4" name="Slide Number Placeholder 3">
            <a:extLst>
              <a:ext uri="{FF2B5EF4-FFF2-40B4-BE49-F238E27FC236}">
                <a16:creationId xmlns:a16="http://schemas.microsoft.com/office/drawing/2014/main" id="{AD91327D-D14C-4AAD-D45A-46A6D42A884E}"/>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a:t>
            </a:fld>
            <a:endParaRPr lang="en-US" dirty="0"/>
          </a:p>
        </p:txBody>
      </p:sp>
      <p:graphicFrame>
        <p:nvGraphicFramePr>
          <p:cNvPr id="8" name="Diagram 7">
            <a:extLst>
              <a:ext uri="{FF2B5EF4-FFF2-40B4-BE49-F238E27FC236}">
                <a16:creationId xmlns:a16="http://schemas.microsoft.com/office/drawing/2014/main" id="{68BF5783-3F53-C08A-30C6-758FD8610F10}"/>
              </a:ext>
            </a:extLst>
          </p:cNvPr>
          <p:cNvGraphicFramePr/>
          <p:nvPr>
            <p:extLst>
              <p:ext uri="{D42A27DB-BD31-4B8C-83A1-F6EECF244321}">
                <p14:modId xmlns:p14="http://schemas.microsoft.com/office/powerpoint/2010/main" val="2593933154"/>
              </p:ext>
            </p:extLst>
          </p:nvPr>
        </p:nvGraphicFramePr>
        <p:xfrm>
          <a:off x="585417" y="888521"/>
          <a:ext cx="10167336" cy="5832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72B137A-435F-1868-243A-01B88C917F78}"/>
              </a:ext>
            </a:extLst>
          </p:cNvPr>
          <p:cNvSpPr txBox="1"/>
          <p:nvPr/>
        </p:nvSpPr>
        <p:spPr>
          <a:xfrm>
            <a:off x="4224067" y="3429000"/>
            <a:ext cx="2932981" cy="646331"/>
          </a:xfrm>
          <a:prstGeom prst="rect">
            <a:avLst/>
          </a:prstGeom>
          <a:noFill/>
        </p:spPr>
        <p:txBody>
          <a:bodyPr wrap="square" rtlCol="0">
            <a:spAutoFit/>
          </a:bodyPr>
          <a:lstStyle/>
          <a:p>
            <a:pPr algn="ctr"/>
            <a:r>
              <a:rPr lang="it-IT" dirty="0"/>
              <a:t>Strategii de gestionare a stresului</a:t>
            </a:r>
            <a:endParaRPr lang="ro-RO" dirty="0"/>
          </a:p>
        </p:txBody>
      </p:sp>
    </p:spTree>
    <p:extLst>
      <p:ext uri="{BB962C8B-B14F-4D97-AF65-F5344CB8AC3E}">
        <p14:creationId xmlns:p14="http://schemas.microsoft.com/office/powerpoint/2010/main" val="12415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73BB5-1E80-C3BC-10B8-50C20922EF1D}"/>
              </a:ext>
            </a:extLst>
          </p:cNvPr>
          <p:cNvSpPr>
            <a:spLocks noGrp="1"/>
          </p:cNvSpPr>
          <p:nvPr>
            <p:ph type="title"/>
          </p:nvPr>
        </p:nvSpPr>
        <p:spPr>
          <a:xfrm>
            <a:off x="120770" y="478793"/>
            <a:ext cx="4103298" cy="461665"/>
          </a:xfrm>
        </p:spPr>
        <p:txBody>
          <a:bodyPr>
            <a:normAutofit fontScale="90000"/>
          </a:bodyPr>
          <a:lstStyle/>
          <a:p>
            <a:pPr algn="ctr"/>
            <a:r>
              <a:rPr lang="en-US" b="1" dirty="0"/>
              <a:t>1. </a:t>
            </a:r>
            <a:r>
              <a:rPr lang="en-US" b="1" dirty="0" err="1"/>
              <a:t>Studiu</a:t>
            </a:r>
            <a:r>
              <a:rPr lang="en-US" b="1" dirty="0"/>
              <a:t> de </a:t>
            </a:r>
            <a:r>
              <a:rPr lang="en-US" b="1" dirty="0" err="1"/>
              <a:t>caz</a:t>
            </a:r>
            <a:endParaRPr lang="en-US" b="1" dirty="0"/>
          </a:p>
        </p:txBody>
      </p:sp>
      <p:sp>
        <p:nvSpPr>
          <p:cNvPr id="4" name="Slide Number Placeholder 3">
            <a:extLst>
              <a:ext uri="{FF2B5EF4-FFF2-40B4-BE49-F238E27FC236}">
                <a16:creationId xmlns:a16="http://schemas.microsoft.com/office/drawing/2014/main" id="{74F41C76-624D-0489-9425-CCC83078849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dirty="0"/>
          </a:p>
        </p:txBody>
      </p:sp>
      <p:sp>
        <p:nvSpPr>
          <p:cNvPr id="10" name="TextBox 9">
            <a:extLst>
              <a:ext uri="{FF2B5EF4-FFF2-40B4-BE49-F238E27FC236}">
                <a16:creationId xmlns:a16="http://schemas.microsoft.com/office/drawing/2014/main" id="{F3D02033-6AA3-393C-4AA8-9778B0177401}"/>
              </a:ext>
            </a:extLst>
          </p:cNvPr>
          <p:cNvSpPr txBox="1"/>
          <p:nvPr/>
        </p:nvSpPr>
        <p:spPr>
          <a:xfrm>
            <a:off x="286828" y="1079104"/>
            <a:ext cx="6094562" cy="461665"/>
          </a:xfrm>
          <a:prstGeom prst="rect">
            <a:avLst/>
          </a:prstGeom>
          <a:noFill/>
        </p:spPr>
        <p:txBody>
          <a:bodyPr wrap="square">
            <a:spAutoFit/>
          </a:bodyPr>
          <a:lstStyle/>
          <a:p>
            <a:r>
              <a:rPr lang="it-IT" sz="2400" dirty="0"/>
              <a:t>Obiectivele specifice ale cercetării sunt:</a:t>
            </a:r>
            <a:endParaRPr lang="ro-RO" sz="2400" dirty="0"/>
          </a:p>
        </p:txBody>
      </p:sp>
      <p:graphicFrame>
        <p:nvGraphicFramePr>
          <p:cNvPr id="12" name="Diagram 11">
            <a:extLst>
              <a:ext uri="{FF2B5EF4-FFF2-40B4-BE49-F238E27FC236}">
                <a16:creationId xmlns:a16="http://schemas.microsoft.com/office/drawing/2014/main" id="{9B51E350-398E-1BD3-428D-1226A2E1095A}"/>
              </a:ext>
            </a:extLst>
          </p:cNvPr>
          <p:cNvGraphicFramePr/>
          <p:nvPr>
            <p:extLst>
              <p:ext uri="{D42A27DB-BD31-4B8C-83A1-F6EECF244321}">
                <p14:modId xmlns:p14="http://schemas.microsoft.com/office/powerpoint/2010/main" val="4119454677"/>
              </p:ext>
            </p:extLst>
          </p:nvPr>
        </p:nvGraphicFramePr>
        <p:xfrm>
          <a:off x="843951" y="953308"/>
          <a:ext cx="10001849" cy="602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03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ED4F1-F471-EA9E-FD62-BBE79018A0D9}"/>
              </a:ext>
            </a:extLst>
          </p:cNvPr>
          <p:cNvSpPr>
            <a:spLocks noGrp="1"/>
          </p:cNvSpPr>
          <p:nvPr>
            <p:ph type="title"/>
          </p:nvPr>
        </p:nvSpPr>
        <p:spPr>
          <a:xfrm>
            <a:off x="53620" y="134237"/>
            <a:ext cx="8010914" cy="681488"/>
          </a:xfrm>
        </p:spPr>
        <p:txBody>
          <a:bodyPr/>
          <a:lstStyle/>
          <a:p>
            <a:r>
              <a:rPr lang="en-US" dirty="0"/>
              <a:t>1.1. </a:t>
            </a:r>
            <a:r>
              <a:rPr lang="en-US" dirty="0" err="1"/>
              <a:t>Chestionarul</a:t>
            </a:r>
            <a:r>
              <a:rPr lang="en-US" dirty="0"/>
              <a:t> </a:t>
            </a:r>
          </a:p>
        </p:txBody>
      </p:sp>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dirty="0"/>
          </a:p>
        </p:txBody>
      </p:sp>
      <p:pic>
        <p:nvPicPr>
          <p:cNvPr id="12" name="Picture 11">
            <a:extLst>
              <a:ext uri="{FF2B5EF4-FFF2-40B4-BE49-F238E27FC236}">
                <a16:creationId xmlns:a16="http://schemas.microsoft.com/office/drawing/2014/main" id="{5CEB1720-1F75-D31F-7280-1DBAA935AEED}"/>
              </a:ext>
            </a:extLst>
          </p:cNvPr>
          <p:cNvPicPr>
            <a:picLocks noChangeAspect="1"/>
          </p:cNvPicPr>
          <p:nvPr/>
        </p:nvPicPr>
        <p:blipFill>
          <a:blip r:embed="rId2"/>
          <a:stretch>
            <a:fillRect/>
          </a:stretch>
        </p:blipFill>
        <p:spPr>
          <a:xfrm>
            <a:off x="53620" y="733247"/>
            <a:ext cx="4683038" cy="2603008"/>
          </a:xfrm>
          <a:prstGeom prst="rect">
            <a:avLst/>
          </a:prstGeom>
        </p:spPr>
      </p:pic>
      <p:sp>
        <p:nvSpPr>
          <p:cNvPr id="14" name="TextBox 13">
            <a:extLst>
              <a:ext uri="{FF2B5EF4-FFF2-40B4-BE49-F238E27FC236}">
                <a16:creationId xmlns:a16="http://schemas.microsoft.com/office/drawing/2014/main" id="{4B70E07B-CF51-78BB-D961-35CDA41548E9}"/>
              </a:ext>
            </a:extLst>
          </p:cNvPr>
          <p:cNvSpPr txBox="1"/>
          <p:nvPr/>
        </p:nvSpPr>
        <p:spPr>
          <a:xfrm>
            <a:off x="-304169" y="3339273"/>
            <a:ext cx="5515001" cy="523220"/>
          </a:xfrm>
          <a:prstGeom prst="rect">
            <a:avLst/>
          </a:prstGeom>
          <a:noFill/>
        </p:spPr>
        <p:txBody>
          <a:bodyPr wrap="square">
            <a:spAutoFit/>
          </a:bodyPr>
          <a:lstStyle/>
          <a:p>
            <a:pPr algn="ctr"/>
            <a:r>
              <a:rPr lang="ro-RO" sz="1400" dirty="0"/>
              <a:t>Fig. 1. Răspunsuri colectate la </a:t>
            </a:r>
            <a:r>
              <a:rPr lang="ro-RO" sz="1400" dirty="0" err="1"/>
              <a:t>intrebarea</a:t>
            </a:r>
            <a:r>
              <a:rPr lang="ro-RO" sz="1400" dirty="0"/>
              <a:t> 1 din chestionar</a:t>
            </a:r>
          </a:p>
          <a:p>
            <a:pPr algn="ctr"/>
            <a:r>
              <a:rPr lang="ro-RO" sz="1400" dirty="0"/>
              <a:t>Autori: Man Alexandra și </a:t>
            </a:r>
            <a:r>
              <a:rPr lang="ro-RO" sz="1400" dirty="0" err="1"/>
              <a:t>Meheș</a:t>
            </a:r>
            <a:r>
              <a:rPr lang="ro-RO" sz="1400" dirty="0"/>
              <a:t> Georgiana</a:t>
            </a:r>
          </a:p>
        </p:txBody>
      </p:sp>
      <p:pic>
        <p:nvPicPr>
          <p:cNvPr id="15" name="Picture 14">
            <a:extLst>
              <a:ext uri="{FF2B5EF4-FFF2-40B4-BE49-F238E27FC236}">
                <a16:creationId xmlns:a16="http://schemas.microsoft.com/office/drawing/2014/main" id="{AAB28A4D-BB51-DFC5-BD53-951A2138B818}"/>
              </a:ext>
            </a:extLst>
          </p:cNvPr>
          <p:cNvPicPr>
            <a:picLocks noChangeAspect="1"/>
          </p:cNvPicPr>
          <p:nvPr/>
        </p:nvPicPr>
        <p:blipFill>
          <a:blip r:embed="rId3"/>
          <a:stretch>
            <a:fillRect/>
          </a:stretch>
        </p:blipFill>
        <p:spPr>
          <a:xfrm>
            <a:off x="7455344" y="858216"/>
            <a:ext cx="4381257" cy="2633415"/>
          </a:xfrm>
          <a:prstGeom prst="rect">
            <a:avLst/>
          </a:prstGeom>
        </p:spPr>
      </p:pic>
      <p:sp>
        <p:nvSpPr>
          <p:cNvPr id="17" name="TextBox 16">
            <a:extLst>
              <a:ext uri="{FF2B5EF4-FFF2-40B4-BE49-F238E27FC236}">
                <a16:creationId xmlns:a16="http://schemas.microsoft.com/office/drawing/2014/main" id="{7E57B580-C554-503E-822B-48BB910D1B17}"/>
              </a:ext>
            </a:extLst>
          </p:cNvPr>
          <p:cNvSpPr txBox="1"/>
          <p:nvPr/>
        </p:nvSpPr>
        <p:spPr>
          <a:xfrm>
            <a:off x="7093792" y="3534122"/>
            <a:ext cx="5515001" cy="523220"/>
          </a:xfrm>
          <a:prstGeom prst="rect">
            <a:avLst/>
          </a:prstGeom>
          <a:noFill/>
        </p:spPr>
        <p:txBody>
          <a:bodyPr wrap="square">
            <a:spAutoFit/>
          </a:bodyPr>
          <a:lstStyle/>
          <a:p>
            <a:pPr algn="ctr"/>
            <a:r>
              <a:rPr lang="ro-RO" sz="1400" dirty="0"/>
              <a:t>Fig. 2. Răspunsuri colectate la întrebarea 2 din chestionar</a:t>
            </a:r>
          </a:p>
          <a:p>
            <a:pPr algn="ctr"/>
            <a:r>
              <a:rPr lang="ro-RO" sz="1400" dirty="0"/>
              <a:t>Autori: Man Alexandra și </a:t>
            </a:r>
            <a:r>
              <a:rPr lang="ro-RO" sz="1400" dirty="0" err="1"/>
              <a:t>Meheș</a:t>
            </a:r>
            <a:r>
              <a:rPr lang="ro-RO" sz="1400" dirty="0"/>
              <a:t> Georgiana</a:t>
            </a:r>
          </a:p>
        </p:txBody>
      </p:sp>
      <p:pic>
        <p:nvPicPr>
          <p:cNvPr id="18" name="Picture 17">
            <a:extLst>
              <a:ext uri="{FF2B5EF4-FFF2-40B4-BE49-F238E27FC236}">
                <a16:creationId xmlns:a16="http://schemas.microsoft.com/office/drawing/2014/main" id="{C5CBF45F-BEFC-A908-E4EE-3A03460B459B}"/>
              </a:ext>
            </a:extLst>
          </p:cNvPr>
          <p:cNvPicPr>
            <a:picLocks noChangeAspect="1"/>
          </p:cNvPicPr>
          <p:nvPr/>
        </p:nvPicPr>
        <p:blipFill>
          <a:blip r:embed="rId4"/>
          <a:stretch>
            <a:fillRect/>
          </a:stretch>
        </p:blipFill>
        <p:spPr>
          <a:xfrm>
            <a:off x="3098541" y="3862493"/>
            <a:ext cx="4965993" cy="2262260"/>
          </a:xfrm>
          <a:prstGeom prst="rect">
            <a:avLst/>
          </a:prstGeom>
        </p:spPr>
      </p:pic>
      <p:sp>
        <p:nvSpPr>
          <p:cNvPr id="20" name="TextBox 19">
            <a:extLst>
              <a:ext uri="{FF2B5EF4-FFF2-40B4-BE49-F238E27FC236}">
                <a16:creationId xmlns:a16="http://schemas.microsoft.com/office/drawing/2014/main" id="{A4A2CEA1-0B70-9FE6-4F65-A32BB6A80037}"/>
              </a:ext>
            </a:extLst>
          </p:cNvPr>
          <p:cNvSpPr txBox="1"/>
          <p:nvPr/>
        </p:nvSpPr>
        <p:spPr>
          <a:xfrm>
            <a:off x="3429992" y="6124753"/>
            <a:ext cx="4634542" cy="523220"/>
          </a:xfrm>
          <a:prstGeom prst="rect">
            <a:avLst/>
          </a:prstGeom>
          <a:noFill/>
        </p:spPr>
        <p:txBody>
          <a:bodyPr wrap="square">
            <a:spAutoFit/>
          </a:bodyPr>
          <a:lstStyle/>
          <a:p>
            <a:pPr algn="ctr"/>
            <a:r>
              <a:rPr lang="ro-RO" sz="1400" dirty="0"/>
              <a:t>Fig. 3. Răspunsuri colectate la întrebarea 3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268902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003DA3-758C-699E-8D1C-8EA216910BC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dirty="0"/>
          </a:p>
        </p:txBody>
      </p:sp>
      <p:pic>
        <p:nvPicPr>
          <p:cNvPr id="8" name="Picture 7">
            <a:extLst>
              <a:ext uri="{FF2B5EF4-FFF2-40B4-BE49-F238E27FC236}">
                <a16:creationId xmlns:a16="http://schemas.microsoft.com/office/drawing/2014/main" id="{CFEC735E-0ADC-4D7B-3B7F-D409921645F5}"/>
              </a:ext>
            </a:extLst>
          </p:cNvPr>
          <p:cNvPicPr>
            <a:picLocks noChangeAspect="1"/>
          </p:cNvPicPr>
          <p:nvPr/>
        </p:nvPicPr>
        <p:blipFill>
          <a:blip r:embed="rId2"/>
          <a:stretch>
            <a:fillRect/>
          </a:stretch>
        </p:blipFill>
        <p:spPr>
          <a:xfrm>
            <a:off x="129119" y="144773"/>
            <a:ext cx="4529145" cy="2722306"/>
          </a:xfrm>
          <a:prstGeom prst="rect">
            <a:avLst/>
          </a:prstGeom>
        </p:spPr>
      </p:pic>
      <p:sp>
        <p:nvSpPr>
          <p:cNvPr id="10" name="TextBox 9">
            <a:extLst>
              <a:ext uri="{FF2B5EF4-FFF2-40B4-BE49-F238E27FC236}">
                <a16:creationId xmlns:a16="http://schemas.microsoft.com/office/drawing/2014/main" id="{4CEFDF02-5526-1D83-7AEA-697D89FB1E91}"/>
              </a:ext>
            </a:extLst>
          </p:cNvPr>
          <p:cNvSpPr txBox="1"/>
          <p:nvPr/>
        </p:nvSpPr>
        <p:spPr>
          <a:xfrm>
            <a:off x="0" y="3028182"/>
            <a:ext cx="4978300" cy="523220"/>
          </a:xfrm>
          <a:prstGeom prst="rect">
            <a:avLst/>
          </a:prstGeom>
          <a:noFill/>
        </p:spPr>
        <p:txBody>
          <a:bodyPr wrap="square">
            <a:spAutoFit/>
          </a:bodyPr>
          <a:lstStyle/>
          <a:p>
            <a:pPr algn="ctr"/>
            <a:r>
              <a:rPr lang="ro-RO" sz="1400" dirty="0"/>
              <a:t>Fig. 4. Răspunsuri colectate la întrebarea 4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6C6D347B-82B5-12DD-72EE-F3B471112567}"/>
              </a:ext>
            </a:extLst>
          </p:cNvPr>
          <p:cNvPicPr>
            <a:picLocks noChangeAspect="1"/>
          </p:cNvPicPr>
          <p:nvPr/>
        </p:nvPicPr>
        <p:blipFill>
          <a:blip r:embed="rId3"/>
          <a:stretch>
            <a:fillRect/>
          </a:stretch>
        </p:blipFill>
        <p:spPr>
          <a:xfrm>
            <a:off x="5565562" y="113560"/>
            <a:ext cx="4586144" cy="2753519"/>
          </a:xfrm>
          <a:prstGeom prst="rect">
            <a:avLst/>
          </a:prstGeom>
        </p:spPr>
      </p:pic>
      <p:sp>
        <p:nvSpPr>
          <p:cNvPr id="13" name="TextBox 12">
            <a:extLst>
              <a:ext uri="{FF2B5EF4-FFF2-40B4-BE49-F238E27FC236}">
                <a16:creationId xmlns:a16="http://schemas.microsoft.com/office/drawing/2014/main" id="{638DF135-6607-6EEE-CD0A-7D6B03D5F8D4}"/>
              </a:ext>
            </a:extLst>
          </p:cNvPr>
          <p:cNvSpPr txBox="1"/>
          <p:nvPr/>
        </p:nvSpPr>
        <p:spPr>
          <a:xfrm>
            <a:off x="4978300" y="2914524"/>
            <a:ext cx="6094562" cy="523220"/>
          </a:xfrm>
          <a:prstGeom prst="rect">
            <a:avLst/>
          </a:prstGeom>
          <a:noFill/>
        </p:spPr>
        <p:txBody>
          <a:bodyPr wrap="square">
            <a:spAutoFit/>
          </a:bodyPr>
          <a:lstStyle/>
          <a:p>
            <a:pPr algn="ctr"/>
            <a:r>
              <a:rPr lang="ro-RO" sz="1400" dirty="0"/>
              <a:t>Fig. 5. Răspunsuri colectate la întrebarea 5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CC71061E-4901-F1D0-D1D6-7FA4FCD1A8A5}"/>
              </a:ext>
            </a:extLst>
          </p:cNvPr>
          <p:cNvPicPr>
            <a:picLocks noChangeAspect="1"/>
          </p:cNvPicPr>
          <p:nvPr/>
        </p:nvPicPr>
        <p:blipFill>
          <a:blip r:embed="rId4"/>
          <a:stretch>
            <a:fillRect/>
          </a:stretch>
        </p:blipFill>
        <p:spPr>
          <a:xfrm>
            <a:off x="129119" y="3665060"/>
            <a:ext cx="4978300" cy="2509181"/>
          </a:xfrm>
          <a:prstGeom prst="rect">
            <a:avLst/>
          </a:prstGeom>
        </p:spPr>
      </p:pic>
      <p:sp>
        <p:nvSpPr>
          <p:cNvPr id="16" name="TextBox 15">
            <a:extLst>
              <a:ext uri="{FF2B5EF4-FFF2-40B4-BE49-F238E27FC236}">
                <a16:creationId xmlns:a16="http://schemas.microsoft.com/office/drawing/2014/main" id="{20D94D70-AA41-5337-A11D-3A3F80D64B1F}"/>
              </a:ext>
            </a:extLst>
          </p:cNvPr>
          <p:cNvSpPr txBox="1"/>
          <p:nvPr/>
        </p:nvSpPr>
        <p:spPr>
          <a:xfrm>
            <a:off x="-299768" y="6198255"/>
            <a:ext cx="6094562" cy="523220"/>
          </a:xfrm>
          <a:prstGeom prst="rect">
            <a:avLst/>
          </a:prstGeom>
          <a:noFill/>
        </p:spPr>
        <p:txBody>
          <a:bodyPr wrap="square">
            <a:spAutoFit/>
          </a:bodyPr>
          <a:lstStyle/>
          <a:p>
            <a:pPr algn="ctr"/>
            <a:r>
              <a:rPr lang="ro-RO" sz="1400" dirty="0"/>
              <a:t>Fig. 6. Răspunsuri colectate la întrebarea 6 din chestionar</a:t>
            </a:r>
          </a:p>
          <a:p>
            <a:pPr algn="ctr"/>
            <a:r>
              <a:rPr lang="ro-RO" sz="1400" dirty="0"/>
              <a:t>Autori: Man Alexandra și </a:t>
            </a:r>
            <a:r>
              <a:rPr lang="ro-RO" sz="1400" dirty="0" err="1"/>
              <a:t>Meheș</a:t>
            </a:r>
            <a:r>
              <a:rPr lang="ro-RO" sz="1400" dirty="0"/>
              <a:t> Georgiana</a:t>
            </a:r>
          </a:p>
        </p:txBody>
      </p:sp>
      <p:pic>
        <p:nvPicPr>
          <p:cNvPr id="17" name="Picture 16">
            <a:extLst>
              <a:ext uri="{FF2B5EF4-FFF2-40B4-BE49-F238E27FC236}">
                <a16:creationId xmlns:a16="http://schemas.microsoft.com/office/drawing/2014/main" id="{F6FA559D-8AB7-704E-6463-51E0833890AF}"/>
              </a:ext>
            </a:extLst>
          </p:cNvPr>
          <p:cNvPicPr>
            <a:picLocks noChangeAspect="1"/>
          </p:cNvPicPr>
          <p:nvPr/>
        </p:nvPicPr>
        <p:blipFill>
          <a:blip r:embed="rId5"/>
          <a:stretch>
            <a:fillRect/>
          </a:stretch>
        </p:blipFill>
        <p:spPr>
          <a:xfrm>
            <a:off x="5628647" y="3676661"/>
            <a:ext cx="4714425" cy="2407936"/>
          </a:xfrm>
          <a:prstGeom prst="rect">
            <a:avLst/>
          </a:prstGeom>
        </p:spPr>
      </p:pic>
      <p:sp>
        <p:nvSpPr>
          <p:cNvPr id="19" name="TextBox 18">
            <a:extLst>
              <a:ext uri="{FF2B5EF4-FFF2-40B4-BE49-F238E27FC236}">
                <a16:creationId xmlns:a16="http://schemas.microsoft.com/office/drawing/2014/main" id="{5DB1F6BB-E89D-9DB6-956A-21228703EE12}"/>
              </a:ext>
            </a:extLst>
          </p:cNvPr>
          <p:cNvSpPr txBox="1"/>
          <p:nvPr/>
        </p:nvSpPr>
        <p:spPr>
          <a:xfrm>
            <a:off x="4902819" y="6139947"/>
            <a:ext cx="6245524" cy="523220"/>
          </a:xfrm>
          <a:prstGeom prst="rect">
            <a:avLst/>
          </a:prstGeom>
          <a:noFill/>
        </p:spPr>
        <p:txBody>
          <a:bodyPr wrap="square">
            <a:spAutoFit/>
          </a:bodyPr>
          <a:lstStyle/>
          <a:p>
            <a:pPr algn="ctr"/>
            <a:r>
              <a:rPr lang="ro-RO" sz="1400" dirty="0"/>
              <a:t>Fig. 7. Răspunsuri colectate la întrebarea 7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15238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C07B1-5A99-AC36-4E2D-8F16D2C89965}"/>
              </a:ext>
            </a:extLst>
          </p:cNvPr>
          <p:cNvPicPr>
            <a:picLocks noChangeAspect="1"/>
          </p:cNvPicPr>
          <p:nvPr/>
        </p:nvPicPr>
        <p:blipFill>
          <a:blip r:embed="rId2"/>
          <a:stretch>
            <a:fillRect/>
          </a:stretch>
        </p:blipFill>
        <p:spPr>
          <a:xfrm>
            <a:off x="206056" y="161262"/>
            <a:ext cx="5030178" cy="3095494"/>
          </a:xfrm>
          <a:prstGeom prst="rect">
            <a:avLst/>
          </a:prstGeom>
        </p:spPr>
      </p:pic>
      <p:sp>
        <p:nvSpPr>
          <p:cNvPr id="10" name="TextBox 9">
            <a:extLst>
              <a:ext uri="{FF2B5EF4-FFF2-40B4-BE49-F238E27FC236}">
                <a16:creationId xmlns:a16="http://schemas.microsoft.com/office/drawing/2014/main" id="{970368CB-AB29-AC34-6765-13B896D39778}"/>
              </a:ext>
            </a:extLst>
          </p:cNvPr>
          <p:cNvSpPr txBox="1"/>
          <p:nvPr/>
        </p:nvSpPr>
        <p:spPr>
          <a:xfrm>
            <a:off x="-196251" y="3256756"/>
            <a:ext cx="6094562" cy="523220"/>
          </a:xfrm>
          <a:prstGeom prst="rect">
            <a:avLst/>
          </a:prstGeom>
          <a:noFill/>
        </p:spPr>
        <p:txBody>
          <a:bodyPr wrap="square">
            <a:spAutoFit/>
          </a:bodyPr>
          <a:lstStyle/>
          <a:p>
            <a:pPr algn="ctr"/>
            <a:r>
              <a:rPr lang="ro-RO" sz="1400" dirty="0"/>
              <a:t>Fig. 8. Răspunsuri colectate la întrebarea 8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CF0F0289-14D2-FBE0-7464-2A4B5DEB22CC}"/>
              </a:ext>
            </a:extLst>
          </p:cNvPr>
          <p:cNvPicPr>
            <a:picLocks noChangeAspect="1"/>
          </p:cNvPicPr>
          <p:nvPr/>
        </p:nvPicPr>
        <p:blipFill>
          <a:blip r:embed="rId3"/>
          <a:stretch>
            <a:fillRect/>
          </a:stretch>
        </p:blipFill>
        <p:spPr>
          <a:xfrm>
            <a:off x="5788325" y="161262"/>
            <a:ext cx="4382218" cy="2993187"/>
          </a:xfrm>
          <a:prstGeom prst="rect">
            <a:avLst/>
          </a:prstGeom>
        </p:spPr>
      </p:pic>
      <p:sp>
        <p:nvSpPr>
          <p:cNvPr id="13" name="TextBox 12">
            <a:extLst>
              <a:ext uri="{FF2B5EF4-FFF2-40B4-BE49-F238E27FC236}">
                <a16:creationId xmlns:a16="http://schemas.microsoft.com/office/drawing/2014/main" id="{64C0171F-1522-D651-4960-EC97B588C3AB}"/>
              </a:ext>
            </a:extLst>
          </p:cNvPr>
          <p:cNvSpPr txBox="1"/>
          <p:nvPr/>
        </p:nvSpPr>
        <p:spPr>
          <a:xfrm>
            <a:off x="5014693" y="3154449"/>
            <a:ext cx="6193766" cy="523220"/>
          </a:xfrm>
          <a:prstGeom prst="rect">
            <a:avLst/>
          </a:prstGeom>
          <a:noFill/>
        </p:spPr>
        <p:txBody>
          <a:bodyPr wrap="square">
            <a:spAutoFit/>
          </a:bodyPr>
          <a:lstStyle/>
          <a:p>
            <a:pPr algn="ctr"/>
            <a:r>
              <a:rPr lang="ro-RO" sz="1400" dirty="0"/>
              <a:t>Fig. 9. Răspunsuri colectate la întrebarea 9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DAC423C7-0804-3F5B-2C64-B5F8880B6632}"/>
              </a:ext>
            </a:extLst>
          </p:cNvPr>
          <p:cNvPicPr>
            <a:picLocks noChangeAspect="1"/>
          </p:cNvPicPr>
          <p:nvPr/>
        </p:nvPicPr>
        <p:blipFill>
          <a:blip r:embed="rId4"/>
          <a:stretch>
            <a:fillRect/>
          </a:stretch>
        </p:blipFill>
        <p:spPr>
          <a:xfrm>
            <a:off x="3489846" y="3779976"/>
            <a:ext cx="3837832" cy="2572274"/>
          </a:xfrm>
          <a:prstGeom prst="rect">
            <a:avLst/>
          </a:prstGeom>
        </p:spPr>
      </p:pic>
      <p:sp>
        <p:nvSpPr>
          <p:cNvPr id="16" name="TextBox 15">
            <a:extLst>
              <a:ext uri="{FF2B5EF4-FFF2-40B4-BE49-F238E27FC236}">
                <a16:creationId xmlns:a16="http://schemas.microsoft.com/office/drawing/2014/main" id="{92F60372-78CF-82CA-5D61-2B25E6F9957D}"/>
              </a:ext>
            </a:extLst>
          </p:cNvPr>
          <p:cNvSpPr txBox="1"/>
          <p:nvPr/>
        </p:nvSpPr>
        <p:spPr>
          <a:xfrm>
            <a:off x="2311879" y="6334780"/>
            <a:ext cx="6193766" cy="523220"/>
          </a:xfrm>
          <a:prstGeom prst="rect">
            <a:avLst/>
          </a:prstGeom>
          <a:noFill/>
        </p:spPr>
        <p:txBody>
          <a:bodyPr wrap="square">
            <a:spAutoFit/>
          </a:bodyPr>
          <a:lstStyle/>
          <a:p>
            <a:pPr algn="ctr"/>
            <a:r>
              <a:rPr lang="ro-RO" sz="1400" dirty="0"/>
              <a:t>Fig. 10. Răspunsuri colectate la întrebarea 10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68963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849CC-8629-F7CD-7AA1-9447ACCBCDF9}"/>
              </a:ext>
            </a:extLst>
          </p:cNvPr>
          <p:cNvPicPr>
            <a:picLocks noChangeAspect="1"/>
          </p:cNvPicPr>
          <p:nvPr/>
        </p:nvPicPr>
        <p:blipFill>
          <a:blip r:embed="rId2"/>
          <a:stretch>
            <a:fillRect/>
          </a:stretch>
        </p:blipFill>
        <p:spPr>
          <a:xfrm>
            <a:off x="105340" y="151447"/>
            <a:ext cx="4811717" cy="2888056"/>
          </a:xfrm>
          <a:prstGeom prst="rect">
            <a:avLst/>
          </a:prstGeom>
        </p:spPr>
      </p:pic>
      <p:pic>
        <p:nvPicPr>
          <p:cNvPr id="9" name="Picture 8">
            <a:extLst>
              <a:ext uri="{FF2B5EF4-FFF2-40B4-BE49-F238E27FC236}">
                <a16:creationId xmlns:a16="http://schemas.microsoft.com/office/drawing/2014/main" id="{D9A0C501-34B0-3B6E-39B8-E6C6D228F1E3}"/>
              </a:ext>
            </a:extLst>
          </p:cNvPr>
          <p:cNvPicPr>
            <a:picLocks noChangeAspect="1"/>
          </p:cNvPicPr>
          <p:nvPr/>
        </p:nvPicPr>
        <p:blipFill>
          <a:blip r:embed="rId3"/>
          <a:stretch>
            <a:fillRect/>
          </a:stretch>
        </p:blipFill>
        <p:spPr>
          <a:xfrm>
            <a:off x="5233010" y="149297"/>
            <a:ext cx="4808137" cy="2888056"/>
          </a:xfrm>
          <a:prstGeom prst="rect">
            <a:avLst/>
          </a:prstGeom>
        </p:spPr>
      </p:pic>
      <p:sp>
        <p:nvSpPr>
          <p:cNvPr id="11" name="TextBox 10">
            <a:extLst>
              <a:ext uri="{FF2B5EF4-FFF2-40B4-BE49-F238E27FC236}">
                <a16:creationId xmlns:a16="http://schemas.microsoft.com/office/drawing/2014/main" id="{508CAAF9-4A01-A274-D5E6-D6717D394386}"/>
              </a:ext>
            </a:extLst>
          </p:cNvPr>
          <p:cNvSpPr txBox="1"/>
          <p:nvPr/>
        </p:nvSpPr>
        <p:spPr>
          <a:xfrm>
            <a:off x="-437790" y="3039503"/>
            <a:ext cx="6094562" cy="523220"/>
          </a:xfrm>
          <a:prstGeom prst="rect">
            <a:avLst/>
          </a:prstGeom>
          <a:noFill/>
        </p:spPr>
        <p:txBody>
          <a:bodyPr wrap="square">
            <a:spAutoFit/>
          </a:bodyPr>
          <a:lstStyle/>
          <a:p>
            <a:pPr algn="ctr"/>
            <a:r>
              <a:rPr lang="ro-RO" sz="1400" dirty="0"/>
              <a:t>Fig. 11. Răspunsuri colectate la întrebarea 11 din chestionar</a:t>
            </a:r>
          </a:p>
          <a:p>
            <a:pPr algn="ctr"/>
            <a:r>
              <a:rPr lang="ro-RO" sz="1400" dirty="0"/>
              <a:t>Autori: Man Alexandra și </a:t>
            </a:r>
            <a:r>
              <a:rPr lang="ro-RO" sz="1400" dirty="0" err="1"/>
              <a:t>Meheș</a:t>
            </a:r>
            <a:r>
              <a:rPr lang="ro-RO" sz="1400" dirty="0"/>
              <a:t> Georgiana</a:t>
            </a:r>
          </a:p>
        </p:txBody>
      </p:sp>
      <p:sp>
        <p:nvSpPr>
          <p:cNvPr id="13" name="TextBox 12">
            <a:extLst>
              <a:ext uri="{FF2B5EF4-FFF2-40B4-BE49-F238E27FC236}">
                <a16:creationId xmlns:a16="http://schemas.microsoft.com/office/drawing/2014/main" id="{7976FE59-B3F1-BE0C-7C32-DDE2C5A4E9DA}"/>
              </a:ext>
            </a:extLst>
          </p:cNvPr>
          <p:cNvSpPr txBox="1"/>
          <p:nvPr/>
        </p:nvSpPr>
        <p:spPr>
          <a:xfrm>
            <a:off x="4675517" y="3039503"/>
            <a:ext cx="6314536" cy="523220"/>
          </a:xfrm>
          <a:prstGeom prst="rect">
            <a:avLst/>
          </a:prstGeom>
          <a:noFill/>
        </p:spPr>
        <p:txBody>
          <a:bodyPr wrap="square">
            <a:spAutoFit/>
          </a:bodyPr>
          <a:lstStyle/>
          <a:p>
            <a:pPr algn="ctr"/>
            <a:r>
              <a:rPr lang="ro-RO" sz="1400" dirty="0"/>
              <a:t>Fig. 12. Răspunsuri colectate la întrebarea 12 din </a:t>
            </a:r>
            <a:r>
              <a:rPr lang="ro-RO" sz="1400" dirty="0" err="1"/>
              <a:t>chestioinar</a:t>
            </a:r>
            <a:endParaRPr lang="ro-RO" sz="1400" dirty="0"/>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DC4932F7-B9FB-24B0-2B5E-5CB7B91D468F}"/>
              </a:ext>
            </a:extLst>
          </p:cNvPr>
          <p:cNvPicPr>
            <a:picLocks noChangeAspect="1"/>
          </p:cNvPicPr>
          <p:nvPr/>
        </p:nvPicPr>
        <p:blipFill>
          <a:blip r:embed="rId4"/>
          <a:stretch>
            <a:fillRect/>
          </a:stretch>
        </p:blipFill>
        <p:spPr>
          <a:xfrm>
            <a:off x="274066" y="3709358"/>
            <a:ext cx="4474264" cy="2522038"/>
          </a:xfrm>
          <a:prstGeom prst="rect">
            <a:avLst/>
          </a:prstGeom>
        </p:spPr>
      </p:pic>
      <p:sp>
        <p:nvSpPr>
          <p:cNvPr id="16" name="TextBox 15">
            <a:extLst>
              <a:ext uri="{FF2B5EF4-FFF2-40B4-BE49-F238E27FC236}">
                <a16:creationId xmlns:a16="http://schemas.microsoft.com/office/drawing/2014/main" id="{9D44F643-EC91-F1A2-9B79-A59E2286FEA9}"/>
              </a:ext>
            </a:extLst>
          </p:cNvPr>
          <p:cNvSpPr txBox="1"/>
          <p:nvPr/>
        </p:nvSpPr>
        <p:spPr>
          <a:xfrm>
            <a:off x="-547777" y="6231396"/>
            <a:ext cx="6314536" cy="523220"/>
          </a:xfrm>
          <a:prstGeom prst="rect">
            <a:avLst/>
          </a:prstGeom>
          <a:noFill/>
        </p:spPr>
        <p:txBody>
          <a:bodyPr wrap="square">
            <a:spAutoFit/>
          </a:bodyPr>
          <a:lstStyle/>
          <a:p>
            <a:pPr algn="ctr"/>
            <a:r>
              <a:rPr lang="ro-RO" sz="1400" dirty="0"/>
              <a:t>Fig. 13. Răspunsuri colectate la întrebarea 13 din chestionar</a:t>
            </a:r>
          </a:p>
          <a:p>
            <a:pPr algn="ctr"/>
            <a:r>
              <a:rPr lang="ro-RO" sz="1400" dirty="0"/>
              <a:t>Autori: Man Alexandra și </a:t>
            </a:r>
            <a:r>
              <a:rPr lang="ro-RO" sz="1400" dirty="0" err="1"/>
              <a:t>Meheș</a:t>
            </a:r>
            <a:r>
              <a:rPr lang="ro-RO" sz="1400" dirty="0"/>
              <a:t> Georgiana</a:t>
            </a:r>
          </a:p>
        </p:txBody>
      </p:sp>
      <p:pic>
        <p:nvPicPr>
          <p:cNvPr id="17" name="Picture 16">
            <a:extLst>
              <a:ext uri="{FF2B5EF4-FFF2-40B4-BE49-F238E27FC236}">
                <a16:creationId xmlns:a16="http://schemas.microsoft.com/office/drawing/2014/main" id="{E074B9D4-62A7-2BE5-A70B-3576F6414382}"/>
              </a:ext>
            </a:extLst>
          </p:cNvPr>
          <p:cNvPicPr>
            <a:picLocks noChangeAspect="1"/>
          </p:cNvPicPr>
          <p:nvPr/>
        </p:nvPicPr>
        <p:blipFill>
          <a:blip r:embed="rId5"/>
          <a:stretch>
            <a:fillRect/>
          </a:stretch>
        </p:blipFill>
        <p:spPr>
          <a:xfrm>
            <a:off x="5337602" y="3709358"/>
            <a:ext cx="4902801" cy="2522039"/>
          </a:xfrm>
          <a:prstGeom prst="rect">
            <a:avLst/>
          </a:prstGeom>
        </p:spPr>
      </p:pic>
      <p:sp>
        <p:nvSpPr>
          <p:cNvPr id="19" name="TextBox 18">
            <a:extLst>
              <a:ext uri="{FF2B5EF4-FFF2-40B4-BE49-F238E27FC236}">
                <a16:creationId xmlns:a16="http://schemas.microsoft.com/office/drawing/2014/main" id="{9185AD10-2ED2-5FA5-3EBD-9B6F6D007C93}"/>
              </a:ext>
            </a:extLst>
          </p:cNvPr>
          <p:cNvSpPr txBox="1"/>
          <p:nvPr/>
        </p:nvSpPr>
        <p:spPr>
          <a:xfrm>
            <a:off x="4997272" y="6185483"/>
            <a:ext cx="6366294" cy="523220"/>
          </a:xfrm>
          <a:prstGeom prst="rect">
            <a:avLst/>
          </a:prstGeom>
          <a:noFill/>
        </p:spPr>
        <p:txBody>
          <a:bodyPr wrap="square">
            <a:spAutoFit/>
          </a:bodyPr>
          <a:lstStyle/>
          <a:p>
            <a:pPr algn="ctr"/>
            <a:r>
              <a:rPr lang="ro-RO" sz="1400" dirty="0"/>
              <a:t>Fig. 14. Răspunsuri colectate la întrebarea 14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359243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014476-3570-C446-A215-8C66485580D8}"/>
              </a:ext>
            </a:extLst>
          </p:cNvPr>
          <p:cNvPicPr>
            <a:picLocks noChangeAspect="1"/>
          </p:cNvPicPr>
          <p:nvPr/>
        </p:nvPicPr>
        <p:blipFill>
          <a:blip r:embed="rId2"/>
          <a:stretch>
            <a:fillRect/>
          </a:stretch>
        </p:blipFill>
        <p:spPr>
          <a:xfrm>
            <a:off x="118795" y="134750"/>
            <a:ext cx="4432176" cy="2499577"/>
          </a:xfrm>
          <a:prstGeom prst="rect">
            <a:avLst/>
          </a:prstGeom>
        </p:spPr>
      </p:pic>
      <p:sp>
        <p:nvSpPr>
          <p:cNvPr id="10" name="TextBox 9">
            <a:extLst>
              <a:ext uri="{FF2B5EF4-FFF2-40B4-BE49-F238E27FC236}">
                <a16:creationId xmlns:a16="http://schemas.microsoft.com/office/drawing/2014/main" id="{5EBEE496-5477-E58C-AD53-EB2E28476E0A}"/>
              </a:ext>
            </a:extLst>
          </p:cNvPr>
          <p:cNvSpPr txBox="1"/>
          <p:nvPr/>
        </p:nvSpPr>
        <p:spPr>
          <a:xfrm>
            <a:off x="-601692" y="2634327"/>
            <a:ext cx="6094562" cy="523220"/>
          </a:xfrm>
          <a:prstGeom prst="rect">
            <a:avLst/>
          </a:prstGeom>
          <a:noFill/>
        </p:spPr>
        <p:txBody>
          <a:bodyPr wrap="square">
            <a:spAutoFit/>
          </a:bodyPr>
          <a:lstStyle/>
          <a:p>
            <a:pPr algn="ctr"/>
            <a:r>
              <a:rPr lang="ro-RO" sz="1400" dirty="0"/>
              <a:t>Fig. 15. Răspunsuri colectate la întrebarea 15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F33D3B8A-E379-A9D7-23E9-2EC652C61629}"/>
              </a:ext>
            </a:extLst>
          </p:cNvPr>
          <p:cNvPicPr>
            <a:picLocks noChangeAspect="1"/>
          </p:cNvPicPr>
          <p:nvPr/>
        </p:nvPicPr>
        <p:blipFill>
          <a:blip r:embed="rId3"/>
          <a:stretch>
            <a:fillRect/>
          </a:stretch>
        </p:blipFill>
        <p:spPr>
          <a:xfrm>
            <a:off x="5645283" y="134750"/>
            <a:ext cx="4432176" cy="2664021"/>
          </a:xfrm>
          <a:prstGeom prst="rect">
            <a:avLst/>
          </a:prstGeom>
        </p:spPr>
      </p:pic>
      <p:sp>
        <p:nvSpPr>
          <p:cNvPr id="13" name="TextBox 12">
            <a:extLst>
              <a:ext uri="{FF2B5EF4-FFF2-40B4-BE49-F238E27FC236}">
                <a16:creationId xmlns:a16="http://schemas.microsoft.com/office/drawing/2014/main" id="{93214C22-A42D-76E2-7E3D-85F6FB06F79F}"/>
              </a:ext>
            </a:extLst>
          </p:cNvPr>
          <p:cNvSpPr txBox="1"/>
          <p:nvPr/>
        </p:nvSpPr>
        <p:spPr>
          <a:xfrm>
            <a:off x="4757470" y="2804445"/>
            <a:ext cx="6396486" cy="523220"/>
          </a:xfrm>
          <a:prstGeom prst="rect">
            <a:avLst/>
          </a:prstGeom>
          <a:noFill/>
        </p:spPr>
        <p:txBody>
          <a:bodyPr wrap="square">
            <a:spAutoFit/>
          </a:bodyPr>
          <a:lstStyle/>
          <a:p>
            <a:pPr algn="ctr"/>
            <a:r>
              <a:rPr lang="ro-RO" sz="1400" dirty="0"/>
              <a:t>Fig. 16. Răspunsuri colectate la întrebarea 16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340D9B4D-D4CA-98A2-855F-A0D1CDE0ED4C}"/>
              </a:ext>
            </a:extLst>
          </p:cNvPr>
          <p:cNvPicPr>
            <a:picLocks noChangeAspect="1"/>
          </p:cNvPicPr>
          <p:nvPr/>
        </p:nvPicPr>
        <p:blipFill>
          <a:blip r:embed="rId4"/>
          <a:stretch>
            <a:fillRect/>
          </a:stretch>
        </p:blipFill>
        <p:spPr>
          <a:xfrm>
            <a:off x="172881" y="3258882"/>
            <a:ext cx="4584589" cy="2755631"/>
          </a:xfrm>
          <a:prstGeom prst="rect">
            <a:avLst/>
          </a:prstGeom>
        </p:spPr>
      </p:pic>
      <p:sp>
        <p:nvSpPr>
          <p:cNvPr id="18" name="TextBox 17">
            <a:extLst>
              <a:ext uri="{FF2B5EF4-FFF2-40B4-BE49-F238E27FC236}">
                <a16:creationId xmlns:a16="http://schemas.microsoft.com/office/drawing/2014/main" id="{3F696408-9C78-C5F7-E0BE-B0E607619169}"/>
              </a:ext>
            </a:extLst>
          </p:cNvPr>
          <p:cNvSpPr txBox="1"/>
          <p:nvPr/>
        </p:nvSpPr>
        <p:spPr>
          <a:xfrm>
            <a:off x="-601692" y="6014513"/>
            <a:ext cx="6396486" cy="523220"/>
          </a:xfrm>
          <a:prstGeom prst="rect">
            <a:avLst/>
          </a:prstGeom>
          <a:noFill/>
        </p:spPr>
        <p:txBody>
          <a:bodyPr wrap="square">
            <a:spAutoFit/>
          </a:bodyPr>
          <a:lstStyle/>
          <a:p>
            <a:pPr algn="ctr"/>
            <a:r>
              <a:rPr lang="ro-RO" sz="1400" dirty="0"/>
              <a:t>Fig. 17. Răspunsuri colectate la întrebarea 17 din chestionar</a:t>
            </a:r>
          </a:p>
          <a:p>
            <a:pPr algn="ctr"/>
            <a:r>
              <a:rPr lang="ro-RO" sz="1400" dirty="0"/>
              <a:t>Autori: Man Alexandra și </a:t>
            </a:r>
            <a:r>
              <a:rPr lang="ro-RO" sz="1400" dirty="0" err="1"/>
              <a:t>Meheș</a:t>
            </a:r>
            <a:r>
              <a:rPr lang="ro-RO" sz="1400" dirty="0"/>
              <a:t> Georgiana</a:t>
            </a:r>
          </a:p>
        </p:txBody>
      </p:sp>
      <p:pic>
        <p:nvPicPr>
          <p:cNvPr id="19" name="Picture 18">
            <a:extLst>
              <a:ext uri="{FF2B5EF4-FFF2-40B4-BE49-F238E27FC236}">
                <a16:creationId xmlns:a16="http://schemas.microsoft.com/office/drawing/2014/main" id="{23328A89-3E7B-2EF3-78A1-F38E7A8E18B2}"/>
              </a:ext>
            </a:extLst>
          </p:cNvPr>
          <p:cNvPicPr>
            <a:picLocks noChangeAspect="1"/>
          </p:cNvPicPr>
          <p:nvPr/>
        </p:nvPicPr>
        <p:blipFill>
          <a:blip r:embed="rId5"/>
          <a:stretch>
            <a:fillRect/>
          </a:stretch>
        </p:blipFill>
        <p:spPr>
          <a:xfrm>
            <a:off x="5792638" y="3429000"/>
            <a:ext cx="4584589" cy="2755631"/>
          </a:xfrm>
          <a:prstGeom prst="rect">
            <a:avLst/>
          </a:prstGeom>
        </p:spPr>
      </p:pic>
      <p:sp>
        <p:nvSpPr>
          <p:cNvPr id="21" name="TextBox 20">
            <a:extLst>
              <a:ext uri="{FF2B5EF4-FFF2-40B4-BE49-F238E27FC236}">
                <a16:creationId xmlns:a16="http://schemas.microsoft.com/office/drawing/2014/main" id="{538B5DC0-FBE5-0AD3-BF7F-168DC0F9CDEB}"/>
              </a:ext>
            </a:extLst>
          </p:cNvPr>
          <p:cNvSpPr txBox="1"/>
          <p:nvPr/>
        </p:nvSpPr>
        <p:spPr>
          <a:xfrm>
            <a:off x="5139187" y="6184631"/>
            <a:ext cx="6396486" cy="523220"/>
          </a:xfrm>
          <a:prstGeom prst="rect">
            <a:avLst/>
          </a:prstGeom>
          <a:noFill/>
        </p:spPr>
        <p:txBody>
          <a:bodyPr wrap="square">
            <a:spAutoFit/>
          </a:bodyPr>
          <a:lstStyle/>
          <a:p>
            <a:pPr algn="ctr"/>
            <a:r>
              <a:rPr lang="ro-RO" sz="1400" dirty="0"/>
              <a:t>Fig. 18. Răspunsuri colectate la întrebarea 18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66594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B6C12E-3E54-53A3-D267-A44C0937E2B7}"/>
              </a:ext>
            </a:extLst>
          </p:cNvPr>
          <p:cNvPicPr>
            <a:picLocks noChangeAspect="1"/>
          </p:cNvPicPr>
          <p:nvPr/>
        </p:nvPicPr>
        <p:blipFill>
          <a:blip r:embed="rId2"/>
          <a:stretch>
            <a:fillRect/>
          </a:stretch>
        </p:blipFill>
        <p:spPr>
          <a:xfrm>
            <a:off x="163358" y="101614"/>
            <a:ext cx="4584589" cy="2755631"/>
          </a:xfrm>
          <a:prstGeom prst="rect">
            <a:avLst/>
          </a:prstGeom>
        </p:spPr>
      </p:pic>
      <p:sp>
        <p:nvSpPr>
          <p:cNvPr id="10" name="TextBox 9">
            <a:extLst>
              <a:ext uri="{FF2B5EF4-FFF2-40B4-BE49-F238E27FC236}">
                <a16:creationId xmlns:a16="http://schemas.microsoft.com/office/drawing/2014/main" id="{0F2E6682-DA55-56E2-0FCF-E66B82EA5CE6}"/>
              </a:ext>
            </a:extLst>
          </p:cNvPr>
          <p:cNvSpPr txBox="1"/>
          <p:nvPr/>
        </p:nvSpPr>
        <p:spPr>
          <a:xfrm>
            <a:off x="-489549" y="2857245"/>
            <a:ext cx="6094562" cy="523220"/>
          </a:xfrm>
          <a:prstGeom prst="rect">
            <a:avLst/>
          </a:prstGeom>
          <a:noFill/>
        </p:spPr>
        <p:txBody>
          <a:bodyPr wrap="square">
            <a:spAutoFit/>
          </a:bodyPr>
          <a:lstStyle/>
          <a:p>
            <a:pPr algn="ctr"/>
            <a:r>
              <a:rPr lang="ro-RO" sz="1400" dirty="0"/>
              <a:t>Fig. 19. Răspunsuri colectate la întrebarea 19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85581E37-1098-25D3-C655-33D6A4E6870E}"/>
              </a:ext>
            </a:extLst>
          </p:cNvPr>
          <p:cNvPicPr>
            <a:picLocks noChangeAspect="1"/>
          </p:cNvPicPr>
          <p:nvPr/>
        </p:nvPicPr>
        <p:blipFill>
          <a:blip r:embed="rId3"/>
          <a:stretch>
            <a:fillRect/>
          </a:stretch>
        </p:blipFill>
        <p:spPr>
          <a:xfrm>
            <a:off x="5400854" y="101614"/>
            <a:ext cx="4584589" cy="2755631"/>
          </a:xfrm>
          <a:prstGeom prst="rect">
            <a:avLst/>
          </a:prstGeom>
        </p:spPr>
      </p:pic>
      <p:sp>
        <p:nvSpPr>
          <p:cNvPr id="13" name="TextBox 12">
            <a:extLst>
              <a:ext uri="{FF2B5EF4-FFF2-40B4-BE49-F238E27FC236}">
                <a16:creationId xmlns:a16="http://schemas.microsoft.com/office/drawing/2014/main" id="{288E40DB-858A-F327-07AB-9795A3E5A8F8}"/>
              </a:ext>
            </a:extLst>
          </p:cNvPr>
          <p:cNvSpPr txBox="1"/>
          <p:nvPr/>
        </p:nvSpPr>
        <p:spPr>
          <a:xfrm>
            <a:off x="4625021" y="2905780"/>
            <a:ext cx="6340414" cy="523220"/>
          </a:xfrm>
          <a:prstGeom prst="rect">
            <a:avLst/>
          </a:prstGeom>
          <a:noFill/>
        </p:spPr>
        <p:txBody>
          <a:bodyPr wrap="square">
            <a:spAutoFit/>
          </a:bodyPr>
          <a:lstStyle/>
          <a:p>
            <a:pPr algn="ctr"/>
            <a:r>
              <a:rPr lang="ro-RO" sz="1400" dirty="0"/>
              <a:t>Fig. 20. Răspunsuri colectate la întrebarea 20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DD6260F7-3963-4ECE-39FC-3B7BD639824B}"/>
              </a:ext>
            </a:extLst>
          </p:cNvPr>
          <p:cNvPicPr>
            <a:picLocks noChangeAspect="1"/>
          </p:cNvPicPr>
          <p:nvPr/>
        </p:nvPicPr>
        <p:blipFill>
          <a:blip r:embed="rId4"/>
          <a:stretch>
            <a:fillRect/>
          </a:stretch>
        </p:blipFill>
        <p:spPr>
          <a:xfrm>
            <a:off x="345258" y="3477535"/>
            <a:ext cx="4279763" cy="2408129"/>
          </a:xfrm>
          <a:prstGeom prst="rect">
            <a:avLst/>
          </a:prstGeom>
        </p:spPr>
      </p:pic>
      <p:sp>
        <p:nvSpPr>
          <p:cNvPr id="17" name="TextBox 16">
            <a:extLst>
              <a:ext uri="{FF2B5EF4-FFF2-40B4-BE49-F238E27FC236}">
                <a16:creationId xmlns:a16="http://schemas.microsoft.com/office/drawing/2014/main" id="{B64F7529-4260-6970-AC98-92CC629E0290}"/>
              </a:ext>
            </a:extLst>
          </p:cNvPr>
          <p:cNvSpPr txBox="1"/>
          <p:nvPr/>
        </p:nvSpPr>
        <p:spPr>
          <a:xfrm>
            <a:off x="-612475" y="5982734"/>
            <a:ext cx="6340414" cy="523220"/>
          </a:xfrm>
          <a:prstGeom prst="rect">
            <a:avLst/>
          </a:prstGeom>
          <a:noFill/>
        </p:spPr>
        <p:txBody>
          <a:bodyPr wrap="square">
            <a:spAutoFit/>
          </a:bodyPr>
          <a:lstStyle/>
          <a:p>
            <a:pPr algn="ctr"/>
            <a:r>
              <a:rPr lang="ro-RO" sz="1400" dirty="0"/>
              <a:t>Fig. 21. Răspunsuri colectate la întrebarea 21 din chestionar</a:t>
            </a:r>
          </a:p>
          <a:p>
            <a:pPr algn="ctr"/>
            <a:r>
              <a:rPr lang="ro-RO" sz="1400" dirty="0"/>
              <a:t>Autori: Man Alexandra și </a:t>
            </a:r>
            <a:r>
              <a:rPr lang="ro-RO" sz="1400" dirty="0" err="1"/>
              <a:t>Meheș</a:t>
            </a:r>
            <a:r>
              <a:rPr lang="ro-RO" sz="1400" dirty="0"/>
              <a:t> Georgiana</a:t>
            </a:r>
          </a:p>
        </p:txBody>
      </p:sp>
      <p:pic>
        <p:nvPicPr>
          <p:cNvPr id="18" name="Picture 17">
            <a:extLst>
              <a:ext uri="{FF2B5EF4-FFF2-40B4-BE49-F238E27FC236}">
                <a16:creationId xmlns:a16="http://schemas.microsoft.com/office/drawing/2014/main" id="{D864C43D-F28F-7D7E-2392-2A76CE9C296C}"/>
              </a:ext>
            </a:extLst>
          </p:cNvPr>
          <p:cNvPicPr>
            <a:picLocks noChangeAspect="1"/>
          </p:cNvPicPr>
          <p:nvPr/>
        </p:nvPicPr>
        <p:blipFill>
          <a:blip r:embed="rId5"/>
          <a:stretch>
            <a:fillRect/>
          </a:stretch>
        </p:blipFill>
        <p:spPr>
          <a:xfrm>
            <a:off x="5646156" y="3531742"/>
            <a:ext cx="4679818" cy="2408129"/>
          </a:xfrm>
          <a:prstGeom prst="rect">
            <a:avLst/>
          </a:prstGeom>
        </p:spPr>
      </p:pic>
      <p:sp>
        <p:nvSpPr>
          <p:cNvPr id="20" name="TextBox 19">
            <a:extLst>
              <a:ext uri="{FF2B5EF4-FFF2-40B4-BE49-F238E27FC236}">
                <a16:creationId xmlns:a16="http://schemas.microsoft.com/office/drawing/2014/main" id="{AC4C57A1-91E5-8E76-4FEF-603E096AB3EE}"/>
              </a:ext>
            </a:extLst>
          </p:cNvPr>
          <p:cNvSpPr txBox="1"/>
          <p:nvPr/>
        </p:nvSpPr>
        <p:spPr>
          <a:xfrm>
            <a:off x="5011949" y="5934199"/>
            <a:ext cx="6400800" cy="523220"/>
          </a:xfrm>
          <a:prstGeom prst="rect">
            <a:avLst/>
          </a:prstGeom>
          <a:noFill/>
        </p:spPr>
        <p:txBody>
          <a:bodyPr wrap="square">
            <a:spAutoFit/>
          </a:bodyPr>
          <a:lstStyle/>
          <a:p>
            <a:pPr algn="ctr"/>
            <a:r>
              <a:rPr lang="ro-RO" sz="1400" dirty="0"/>
              <a:t>Fig. 22. Răspunsuri colectate la întrebarea 22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1576760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944</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Calibri Light</vt:lpstr>
      <vt:lpstr>Office Theme</vt:lpstr>
      <vt:lpstr>Stress management among students</vt:lpstr>
      <vt:lpstr>Introducere</vt:lpstr>
      <vt:lpstr>1. Studiu de caz</vt:lpstr>
      <vt:lpstr>1.1. Chestionarul </vt:lpstr>
      <vt:lpstr>PowerPoint Presentation</vt:lpstr>
      <vt:lpstr>PowerPoint Presentation</vt:lpstr>
      <vt:lpstr>PowerPoint Presentation</vt:lpstr>
      <vt:lpstr>PowerPoint Presentation</vt:lpstr>
      <vt:lpstr>PowerPoint Presentation</vt:lpstr>
      <vt:lpstr>PowerPoint Presentation</vt:lpstr>
      <vt:lpstr>Concluzii și recomandări</vt:lpstr>
      <vt:lpstr>Bibliografie</vt:lpstr>
      <vt:lpstr>Vă mulțumim pentru atenția acordată!!!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Alexandra Man</cp:lastModifiedBy>
  <cp:revision>7</cp:revision>
  <dcterms:created xsi:type="dcterms:W3CDTF">2022-11-16T09:30:41Z</dcterms:created>
  <dcterms:modified xsi:type="dcterms:W3CDTF">2025-05-29T18:25:50Z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