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31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1470AC-8C30-4527-8620-23B2B35A0C57}" v="31" dt="2025-05-13T16:49:39.9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–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–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–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–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8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05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Man" userId="5efeafce4a92745c" providerId="LiveId" clId="{A91470AC-8C30-4527-8620-23B2B35A0C57}"/>
    <pc:docChg chg="undo custSel modSld modMainMaster">
      <pc:chgData name="Alexandra Man" userId="5efeafce4a92745c" providerId="LiveId" clId="{A91470AC-8C30-4527-8620-23B2B35A0C57}" dt="2025-05-13T16:50:52.533" v="591" actId="20577"/>
      <pc:docMkLst>
        <pc:docMk/>
      </pc:docMkLst>
      <pc:sldChg chg="addSp modSp mod">
        <pc:chgData name="Alexandra Man" userId="5efeafce4a92745c" providerId="LiveId" clId="{A91470AC-8C30-4527-8620-23B2B35A0C57}" dt="2025-05-13T16:37:10.797" v="307" actId="1076"/>
        <pc:sldMkLst>
          <pc:docMk/>
          <pc:sldMk cId="3211116105" sldId="256"/>
        </pc:sldMkLst>
        <pc:spChg chg="mod">
          <ac:chgData name="Alexandra Man" userId="5efeafce4a92745c" providerId="LiveId" clId="{A91470AC-8C30-4527-8620-23B2B35A0C57}" dt="2025-05-13T07:32:35.196" v="76" actId="1076"/>
          <ac:spMkLst>
            <pc:docMk/>
            <pc:sldMk cId="3211116105" sldId="256"/>
            <ac:spMk id="2" creationId="{08226994-1CA3-A39D-4FDE-D835BC5851F4}"/>
          </ac:spMkLst>
        </pc:spChg>
        <pc:spChg chg="mod">
          <ac:chgData name="Alexandra Man" userId="5efeafce4a92745c" providerId="LiveId" clId="{A91470AC-8C30-4527-8620-23B2B35A0C57}" dt="2025-05-13T16:36:38.095" v="300" actId="20577"/>
          <ac:spMkLst>
            <pc:docMk/>
            <pc:sldMk cId="3211116105" sldId="256"/>
            <ac:spMk id="3" creationId="{B12F05B2-EF03-DBB5-4446-A81ABE5970EE}"/>
          </ac:spMkLst>
        </pc:spChg>
        <pc:spChg chg="add mod">
          <ac:chgData name="Alexandra Man" userId="5efeafce4a92745c" providerId="LiveId" clId="{A91470AC-8C30-4527-8620-23B2B35A0C57}" dt="2025-05-13T16:37:10.797" v="307" actId="1076"/>
          <ac:spMkLst>
            <pc:docMk/>
            <pc:sldMk cId="3211116105" sldId="256"/>
            <ac:spMk id="6" creationId="{50F0A72D-AF5C-7A18-14E5-EA1733FDB046}"/>
          </ac:spMkLst>
        </pc:spChg>
        <pc:picChg chg="mod">
          <ac:chgData name="Alexandra Man" userId="5efeafce4a92745c" providerId="LiveId" clId="{A91470AC-8C30-4527-8620-23B2B35A0C57}" dt="2025-05-13T16:37:02.066" v="304" actId="1076"/>
          <ac:picMkLst>
            <pc:docMk/>
            <pc:sldMk cId="3211116105" sldId="256"/>
            <ac:picMk id="5" creationId="{18F04D9C-8D60-0699-537F-9C246E8A9109}"/>
          </ac:picMkLst>
        </pc:picChg>
      </pc:sldChg>
      <pc:sldChg chg="modSp">
        <pc:chgData name="Alexandra Man" userId="5efeafce4a92745c" providerId="LiveId" clId="{A91470AC-8C30-4527-8620-23B2B35A0C57}" dt="2025-05-13T16:37:47.609" v="313"/>
        <pc:sldMkLst>
          <pc:docMk/>
          <pc:sldMk cId="4274069830" sldId="257"/>
        </pc:sldMkLst>
        <pc:spChg chg="mod">
          <ac:chgData name="Alexandra Man" userId="5efeafce4a92745c" providerId="LiveId" clId="{A91470AC-8C30-4527-8620-23B2B35A0C57}" dt="2025-05-13T07:28:43.522" v="25"/>
          <ac:spMkLst>
            <pc:docMk/>
            <pc:sldMk cId="4274069830" sldId="257"/>
            <ac:spMk id="4" creationId="{30FCF717-4B06-2D6C-9A1D-65B9FF3D265D}"/>
          </ac:spMkLst>
        </pc:spChg>
        <pc:graphicFrameChg chg="mod">
          <ac:chgData name="Alexandra Man" userId="5efeafce4a92745c" providerId="LiveId" clId="{A91470AC-8C30-4527-8620-23B2B35A0C57}" dt="2025-05-13T16:37:47.609" v="313"/>
          <ac:graphicFrameMkLst>
            <pc:docMk/>
            <pc:sldMk cId="4274069830" sldId="257"/>
            <ac:graphicFrameMk id="7" creationId="{D09014E6-D2DA-B82E-7A03-0B3D6342ECFA}"/>
          </ac:graphicFrameMkLst>
        </pc:graphicFrameChg>
      </pc:sldChg>
      <pc:sldChg chg="addSp modSp mod">
        <pc:chgData name="Alexandra Man" userId="5efeafce4a92745c" providerId="LiveId" clId="{A91470AC-8C30-4527-8620-23B2B35A0C57}" dt="2025-05-13T16:47:12.356" v="465" actId="1076"/>
        <pc:sldMkLst>
          <pc:docMk/>
          <pc:sldMk cId="124151350" sldId="258"/>
        </pc:sldMkLst>
        <pc:spChg chg="add mod">
          <ac:chgData name="Alexandra Man" userId="5efeafce4a92745c" providerId="LiveId" clId="{A91470AC-8C30-4527-8620-23B2B35A0C57}" dt="2025-05-13T16:47:10.130" v="464" actId="1076"/>
          <ac:spMkLst>
            <pc:docMk/>
            <pc:sldMk cId="124151350" sldId="258"/>
            <ac:spMk id="2" creationId="{945C65A3-A165-D713-D323-0925B31BB391}"/>
          </ac:spMkLst>
        </pc:spChg>
        <pc:spChg chg="add mod">
          <ac:chgData name="Alexandra Man" userId="5efeafce4a92745c" providerId="LiveId" clId="{A91470AC-8C30-4527-8620-23B2B35A0C57}" dt="2025-05-13T16:43:15.932" v="398" actId="114"/>
          <ac:spMkLst>
            <pc:docMk/>
            <pc:sldMk cId="124151350" sldId="258"/>
            <ac:spMk id="3" creationId="{AA68643F-99F0-1C1D-16F4-5547AD17DD74}"/>
          </ac:spMkLst>
        </pc:spChg>
        <pc:spChg chg="mod">
          <ac:chgData name="Alexandra Man" userId="5efeafce4a92745c" providerId="LiveId" clId="{A91470AC-8C30-4527-8620-23B2B35A0C57}" dt="2025-05-13T07:28:43.522" v="25"/>
          <ac:spMkLst>
            <pc:docMk/>
            <pc:sldMk cId="124151350" sldId="258"/>
            <ac:spMk id="4" creationId="{AD91327D-D14C-4AAD-D45A-46A6D42A884E}"/>
          </ac:spMkLst>
        </pc:spChg>
        <pc:spChg chg="mod">
          <ac:chgData name="Alexandra Man" userId="5efeafce4a92745c" providerId="LiveId" clId="{A91470AC-8C30-4527-8620-23B2B35A0C57}" dt="2025-05-13T16:45:29.949" v="421" actId="1076"/>
          <ac:spMkLst>
            <pc:docMk/>
            <pc:sldMk cId="124151350" sldId="258"/>
            <ac:spMk id="5" creationId="{A853AD99-FEA1-8B05-841E-BD5AD2500660}"/>
          </ac:spMkLst>
        </pc:spChg>
        <pc:spChg chg="mod">
          <ac:chgData name="Alexandra Man" userId="5efeafce4a92745c" providerId="LiveId" clId="{A91470AC-8C30-4527-8620-23B2B35A0C57}" dt="2025-05-13T16:46:57.659" v="461" actId="14100"/>
          <ac:spMkLst>
            <pc:docMk/>
            <pc:sldMk cId="124151350" sldId="258"/>
            <ac:spMk id="6" creationId="{35374DF9-4FA5-4455-3BCE-2D5D97454240}"/>
          </ac:spMkLst>
        </pc:spChg>
        <pc:spChg chg="add mod">
          <ac:chgData name="Alexandra Man" userId="5efeafce4a92745c" providerId="LiveId" clId="{A91470AC-8C30-4527-8620-23B2B35A0C57}" dt="2025-05-13T16:47:12.356" v="465" actId="1076"/>
          <ac:spMkLst>
            <pc:docMk/>
            <pc:sldMk cId="124151350" sldId="258"/>
            <ac:spMk id="7" creationId="{B01DA64D-4FEF-AF5F-E34C-2A74A93F77A3}"/>
          </ac:spMkLst>
        </pc:spChg>
        <pc:spChg chg="mod">
          <ac:chgData name="Alexandra Man" userId="5efeafce4a92745c" providerId="LiveId" clId="{A91470AC-8C30-4527-8620-23B2B35A0C57}" dt="2025-05-13T16:46:14.125" v="453" actId="20577"/>
          <ac:spMkLst>
            <pc:docMk/>
            <pc:sldMk cId="124151350" sldId="258"/>
            <ac:spMk id="10" creationId="{FC3EF9EE-2A3D-ADAB-4D43-A3E62E54FC22}"/>
          </ac:spMkLst>
        </pc:spChg>
        <pc:graphicFrameChg chg="mod modGraphic">
          <ac:chgData name="Alexandra Man" userId="5efeafce4a92745c" providerId="LiveId" clId="{A91470AC-8C30-4527-8620-23B2B35A0C57}" dt="2025-05-13T16:46:41.687" v="458" actId="14734"/>
          <ac:graphicFrameMkLst>
            <pc:docMk/>
            <pc:sldMk cId="124151350" sldId="258"/>
            <ac:graphicFrameMk id="8" creationId="{3026BCBD-E8A1-F17E-618B-DBD40F45CFD7}"/>
          </ac:graphicFrameMkLst>
        </pc:graphicFrameChg>
        <pc:graphicFrameChg chg="mod">
          <ac:chgData name="Alexandra Man" userId="5efeafce4a92745c" providerId="LiveId" clId="{A91470AC-8C30-4527-8620-23B2B35A0C57}" dt="2025-05-13T16:47:06.817" v="463" actId="14100"/>
          <ac:graphicFrameMkLst>
            <pc:docMk/>
            <pc:sldMk cId="124151350" sldId="258"/>
            <ac:graphicFrameMk id="9" creationId="{181472FF-08F4-F02C-EF2D-26F7E26974D2}"/>
          </ac:graphicFrameMkLst>
        </pc:graphicFrameChg>
      </pc:sldChg>
      <pc:sldChg chg="addSp modSp mod">
        <pc:chgData name="Alexandra Man" userId="5efeafce4a92745c" providerId="LiveId" clId="{A91470AC-8C30-4527-8620-23B2B35A0C57}" dt="2025-05-13T16:48:36.854" v="527" actId="1076"/>
        <pc:sldMkLst>
          <pc:docMk/>
          <pc:sldMk cId="1357033518" sldId="259"/>
        </pc:sldMkLst>
        <pc:spChg chg="mod">
          <ac:chgData name="Alexandra Man" userId="5efeafce4a92745c" providerId="LiveId" clId="{A91470AC-8C30-4527-8620-23B2B35A0C57}" dt="2025-05-13T16:13:41.946" v="185" actId="1076"/>
          <ac:spMkLst>
            <pc:docMk/>
            <pc:sldMk cId="1357033518" sldId="259"/>
            <ac:spMk id="4" creationId="{74F41C76-624D-0489-9425-CCC83078849B}"/>
          </ac:spMkLst>
        </pc:spChg>
        <pc:spChg chg="mod">
          <ac:chgData name="Alexandra Man" userId="5efeafce4a92745c" providerId="LiveId" clId="{A91470AC-8C30-4527-8620-23B2B35A0C57}" dt="2025-05-13T07:36:26.828" v="109" actId="1076"/>
          <ac:spMkLst>
            <pc:docMk/>
            <pc:sldMk cId="1357033518" sldId="259"/>
            <ac:spMk id="5" creationId="{0C073BB5-1E80-C3BC-10B8-50C20922EF1D}"/>
          </ac:spMkLst>
        </pc:spChg>
        <pc:spChg chg="add mod">
          <ac:chgData name="Alexandra Man" userId="5efeafce4a92745c" providerId="LiveId" clId="{A91470AC-8C30-4527-8620-23B2B35A0C57}" dt="2025-05-13T16:48:15.314" v="521" actId="114"/>
          <ac:spMkLst>
            <pc:docMk/>
            <pc:sldMk cId="1357033518" sldId="259"/>
            <ac:spMk id="6" creationId="{231DB37B-E59F-337D-C57A-E0A2E2396292}"/>
          </ac:spMkLst>
        </pc:spChg>
        <pc:spChg chg="mod">
          <ac:chgData name="Alexandra Man" userId="5efeafce4a92745c" providerId="LiveId" clId="{A91470AC-8C30-4527-8620-23B2B35A0C57}" dt="2025-05-13T16:47:23.692" v="468" actId="1076"/>
          <ac:spMkLst>
            <pc:docMk/>
            <pc:sldMk cId="1357033518" sldId="259"/>
            <ac:spMk id="7" creationId="{2C39F866-996F-B1D7-A03F-B158FE2BFD32}"/>
          </ac:spMkLst>
        </pc:spChg>
        <pc:spChg chg="add mod">
          <ac:chgData name="Alexandra Man" userId="5efeafce4a92745c" providerId="LiveId" clId="{A91470AC-8C30-4527-8620-23B2B35A0C57}" dt="2025-05-13T16:43:28.220" v="401" actId="114"/>
          <ac:spMkLst>
            <pc:docMk/>
            <pc:sldMk cId="1357033518" sldId="259"/>
            <ac:spMk id="8" creationId="{1EAAB6B9-B4D9-639B-394C-DB7EC53B5AEE}"/>
          </ac:spMkLst>
        </pc:spChg>
        <pc:spChg chg="mod">
          <ac:chgData name="Alexandra Man" userId="5efeafce4a92745c" providerId="LiveId" clId="{A91470AC-8C30-4527-8620-23B2B35A0C57}" dt="2025-05-13T16:48:19.649" v="523" actId="20577"/>
          <ac:spMkLst>
            <pc:docMk/>
            <pc:sldMk cId="1357033518" sldId="259"/>
            <ac:spMk id="10" creationId="{6CE4F8D6-8B42-E251-5BF7-526B20107AFC}"/>
          </ac:spMkLst>
        </pc:spChg>
        <pc:spChg chg="add mod">
          <ac:chgData name="Alexandra Man" userId="5efeafce4a92745c" providerId="LiveId" clId="{A91470AC-8C30-4527-8620-23B2B35A0C57}" dt="2025-05-13T16:48:36.854" v="527" actId="1076"/>
          <ac:spMkLst>
            <pc:docMk/>
            <pc:sldMk cId="1357033518" sldId="259"/>
            <ac:spMk id="11" creationId="{B5EC464E-CFB4-EAF8-B8E0-390ABDDB9C60}"/>
          </ac:spMkLst>
        </pc:spChg>
        <pc:graphicFrameChg chg="mod modGraphic">
          <ac:chgData name="Alexandra Man" userId="5efeafce4a92745c" providerId="LiveId" clId="{A91470AC-8C30-4527-8620-23B2B35A0C57}" dt="2025-05-13T16:13:02.352" v="179" actId="121"/>
          <ac:graphicFrameMkLst>
            <pc:docMk/>
            <pc:sldMk cId="1357033518" sldId="259"/>
            <ac:graphicFrameMk id="2" creationId="{0D456BFC-624F-044B-8C57-56E58ACBDF91}"/>
          </ac:graphicFrameMkLst>
        </pc:graphicFrameChg>
        <pc:graphicFrameChg chg="mod">
          <ac:chgData name="Alexandra Man" userId="5efeafce4a92745c" providerId="LiveId" clId="{A91470AC-8C30-4527-8620-23B2B35A0C57}" dt="2025-05-13T16:47:26.910" v="469" actId="1076"/>
          <ac:graphicFrameMkLst>
            <pc:docMk/>
            <pc:sldMk cId="1357033518" sldId="259"/>
            <ac:graphicFrameMk id="3" creationId="{4D5594AE-9B10-C9CF-3CFE-A501B233132C}"/>
          </ac:graphicFrameMkLst>
        </pc:graphicFrameChg>
      </pc:sldChg>
      <pc:sldChg chg="addSp modSp mod">
        <pc:chgData name="Alexandra Man" userId="5efeafce4a92745c" providerId="LiveId" clId="{A91470AC-8C30-4527-8620-23B2B35A0C57}" dt="2025-05-13T16:48:42.887" v="529" actId="20577"/>
        <pc:sldMkLst>
          <pc:docMk/>
          <pc:sldMk cId="2689021997" sldId="260"/>
        </pc:sldMkLst>
        <pc:spChg chg="mod">
          <ac:chgData name="Alexandra Man" userId="5efeafce4a92745c" providerId="LiveId" clId="{A91470AC-8C30-4527-8620-23B2B35A0C57}" dt="2025-05-13T07:28:43.522" v="25"/>
          <ac:spMkLst>
            <pc:docMk/>
            <pc:sldMk cId="2689021997" sldId="260"/>
            <ac:spMk id="4" creationId="{BB606A02-9EEB-404B-CA6B-40A9355C3A1B}"/>
          </ac:spMkLst>
        </pc:spChg>
        <pc:spChg chg="mod">
          <ac:chgData name="Alexandra Man" userId="5efeafce4a92745c" providerId="LiveId" clId="{A91470AC-8C30-4527-8620-23B2B35A0C57}" dt="2025-05-13T07:36:21.517" v="108" actId="1076"/>
          <ac:spMkLst>
            <pc:docMk/>
            <pc:sldMk cId="2689021997" sldId="260"/>
            <ac:spMk id="5" creationId="{BE1ED4F1-F471-EA9E-FD62-BBE79018A0D9}"/>
          </ac:spMkLst>
        </pc:spChg>
        <pc:spChg chg="add mod">
          <ac:chgData name="Alexandra Man" userId="5efeafce4a92745c" providerId="LiveId" clId="{A91470AC-8C30-4527-8620-23B2B35A0C57}" dt="2025-05-13T16:43:42.256" v="404" actId="114"/>
          <ac:spMkLst>
            <pc:docMk/>
            <pc:sldMk cId="2689021997" sldId="260"/>
            <ac:spMk id="6" creationId="{66AFDA9F-7509-71EA-EA1C-AA450FDB67A5}"/>
          </ac:spMkLst>
        </pc:spChg>
        <pc:spChg chg="mod">
          <ac:chgData name="Alexandra Man" userId="5efeafce4a92745c" providerId="LiveId" clId="{A91470AC-8C30-4527-8620-23B2B35A0C57}" dt="2025-05-13T16:20:07.054" v="206" actId="1076"/>
          <ac:spMkLst>
            <pc:docMk/>
            <pc:sldMk cId="2689021997" sldId="260"/>
            <ac:spMk id="7" creationId="{C080E45D-9BAA-2D9C-530B-5B6819A765F6}"/>
          </ac:spMkLst>
        </pc:spChg>
        <pc:spChg chg="mod">
          <ac:chgData name="Alexandra Man" userId="5efeafce4a92745c" providerId="LiveId" clId="{A91470AC-8C30-4527-8620-23B2B35A0C57}" dt="2025-05-13T16:48:42.887" v="529" actId="20577"/>
          <ac:spMkLst>
            <pc:docMk/>
            <pc:sldMk cId="2689021997" sldId="260"/>
            <ac:spMk id="8" creationId="{E38CA433-836D-0E2B-A01F-D4609ED3B8A2}"/>
          </ac:spMkLst>
        </pc:spChg>
        <pc:graphicFrameChg chg="mod modGraphic">
          <ac:chgData name="Alexandra Man" userId="5efeafce4a92745c" providerId="LiveId" clId="{A91470AC-8C30-4527-8620-23B2B35A0C57}" dt="2025-05-13T16:20:02.343" v="205" actId="1076"/>
          <ac:graphicFrameMkLst>
            <pc:docMk/>
            <pc:sldMk cId="2689021997" sldId="260"/>
            <ac:graphicFrameMk id="2" creationId="{D875D42D-3CCC-493A-9D41-67FC3578666A}"/>
          </ac:graphicFrameMkLst>
        </pc:graphicFrameChg>
      </pc:sldChg>
      <pc:sldChg chg="addSp modSp mod">
        <pc:chgData name="Alexandra Man" userId="5efeafce4a92745c" providerId="LiveId" clId="{A91470AC-8C30-4527-8620-23B2B35A0C57}" dt="2025-05-13T16:48:47.681" v="531" actId="20577"/>
        <pc:sldMkLst>
          <pc:docMk/>
          <pc:sldMk cId="1523847288" sldId="261"/>
        </pc:sldMkLst>
        <pc:spChg chg="mod">
          <ac:chgData name="Alexandra Man" userId="5efeafce4a92745c" providerId="LiveId" clId="{A91470AC-8C30-4527-8620-23B2B35A0C57}" dt="2025-05-13T07:36:18.660" v="107" actId="1076"/>
          <ac:spMkLst>
            <pc:docMk/>
            <pc:sldMk cId="1523847288" sldId="261"/>
            <ac:spMk id="2" creationId="{D5BF504F-0731-C44A-1A5A-E36325781B46}"/>
          </ac:spMkLst>
        </pc:spChg>
        <pc:spChg chg="mod">
          <ac:chgData name="Alexandra Man" userId="5efeafce4a92745c" providerId="LiveId" clId="{A91470AC-8C30-4527-8620-23B2B35A0C57}" dt="2025-05-13T07:28:43.522" v="25"/>
          <ac:spMkLst>
            <pc:docMk/>
            <pc:sldMk cId="1523847288" sldId="261"/>
            <ac:spMk id="4" creationId="{43003DA3-758C-699E-8D1C-8EA216910BCD}"/>
          </ac:spMkLst>
        </pc:spChg>
        <pc:spChg chg="add mod">
          <ac:chgData name="Alexandra Man" userId="5efeafce4a92745c" providerId="LiveId" clId="{A91470AC-8C30-4527-8620-23B2B35A0C57}" dt="2025-05-13T16:48:47.681" v="531" actId="20577"/>
          <ac:spMkLst>
            <pc:docMk/>
            <pc:sldMk cId="1523847288" sldId="261"/>
            <ac:spMk id="5" creationId="{38A171E4-5EAA-C427-35F8-6DD7DBD85EB2}"/>
          </ac:spMkLst>
        </pc:spChg>
        <pc:spChg chg="add mod">
          <ac:chgData name="Alexandra Man" userId="5efeafce4a92745c" providerId="LiveId" clId="{A91470AC-8C30-4527-8620-23B2B35A0C57}" dt="2025-05-13T16:43:56.048" v="407" actId="114"/>
          <ac:spMkLst>
            <pc:docMk/>
            <pc:sldMk cId="1523847288" sldId="261"/>
            <ac:spMk id="8" creationId="{9D8EBC0C-97A8-3AC0-E53F-8874A3D9AC66}"/>
          </ac:spMkLst>
        </pc:spChg>
        <pc:spChg chg="mod">
          <ac:chgData name="Alexandra Man" userId="5efeafce4a92745c" providerId="LiveId" clId="{A91470AC-8C30-4527-8620-23B2B35A0C57}" dt="2025-05-13T16:13:56.616" v="187" actId="122"/>
          <ac:spMkLst>
            <pc:docMk/>
            <pc:sldMk cId="1523847288" sldId="261"/>
            <ac:spMk id="18" creationId="{8AF890D5-422F-5319-3D17-E7BEAC876F80}"/>
          </ac:spMkLst>
        </pc:spChg>
      </pc:sldChg>
      <pc:sldChg chg="delSp modSp mod delDesignElem">
        <pc:chgData name="Alexandra Man" userId="5efeafce4a92745c" providerId="LiveId" clId="{A91470AC-8C30-4527-8620-23B2B35A0C57}" dt="2025-05-13T16:11:31.211" v="156" actId="120"/>
        <pc:sldMkLst>
          <pc:docMk/>
          <pc:sldMk cId="3458356952" sldId="262"/>
        </pc:sldMkLst>
        <pc:spChg chg="mod">
          <ac:chgData name="Alexandra Man" userId="5efeafce4a92745c" providerId="LiveId" clId="{A91470AC-8C30-4527-8620-23B2B35A0C57}" dt="2025-05-13T07:36:36.460" v="111" actId="1076"/>
          <ac:spMkLst>
            <pc:docMk/>
            <pc:sldMk cId="3458356952" sldId="262"/>
            <ac:spMk id="2" creationId="{459A3AAF-0E5C-1F0A-B69B-7C5D4C570975}"/>
          </ac:spMkLst>
        </pc:spChg>
        <pc:spChg chg="mod">
          <ac:chgData name="Alexandra Man" userId="5efeafce4a92745c" providerId="LiveId" clId="{A91470AC-8C30-4527-8620-23B2B35A0C57}" dt="2025-05-13T07:28:43.522" v="25"/>
          <ac:spMkLst>
            <pc:docMk/>
            <pc:sldMk cId="3458356952" sldId="262"/>
            <ac:spMk id="3" creationId="{615C84AB-3D33-3745-DE61-77B1A17BFFD7}"/>
          </ac:spMkLst>
        </pc:spChg>
        <pc:spChg chg="mod">
          <ac:chgData name="Alexandra Man" userId="5efeafce4a92745c" providerId="LiveId" clId="{A91470AC-8C30-4527-8620-23B2B35A0C57}" dt="2025-05-13T16:11:31.211" v="156" actId="120"/>
          <ac:spMkLst>
            <pc:docMk/>
            <pc:sldMk cId="3458356952" sldId="262"/>
            <ac:spMk id="10" creationId="{189F56C8-5655-D359-D59B-956D4493B347}"/>
          </ac:spMkLst>
        </pc:spChg>
        <pc:spChg chg="del">
          <ac:chgData name="Alexandra Man" userId="5efeafce4a92745c" providerId="LiveId" clId="{A91470AC-8C30-4527-8620-23B2B35A0C57}" dt="2025-05-13T07:28:43.522" v="25"/>
          <ac:spMkLst>
            <pc:docMk/>
            <pc:sldMk cId="3458356952" sldId="262"/>
            <ac:spMk id="15" creationId="{89C8D586-1ECD-4981-BED2-97336112C0AD}"/>
          </ac:spMkLst>
        </pc:spChg>
        <pc:grpChg chg="del">
          <ac:chgData name="Alexandra Man" userId="5efeafce4a92745c" providerId="LiveId" clId="{A91470AC-8C30-4527-8620-23B2B35A0C57}" dt="2025-05-13T07:28:43.522" v="25"/>
          <ac:grpSpMkLst>
            <pc:docMk/>
            <pc:sldMk cId="3458356952" sldId="262"/>
            <ac:grpSpMk id="11" creationId="{16DBFAD4-B5FC-442B-A283-381B01B195F7}"/>
          </ac:grpSpMkLst>
        </pc:grpChg>
        <pc:grpChg chg="del">
          <ac:chgData name="Alexandra Man" userId="5efeafce4a92745c" providerId="LiveId" clId="{A91470AC-8C30-4527-8620-23B2B35A0C57}" dt="2025-05-13T07:28:43.522" v="25"/>
          <ac:grpSpMkLst>
            <pc:docMk/>
            <pc:sldMk cId="3458356952" sldId="262"/>
            <ac:grpSpMk id="17" creationId="{AF001A23-2767-4A31-BD30-56112DE9527E}"/>
          </ac:grpSpMkLst>
        </pc:grpChg>
      </pc:sldChg>
      <pc:sldChg chg="addSp delSp modSp mod">
        <pc:chgData name="Alexandra Man" userId="5efeafce4a92745c" providerId="LiveId" clId="{A91470AC-8C30-4527-8620-23B2B35A0C57}" dt="2025-05-13T16:50:43.109" v="586" actId="20577"/>
        <pc:sldMkLst>
          <pc:docMk/>
          <pc:sldMk cId="4189443274" sldId="263"/>
        </pc:sldMkLst>
        <pc:spChg chg="mod">
          <ac:chgData name="Alexandra Man" userId="5efeafce4a92745c" providerId="LiveId" clId="{A91470AC-8C30-4527-8620-23B2B35A0C57}" dt="2025-05-13T07:36:14.548" v="106" actId="1076"/>
          <ac:spMkLst>
            <pc:docMk/>
            <pc:sldMk cId="4189443274" sldId="263"/>
            <ac:spMk id="2" creationId="{662D57CF-FD27-C73A-D452-2596E17614AD}"/>
          </ac:spMkLst>
        </pc:spChg>
        <pc:spChg chg="mod">
          <ac:chgData name="Alexandra Man" userId="5efeafce4a92745c" providerId="LiveId" clId="{A91470AC-8C30-4527-8620-23B2B35A0C57}" dt="2025-05-13T07:28:43.522" v="25"/>
          <ac:spMkLst>
            <pc:docMk/>
            <pc:sldMk cId="4189443274" sldId="263"/>
            <ac:spMk id="3" creationId="{7EF1F00F-28D0-4E04-8512-34A8A9C50311}"/>
          </ac:spMkLst>
        </pc:spChg>
        <pc:spChg chg="add mod">
          <ac:chgData name="Alexandra Man" userId="5efeafce4a92745c" providerId="LiveId" clId="{A91470AC-8C30-4527-8620-23B2B35A0C57}" dt="2025-05-13T16:50:16.289" v="579" actId="1076"/>
          <ac:spMkLst>
            <pc:docMk/>
            <pc:sldMk cId="4189443274" sldId="263"/>
            <ac:spMk id="4" creationId="{D27A4E0D-17CB-184D-AF10-59C9F2802250}"/>
          </ac:spMkLst>
        </pc:spChg>
        <pc:spChg chg="del mod">
          <ac:chgData name="Alexandra Man" userId="5efeafce4a92745c" providerId="LiveId" clId="{A91470AC-8C30-4527-8620-23B2B35A0C57}" dt="2025-05-13T16:50:33.950" v="584" actId="21"/>
          <ac:spMkLst>
            <pc:docMk/>
            <pc:sldMk cId="4189443274" sldId="263"/>
            <ac:spMk id="5" creationId="{C6339F05-249A-217D-7767-93ED7B2F3B48}"/>
          </ac:spMkLst>
        </pc:spChg>
        <pc:spChg chg="mod">
          <ac:chgData name="Alexandra Man" userId="5efeafce4a92745c" providerId="LiveId" clId="{A91470AC-8C30-4527-8620-23B2B35A0C57}" dt="2025-05-13T16:50:43.109" v="586" actId="20577"/>
          <ac:spMkLst>
            <pc:docMk/>
            <pc:sldMk cId="4189443274" sldId="263"/>
            <ac:spMk id="8" creationId="{BEB710A7-C6C2-B85F-9D9D-B29C4D12BC75}"/>
          </ac:spMkLst>
        </pc:spChg>
        <pc:spChg chg="add mod">
          <ac:chgData name="Alexandra Man" userId="5efeafce4a92745c" providerId="LiveId" clId="{A91470AC-8C30-4527-8620-23B2B35A0C57}" dt="2025-05-13T16:50:20.126" v="580" actId="1076"/>
          <ac:spMkLst>
            <pc:docMk/>
            <pc:sldMk cId="4189443274" sldId="263"/>
            <ac:spMk id="9" creationId="{23046A0C-0B42-7DF8-C3CD-045140E440FB}"/>
          </ac:spMkLst>
        </pc:spChg>
        <pc:spChg chg="add mod">
          <ac:chgData name="Alexandra Man" userId="5efeafce4a92745c" providerId="LiveId" clId="{A91470AC-8C30-4527-8620-23B2B35A0C57}" dt="2025-05-13T16:50:30.041" v="582" actId="1076"/>
          <ac:spMkLst>
            <pc:docMk/>
            <pc:sldMk cId="4189443274" sldId="263"/>
            <ac:spMk id="11" creationId="{EF23ACE5-727B-7AC4-42D7-0EFE9D9F7BC7}"/>
          </ac:spMkLst>
        </pc:spChg>
        <pc:graphicFrameChg chg="mod modGraphic">
          <ac:chgData name="Alexandra Man" userId="5efeafce4a92745c" providerId="LiveId" clId="{A91470AC-8C30-4527-8620-23B2B35A0C57}" dt="2025-05-13T16:14:45.309" v="194" actId="1076"/>
          <ac:graphicFrameMkLst>
            <pc:docMk/>
            <pc:sldMk cId="4189443274" sldId="263"/>
            <ac:graphicFrameMk id="6" creationId="{45D96115-CFDE-F097-3BB2-F07D938CA6B8}"/>
          </ac:graphicFrameMkLst>
        </pc:graphicFrameChg>
        <pc:graphicFrameChg chg="mod">
          <ac:chgData name="Alexandra Man" userId="5efeafce4a92745c" providerId="LiveId" clId="{A91470AC-8C30-4527-8620-23B2B35A0C57}" dt="2025-05-13T16:14:39.226" v="193" actId="14100"/>
          <ac:graphicFrameMkLst>
            <pc:docMk/>
            <pc:sldMk cId="4189443274" sldId="263"/>
            <ac:graphicFrameMk id="7" creationId="{C6832EFF-074A-8F6D-78E7-A591E3C4D8FD}"/>
          </ac:graphicFrameMkLst>
        </pc:graphicFrameChg>
      </pc:sldChg>
      <pc:sldChg chg="addSp modSp mod">
        <pc:chgData name="Alexandra Man" userId="5efeafce4a92745c" providerId="LiveId" clId="{A91470AC-8C30-4527-8620-23B2B35A0C57}" dt="2025-05-13T16:50:48.154" v="588" actId="20577"/>
        <pc:sldMkLst>
          <pc:docMk/>
          <pc:sldMk cId="1678004842" sldId="264"/>
        </pc:sldMkLst>
        <pc:spChg chg="mod">
          <ac:chgData name="Alexandra Man" userId="5efeafce4a92745c" providerId="LiveId" clId="{A91470AC-8C30-4527-8620-23B2B35A0C57}" dt="2025-05-13T07:36:11.032" v="105" actId="1076"/>
          <ac:spMkLst>
            <pc:docMk/>
            <pc:sldMk cId="1678004842" sldId="264"/>
            <ac:spMk id="2" creationId="{4A184AFC-68BC-9677-7414-E6E364ADE099}"/>
          </ac:spMkLst>
        </pc:spChg>
        <pc:spChg chg="mod">
          <ac:chgData name="Alexandra Man" userId="5efeafce4a92745c" providerId="LiveId" clId="{A91470AC-8C30-4527-8620-23B2B35A0C57}" dt="2025-05-13T07:28:43.522" v="25"/>
          <ac:spMkLst>
            <pc:docMk/>
            <pc:sldMk cId="1678004842" sldId="264"/>
            <ac:spMk id="3" creationId="{1B211C3D-8345-7BB2-CBDB-DAF2C139DA10}"/>
          </ac:spMkLst>
        </pc:spChg>
        <pc:spChg chg="mod">
          <ac:chgData name="Alexandra Man" userId="5efeafce4a92745c" providerId="LiveId" clId="{A91470AC-8C30-4527-8620-23B2B35A0C57}" dt="2025-05-13T16:19:25.279" v="201" actId="14100"/>
          <ac:spMkLst>
            <pc:docMk/>
            <pc:sldMk cId="1678004842" sldId="264"/>
            <ac:spMk id="5" creationId="{11818D85-3A99-51BC-AE71-8C7C255E39CE}"/>
          </ac:spMkLst>
        </pc:spChg>
        <pc:spChg chg="add mod">
          <ac:chgData name="Alexandra Man" userId="5efeafce4a92745c" providerId="LiveId" clId="{A91470AC-8C30-4527-8620-23B2B35A0C57}" dt="2025-05-13T16:44:20.454" v="413" actId="114"/>
          <ac:spMkLst>
            <pc:docMk/>
            <pc:sldMk cId="1678004842" sldId="264"/>
            <ac:spMk id="6" creationId="{DF369AB1-E049-5314-FC1F-F1DDA4DF0B97}"/>
          </ac:spMkLst>
        </pc:spChg>
        <pc:spChg chg="mod">
          <ac:chgData name="Alexandra Man" userId="5efeafce4a92745c" providerId="LiveId" clId="{A91470AC-8C30-4527-8620-23B2B35A0C57}" dt="2025-05-13T16:19:20.471" v="200" actId="14100"/>
          <ac:spMkLst>
            <pc:docMk/>
            <pc:sldMk cId="1678004842" sldId="264"/>
            <ac:spMk id="7" creationId="{0147520D-7C40-9AAB-8220-DEA1EEBF6D0A}"/>
          </ac:spMkLst>
        </pc:spChg>
        <pc:spChg chg="mod">
          <ac:chgData name="Alexandra Man" userId="5efeafce4a92745c" providerId="LiveId" clId="{A91470AC-8C30-4527-8620-23B2B35A0C57}" dt="2025-05-13T16:50:48.154" v="588" actId="20577"/>
          <ac:spMkLst>
            <pc:docMk/>
            <pc:sldMk cId="1678004842" sldId="264"/>
            <ac:spMk id="16" creationId="{0224C9BB-3BE6-8FD4-BAC5-F635741F474C}"/>
          </ac:spMkLst>
        </pc:spChg>
        <pc:picChg chg="mod">
          <ac:chgData name="Alexandra Man" userId="5efeafce4a92745c" providerId="LiveId" clId="{A91470AC-8C30-4527-8620-23B2B35A0C57}" dt="2025-05-13T16:14:55.781" v="196" actId="1076"/>
          <ac:picMkLst>
            <pc:docMk/>
            <pc:sldMk cId="1678004842" sldId="264"/>
            <ac:picMk id="14" creationId="{08D9BA3E-BD3A-5A3E-33B5-A21E041AC8D2}"/>
          </ac:picMkLst>
        </pc:picChg>
      </pc:sldChg>
      <pc:sldChg chg="addSp modSp mod">
        <pc:chgData name="Alexandra Man" userId="5efeafce4a92745c" providerId="LiveId" clId="{A91470AC-8C30-4527-8620-23B2B35A0C57}" dt="2025-05-13T16:50:52.533" v="591" actId="20577"/>
        <pc:sldMkLst>
          <pc:docMk/>
          <pc:sldMk cId="438042849" sldId="265"/>
        </pc:sldMkLst>
        <pc:spChg chg="mod">
          <ac:chgData name="Alexandra Man" userId="5efeafce4a92745c" providerId="LiveId" clId="{A91470AC-8C30-4527-8620-23B2B35A0C57}" dt="2025-05-13T07:36:06.212" v="104" actId="113"/>
          <ac:spMkLst>
            <pc:docMk/>
            <pc:sldMk cId="438042849" sldId="265"/>
            <ac:spMk id="2" creationId="{29A7C580-5977-D7A5-6208-1D76DF4297EC}"/>
          </ac:spMkLst>
        </pc:spChg>
        <pc:spChg chg="mod">
          <ac:chgData name="Alexandra Man" userId="5efeafce4a92745c" providerId="LiveId" clId="{A91470AC-8C30-4527-8620-23B2B35A0C57}" dt="2025-05-13T07:28:43.522" v="25"/>
          <ac:spMkLst>
            <pc:docMk/>
            <pc:sldMk cId="438042849" sldId="265"/>
            <ac:spMk id="3" creationId="{D72C20F7-75F1-3DC5-18A3-DC99A0190355}"/>
          </ac:spMkLst>
        </pc:spChg>
        <pc:spChg chg="mod">
          <ac:chgData name="Alexandra Man" userId="5efeafce4a92745c" providerId="LiveId" clId="{A91470AC-8C30-4527-8620-23B2B35A0C57}" dt="2025-05-13T16:41:45.401" v="390" actId="1076"/>
          <ac:spMkLst>
            <pc:docMk/>
            <pc:sldMk cId="438042849" sldId="265"/>
            <ac:spMk id="4" creationId="{71FF1199-8895-8396-93D2-1ED05A528CA0}"/>
          </ac:spMkLst>
        </pc:spChg>
        <pc:spChg chg="add mod">
          <ac:chgData name="Alexandra Man" userId="5efeafce4a92745c" providerId="LiveId" clId="{A91470AC-8C30-4527-8620-23B2B35A0C57}" dt="2025-05-13T16:50:52.533" v="591" actId="20577"/>
          <ac:spMkLst>
            <pc:docMk/>
            <pc:sldMk cId="438042849" sldId="265"/>
            <ac:spMk id="5" creationId="{03C6E340-9DCA-99EE-2252-82544567D435}"/>
          </ac:spMkLst>
        </pc:spChg>
        <pc:spChg chg="mod">
          <ac:chgData name="Alexandra Man" userId="5efeafce4a92745c" providerId="LiveId" clId="{A91470AC-8C30-4527-8620-23B2B35A0C57}" dt="2025-05-13T16:41:48.541" v="392" actId="1076"/>
          <ac:spMkLst>
            <pc:docMk/>
            <pc:sldMk cId="438042849" sldId="265"/>
            <ac:spMk id="6" creationId="{6DA62AC8-8A17-C6BE-B2DC-D60F6ECDAEF7}"/>
          </ac:spMkLst>
        </pc:spChg>
        <pc:spChg chg="mod">
          <ac:chgData name="Alexandra Man" userId="5efeafce4a92745c" providerId="LiveId" clId="{A91470AC-8C30-4527-8620-23B2B35A0C57}" dt="2025-05-13T16:41:46.695" v="391" actId="1076"/>
          <ac:spMkLst>
            <pc:docMk/>
            <pc:sldMk cId="438042849" sldId="265"/>
            <ac:spMk id="7" creationId="{C0F1D687-4E0B-9591-6BCA-DFD145AF060A}"/>
          </ac:spMkLst>
        </pc:spChg>
        <pc:spChg chg="add mod">
          <ac:chgData name="Alexandra Man" userId="5efeafce4a92745c" providerId="LiveId" clId="{A91470AC-8C30-4527-8620-23B2B35A0C57}" dt="2025-05-13T16:44:36.375" v="418" actId="114"/>
          <ac:spMkLst>
            <pc:docMk/>
            <pc:sldMk cId="438042849" sldId="265"/>
            <ac:spMk id="9" creationId="{4EA1F91E-D744-2D3A-BFFA-BBA23C63FD15}"/>
          </ac:spMkLst>
        </pc:spChg>
      </pc:sldChg>
      <pc:sldChg chg="modSp">
        <pc:chgData name="Alexandra Man" userId="5efeafce4a92745c" providerId="LiveId" clId="{A91470AC-8C30-4527-8620-23B2B35A0C57}" dt="2025-05-13T07:28:43.522" v="25"/>
        <pc:sldMkLst>
          <pc:docMk/>
          <pc:sldMk cId="3067250205" sldId="266"/>
        </pc:sldMkLst>
        <pc:spChg chg="mod">
          <ac:chgData name="Alexandra Man" userId="5efeafce4a92745c" providerId="LiveId" clId="{A91470AC-8C30-4527-8620-23B2B35A0C57}" dt="2025-05-13T07:28:43.522" v="25"/>
          <ac:spMkLst>
            <pc:docMk/>
            <pc:sldMk cId="3067250205" sldId="266"/>
            <ac:spMk id="3" creationId="{AF06F4D0-3CE7-BCB3-BBCF-011EEA58308A}"/>
          </ac:spMkLst>
        </pc:spChg>
      </pc:sldChg>
      <pc:sldChg chg="addSp delSp modSp mod">
        <pc:chgData name="Alexandra Man" userId="5efeafce4a92745c" providerId="LiveId" clId="{A91470AC-8C30-4527-8620-23B2B35A0C57}" dt="2025-05-13T16:29:18.158" v="242" actId="1076"/>
        <pc:sldMkLst>
          <pc:docMk/>
          <pc:sldMk cId="2572102035" sldId="267"/>
        </pc:sldMkLst>
        <pc:spChg chg="add del mod">
          <ac:chgData name="Alexandra Man" userId="5efeafce4a92745c" providerId="LiveId" clId="{A91470AC-8C30-4527-8620-23B2B35A0C57}" dt="2025-05-13T16:29:04.100" v="232" actId="21"/>
          <ac:spMkLst>
            <pc:docMk/>
            <pc:sldMk cId="2572102035" sldId="267"/>
            <ac:spMk id="2" creationId="{25F855B2-25C1-0E19-9307-5EFBA4424BA1}"/>
          </ac:spMkLst>
        </pc:spChg>
        <pc:picChg chg="add del mod">
          <ac:chgData name="Alexandra Man" userId="5efeafce4a92745c" providerId="LiveId" clId="{A91470AC-8C30-4527-8620-23B2B35A0C57}" dt="2025-05-13T16:29:18.158" v="242" actId="1076"/>
          <ac:picMkLst>
            <pc:docMk/>
            <pc:sldMk cId="2572102035" sldId="267"/>
            <ac:picMk id="3" creationId="{4B3C5537-5643-8980-5E70-01087063F352}"/>
          </ac:picMkLst>
        </pc:picChg>
        <pc:picChg chg="add del mod">
          <ac:chgData name="Alexandra Man" userId="5efeafce4a92745c" providerId="LiveId" clId="{A91470AC-8C30-4527-8620-23B2B35A0C57}" dt="2025-05-13T16:29:03.727" v="231" actId="14100"/>
          <ac:picMkLst>
            <pc:docMk/>
            <pc:sldMk cId="2572102035" sldId="267"/>
            <ac:picMk id="4" creationId="{1C37F78D-ACC5-163C-A83B-FC3232FFD88F}"/>
          </ac:picMkLst>
        </pc:picChg>
        <pc:picChg chg="add del mod">
          <ac:chgData name="Alexandra Man" userId="5efeafce4a92745c" providerId="LiveId" clId="{A91470AC-8C30-4527-8620-23B2B35A0C57}" dt="2025-05-13T16:29:02.926" v="228" actId="1076"/>
          <ac:picMkLst>
            <pc:docMk/>
            <pc:sldMk cId="2572102035" sldId="267"/>
            <ac:picMk id="5" creationId="{D872E699-5547-F492-81AE-DCBE536902D0}"/>
          </ac:picMkLst>
        </pc:picChg>
        <pc:picChg chg="add mod">
          <ac:chgData name="Alexandra Man" userId="5efeafce4a92745c" providerId="LiveId" clId="{A91470AC-8C30-4527-8620-23B2B35A0C57}" dt="2025-05-13T16:27:07.863" v="221" actId="14100"/>
          <ac:picMkLst>
            <pc:docMk/>
            <pc:sldMk cId="2572102035" sldId="267"/>
            <ac:picMk id="6" creationId="{C283884B-7AE8-AEB2-E7DA-BF28ECBC97BD}"/>
          </ac:picMkLst>
        </pc:picChg>
      </pc:sldChg>
      <pc:sldMasterChg chg="addSp modSldLayout">
        <pc:chgData name="Alexandra Man" userId="5efeafce4a92745c" providerId="LiveId" clId="{A91470AC-8C30-4527-8620-23B2B35A0C57}" dt="2025-05-13T07:28:43.522" v="25"/>
        <pc:sldMasterMkLst>
          <pc:docMk/>
          <pc:sldMasterMk cId="2316701084" sldId="2147483684"/>
        </pc:sldMasterMkLst>
        <pc:picChg chg="add">
          <ac:chgData name="Alexandra Man" userId="5efeafce4a92745c" providerId="LiveId" clId="{A91470AC-8C30-4527-8620-23B2B35A0C57}" dt="2025-05-13T07:28:43.522" v="25"/>
          <ac:picMkLst>
            <pc:docMk/>
            <pc:sldMasterMk cId="2316701084" sldId="2147483684"/>
            <ac:picMk id="7" creationId="{0BD29637-647E-A876-5477-32B005D21F2E}"/>
          </ac:picMkLst>
        </pc:picChg>
        <pc:sldLayoutChg chg="addSp">
          <pc:chgData name="Alexandra Man" userId="5efeafce4a92745c" providerId="LiveId" clId="{A91470AC-8C30-4527-8620-23B2B35A0C57}" dt="2025-05-13T07:28:43.522" v="25"/>
          <pc:sldLayoutMkLst>
            <pc:docMk/>
            <pc:sldMasterMk cId="2316701084" sldId="2147483684"/>
            <pc:sldLayoutMk cId="784880030" sldId="2147483691"/>
          </pc:sldLayoutMkLst>
          <pc:spChg chg="add">
            <ac:chgData name="Alexandra Man" userId="5efeafce4a92745c" providerId="LiveId" clId="{A91470AC-8C30-4527-8620-23B2B35A0C57}" dt="2025-05-13T07:28:43.522" v="25"/>
            <ac:spMkLst>
              <pc:docMk/>
              <pc:sldMasterMk cId="2316701084" sldId="2147483684"/>
              <pc:sldLayoutMk cId="784880030" sldId="2147483691"/>
              <ac:spMk id="5" creationId="{566868FF-CD63-120A-803B-2A6FBEFC6914}"/>
            </ac:spMkLst>
          </pc:spChg>
        </pc:sldLayoutChg>
        <pc:sldLayoutChg chg="addSp">
          <pc:chgData name="Alexandra Man" userId="5efeafce4a92745c" providerId="LiveId" clId="{A91470AC-8C30-4527-8620-23B2B35A0C57}" dt="2025-05-13T07:28:43.522" v="25"/>
          <pc:sldLayoutMkLst>
            <pc:docMk/>
            <pc:sldMasterMk cId="2316701084" sldId="2147483684"/>
            <pc:sldLayoutMk cId="1835801468" sldId="2147483692"/>
          </pc:sldLayoutMkLst>
          <pc:spChg chg="add">
            <ac:chgData name="Alexandra Man" userId="5efeafce4a92745c" providerId="LiveId" clId="{A91470AC-8C30-4527-8620-23B2B35A0C57}" dt="2025-05-13T07:28:43.522" v="25"/>
            <ac:spMkLst>
              <pc:docMk/>
              <pc:sldMasterMk cId="2316701084" sldId="2147483684"/>
              <pc:sldLayoutMk cId="1835801468" sldId="2147483692"/>
              <ac:spMk id="8" creationId="{FEC1C71B-3BA8-52B5-4BD2-A3992ED27C89}"/>
            </ac:spMkLst>
          </pc:spChg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7F9FF8-DAF9-43BE-8468-165AECDB8B28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4B4571B2-2E0D-413E-9660-240E98C52D72}">
      <dgm:prSet phldrT="[Text]" phldr="1"/>
      <dgm:spPr/>
      <dgm:t>
        <a:bodyPr/>
        <a:lstStyle/>
        <a:p>
          <a:endParaRPr lang="ro-RO" dirty="0"/>
        </a:p>
      </dgm:t>
    </dgm:pt>
    <dgm:pt modelId="{5F051C48-EBE9-48AE-8E76-C298E96D3970}" type="parTrans" cxnId="{A64D9967-6521-4623-A27E-A1CE451A92F8}">
      <dgm:prSet/>
      <dgm:spPr/>
      <dgm:t>
        <a:bodyPr/>
        <a:lstStyle/>
        <a:p>
          <a:endParaRPr lang="ro-RO"/>
        </a:p>
      </dgm:t>
    </dgm:pt>
    <dgm:pt modelId="{6DDD8C29-28D3-48F6-8B7E-7C956B915D09}" type="sibTrans" cxnId="{A64D9967-6521-4623-A27E-A1CE451A92F8}">
      <dgm:prSet/>
      <dgm:spPr/>
      <dgm:t>
        <a:bodyPr/>
        <a:lstStyle/>
        <a:p>
          <a:endParaRPr lang="ro-RO"/>
        </a:p>
      </dgm:t>
    </dgm:pt>
    <dgm:pt modelId="{B1AD82CD-4E39-43F8-824A-29D41BB9A39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Pandemia COVID-19 a </a:t>
          </a:r>
          <a:r>
            <a:rPr lang="en-US" dirty="0" err="1">
              <a:solidFill>
                <a:schemeClr val="tx1"/>
              </a:solidFill>
            </a:rPr>
            <a:t>determinat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schimbări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fără</a:t>
          </a:r>
          <a:r>
            <a:rPr lang="en-US" dirty="0">
              <a:solidFill>
                <a:schemeClr val="tx1"/>
              </a:solidFill>
            </a:rPr>
            <a:t> precedent </a:t>
          </a:r>
          <a:r>
            <a:rPr lang="en-US" dirty="0" err="1">
              <a:solidFill>
                <a:schemeClr val="tx1"/>
              </a:solidFill>
            </a:rPr>
            <a:t>în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comportamentele</a:t>
          </a:r>
          <a:r>
            <a:rPr lang="en-US" dirty="0">
              <a:solidFill>
                <a:schemeClr val="tx1"/>
              </a:solidFill>
            </a:rPr>
            <a:t> de </a:t>
          </a:r>
          <a:r>
            <a:rPr lang="en-US" dirty="0" err="1">
              <a:solidFill>
                <a:schemeClr val="tx1"/>
              </a:solidFill>
            </a:rPr>
            <a:t>consum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și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în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modul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în</a:t>
          </a:r>
          <a:r>
            <a:rPr lang="en-US" dirty="0">
              <a:solidFill>
                <a:schemeClr val="tx1"/>
              </a:solidFill>
            </a:rPr>
            <a:t> care </a:t>
          </a:r>
          <a:r>
            <a:rPr lang="en-US" dirty="0" err="1">
              <a:solidFill>
                <a:schemeClr val="tx1"/>
              </a:solidFill>
            </a:rPr>
            <a:t>comercianții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interacționează</a:t>
          </a:r>
          <a:r>
            <a:rPr lang="en-US" dirty="0">
              <a:solidFill>
                <a:schemeClr val="tx1"/>
              </a:solidFill>
            </a:rPr>
            <a:t> cu </a:t>
          </a:r>
          <a:r>
            <a:rPr lang="en-US" dirty="0" err="1">
              <a:solidFill>
                <a:schemeClr val="tx1"/>
              </a:solidFill>
            </a:rPr>
            <a:t>clienții</a:t>
          </a:r>
          <a:r>
            <a:rPr lang="en-US" dirty="0">
              <a:solidFill>
                <a:schemeClr val="tx1"/>
              </a:solidFill>
            </a:rPr>
            <a:t>. </a:t>
          </a:r>
          <a:r>
            <a:rPr lang="en-US" dirty="0" err="1">
              <a:solidFill>
                <a:schemeClr val="tx1"/>
              </a:solidFill>
            </a:rPr>
            <a:t>Restricțiile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impuse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pentru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limitarea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răspândirii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virusului</a:t>
          </a:r>
          <a:r>
            <a:rPr lang="en-US" dirty="0">
              <a:solidFill>
                <a:schemeClr val="tx1"/>
              </a:solidFill>
            </a:rPr>
            <a:t> au </a:t>
          </a:r>
          <a:r>
            <a:rPr lang="en-US" dirty="0" err="1">
              <a:solidFill>
                <a:schemeClr val="tx1"/>
              </a:solidFill>
            </a:rPr>
            <a:t>accelerat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adoptarea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comerțului</a:t>
          </a:r>
          <a:r>
            <a:rPr lang="en-US" dirty="0">
              <a:solidFill>
                <a:schemeClr val="tx1"/>
              </a:solidFill>
            </a:rPr>
            <a:t> online la </a:t>
          </a:r>
          <a:r>
            <a:rPr lang="en-US" dirty="0" err="1">
              <a:solidFill>
                <a:schemeClr val="tx1"/>
              </a:solidFill>
            </a:rPr>
            <a:t>nivel</a:t>
          </a:r>
          <a:r>
            <a:rPr lang="en-US" dirty="0">
              <a:solidFill>
                <a:schemeClr val="tx1"/>
              </a:solidFill>
            </a:rPr>
            <a:t> global, </a:t>
          </a:r>
          <a:r>
            <a:rPr lang="en-US" dirty="0" err="1">
              <a:solidFill>
                <a:schemeClr val="tx1"/>
              </a:solidFill>
            </a:rPr>
            <a:t>transformând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platformele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digitale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în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principala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sursă</a:t>
          </a:r>
          <a:r>
            <a:rPr lang="en-US" dirty="0">
              <a:solidFill>
                <a:schemeClr val="tx1"/>
              </a:solidFill>
            </a:rPr>
            <a:t> de </a:t>
          </a:r>
          <a:r>
            <a:rPr lang="en-US" dirty="0" err="1">
              <a:solidFill>
                <a:schemeClr val="tx1"/>
              </a:solidFill>
            </a:rPr>
            <a:t>achiziție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pentru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milioane</a:t>
          </a:r>
          <a:r>
            <a:rPr lang="en-US" dirty="0">
              <a:solidFill>
                <a:schemeClr val="tx1"/>
              </a:solidFill>
            </a:rPr>
            <a:t> de </a:t>
          </a:r>
          <a:r>
            <a:rPr lang="en-US" dirty="0" err="1">
              <a:solidFill>
                <a:schemeClr val="tx1"/>
              </a:solidFill>
            </a:rPr>
            <a:t>consumatori</a:t>
          </a:r>
          <a:r>
            <a:rPr lang="en-US" dirty="0">
              <a:solidFill>
                <a:schemeClr val="tx1"/>
              </a:solidFill>
            </a:rPr>
            <a:t>. De la </a:t>
          </a:r>
          <a:r>
            <a:rPr lang="en-US" dirty="0" err="1">
              <a:solidFill>
                <a:schemeClr val="tx1"/>
              </a:solidFill>
            </a:rPr>
            <a:t>produse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alimentare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și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articole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pentru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uz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casnic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până</a:t>
          </a:r>
          <a:r>
            <a:rPr lang="en-US" dirty="0">
              <a:solidFill>
                <a:schemeClr val="tx1"/>
              </a:solidFill>
            </a:rPr>
            <a:t> la </a:t>
          </a:r>
          <a:r>
            <a:rPr lang="en-US" dirty="0" err="1">
              <a:solidFill>
                <a:schemeClr val="tx1"/>
              </a:solidFill>
            </a:rPr>
            <a:t>echipamente</a:t>
          </a:r>
          <a:r>
            <a:rPr lang="en-US" dirty="0">
              <a:solidFill>
                <a:schemeClr val="tx1"/>
              </a:solidFill>
            </a:rPr>
            <a:t> sportive </a:t>
          </a:r>
          <a:r>
            <a:rPr lang="en-US" dirty="0" err="1">
              <a:solidFill>
                <a:schemeClr val="tx1"/>
              </a:solidFill>
            </a:rPr>
            <a:t>și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îmbrăcăminte</a:t>
          </a:r>
          <a:r>
            <a:rPr lang="en-US" dirty="0">
              <a:solidFill>
                <a:schemeClr val="tx1"/>
              </a:solidFill>
            </a:rPr>
            <a:t>, o </a:t>
          </a:r>
          <a:r>
            <a:rPr lang="en-US" dirty="0" err="1">
              <a:solidFill>
                <a:schemeClr val="tx1"/>
              </a:solidFill>
            </a:rPr>
            <a:t>gamă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vastă</a:t>
          </a:r>
          <a:r>
            <a:rPr lang="en-US" dirty="0">
              <a:solidFill>
                <a:schemeClr val="tx1"/>
              </a:solidFill>
            </a:rPr>
            <a:t> de </a:t>
          </a:r>
          <a:r>
            <a:rPr lang="en-US" dirty="0" err="1">
              <a:solidFill>
                <a:schemeClr val="tx1"/>
              </a:solidFill>
            </a:rPr>
            <a:t>produse</a:t>
          </a:r>
          <a:r>
            <a:rPr lang="en-US" dirty="0">
              <a:solidFill>
                <a:schemeClr val="tx1"/>
              </a:solidFill>
            </a:rPr>
            <a:t> a </a:t>
          </a:r>
          <a:r>
            <a:rPr lang="en-US" dirty="0" err="1">
              <a:solidFill>
                <a:schemeClr val="tx1"/>
              </a:solidFill>
            </a:rPr>
            <a:t>fost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tranzacționată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intens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prin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intermediul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comerțului</a:t>
          </a:r>
          <a:r>
            <a:rPr lang="en-US" dirty="0">
              <a:solidFill>
                <a:schemeClr val="tx1"/>
              </a:solidFill>
            </a:rPr>
            <a:t> electronic </a:t>
          </a:r>
          <a:endParaRPr lang="ro-RO" dirty="0"/>
        </a:p>
      </dgm:t>
    </dgm:pt>
    <dgm:pt modelId="{47F4258A-980A-42D9-B2D8-01835862017A}" type="parTrans" cxnId="{2E3DF0CD-D402-4486-9064-E4DC502230C3}">
      <dgm:prSet/>
      <dgm:spPr/>
      <dgm:t>
        <a:bodyPr/>
        <a:lstStyle/>
        <a:p>
          <a:endParaRPr lang="ro-RO"/>
        </a:p>
      </dgm:t>
    </dgm:pt>
    <dgm:pt modelId="{DE05E80E-59F8-453D-BB67-C95AE87D3424}" type="sibTrans" cxnId="{2E3DF0CD-D402-4486-9064-E4DC502230C3}">
      <dgm:prSet/>
      <dgm:spPr/>
      <dgm:t>
        <a:bodyPr/>
        <a:lstStyle/>
        <a:p>
          <a:endParaRPr lang="ro-RO"/>
        </a:p>
      </dgm:t>
    </dgm:pt>
    <dgm:pt modelId="{8F09320E-F57F-4755-AD8B-314C0376FC68}" type="pres">
      <dgm:prSet presAssocID="{277F9FF8-DAF9-43BE-8468-165AECDB8B28}" presName="Name0" presStyleCnt="0">
        <dgm:presLayoutVars>
          <dgm:chMax/>
          <dgm:chPref/>
          <dgm:dir/>
          <dgm:animLvl val="lvl"/>
        </dgm:presLayoutVars>
      </dgm:prSet>
      <dgm:spPr/>
    </dgm:pt>
    <dgm:pt modelId="{C0E5723E-1A5B-44D4-8066-4160B8596033}" type="pres">
      <dgm:prSet presAssocID="{4B4571B2-2E0D-413E-9660-240E98C52D72}" presName="composite" presStyleCnt="0"/>
      <dgm:spPr/>
    </dgm:pt>
    <dgm:pt modelId="{CE451750-148D-44B8-8443-8D5DD01A7BD7}" type="pres">
      <dgm:prSet presAssocID="{4B4571B2-2E0D-413E-9660-240E98C52D72}" presName="ParentAccentShape" presStyleLbl="trBgShp" presStyleIdx="0" presStyleCnt="2" custScaleX="79017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</dgm:pt>
    <dgm:pt modelId="{E6811237-5A76-4CC0-B689-65B0B19220BB}" type="pres">
      <dgm:prSet presAssocID="{4B4571B2-2E0D-413E-9660-240E98C52D72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A38CA35B-A033-4BA5-BC24-B3F952E6D041}" type="pres">
      <dgm:prSet presAssocID="{4B4571B2-2E0D-413E-9660-240E98C52D72}" presName="ChildText" presStyleLbl="revTx" presStyleIdx="1" presStyleCnt="2" custScaleX="146838">
        <dgm:presLayoutVars>
          <dgm:chMax val="0"/>
          <dgm:chPref val="0"/>
        </dgm:presLayoutVars>
      </dgm:prSet>
      <dgm:spPr/>
    </dgm:pt>
    <dgm:pt modelId="{7F0B87D1-188D-4EB5-AD3E-C1AB92E9C013}" type="pres">
      <dgm:prSet presAssocID="{4B4571B2-2E0D-413E-9660-240E98C52D72}" presName="ChildAccentShape" presStyleLbl="trBgShp" presStyleIdx="1" presStyleCnt="2"/>
      <dgm:spPr/>
    </dgm:pt>
    <dgm:pt modelId="{CF52216B-30CF-4E2D-8368-09C2486A9D18}" type="pres">
      <dgm:prSet presAssocID="{4B4571B2-2E0D-413E-9660-240E98C52D72}" presName="Image" presStyleLbl="alignImgPlace1" presStyleIdx="0" presStyleCnt="1" custScaleX="85519" custLinFactNeighborX="-2140" custLinFactNeighborY="93449"/>
      <dgm:spPr>
        <a:blipFill rotWithShape="1">
          <a:blip xmlns:r="http://schemas.openxmlformats.org/officeDocument/2006/relationships" r:embed="rId1"/>
          <a:srcRect/>
          <a:stretch>
            <a:fillRect l="-12000" r="-12000"/>
          </a:stretch>
        </a:blipFill>
      </dgm:spPr>
    </dgm:pt>
  </dgm:ptLst>
  <dgm:cxnLst>
    <dgm:cxn modelId="{F02DEB0C-EDC1-4963-9764-8CCBBE52486B}" type="presOf" srcId="{B1AD82CD-4E39-43F8-824A-29D41BB9A393}" destId="{A38CA35B-A033-4BA5-BC24-B3F952E6D041}" srcOrd="0" destOrd="0" presId="urn:microsoft.com/office/officeart/2009/3/layout/SnapshotPictureList"/>
    <dgm:cxn modelId="{A64D9967-6521-4623-A27E-A1CE451A92F8}" srcId="{277F9FF8-DAF9-43BE-8468-165AECDB8B28}" destId="{4B4571B2-2E0D-413E-9660-240E98C52D72}" srcOrd="0" destOrd="0" parTransId="{5F051C48-EBE9-48AE-8E76-C298E96D3970}" sibTransId="{6DDD8C29-28D3-48F6-8B7E-7C956B915D09}"/>
    <dgm:cxn modelId="{B01A5D84-7933-4A46-8100-BD8C5BACED6A}" type="presOf" srcId="{277F9FF8-DAF9-43BE-8468-165AECDB8B28}" destId="{8F09320E-F57F-4755-AD8B-314C0376FC68}" srcOrd="0" destOrd="0" presId="urn:microsoft.com/office/officeart/2009/3/layout/SnapshotPictureList"/>
    <dgm:cxn modelId="{A94C61A0-909E-4DAC-A35A-5FA049F4B8F8}" type="presOf" srcId="{4B4571B2-2E0D-413E-9660-240E98C52D72}" destId="{E6811237-5A76-4CC0-B689-65B0B19220BB}" srcOrd="0" destOrd="0" presId="urn:microsoft.com/office/officeart/2009/3/layout/SnapshotPictureList"/>
    <dgm:cxn modelId="{2E3DF0CD-D402-4486-9064-E4DC502230C3}" srcId="{4B4571B2-2E0D-413E-9660-240E98C52D72}" destId="{B1AD82CD-4E39-43F8-824A-29D41BB9A393}" srcOrd="0" destOrd="0" parTransId="{47F4258A-980A-42D9-B2D8-01835862017A}" sibTransId="{DE05E80E-59F8-453D-BB67-C95AE87D3424}"/>
    <dgm:cxn modelId="{AC1707D6-3AB1-4198-AAD8-AA6DC3628FA9}" type="presParOf" srcId="{8F09320E-F57F-4755-AD8B-314C0376FC68}" destId="{C0E5723E-1A5B-44D4-8066-4160B8596033}" srcOrd="0" destOrd="0" presId="urn:microsoft.com/office/officeart/2009/3/layout/SnapshotPictureList"/>
    <dgm:cxn modelId="{E1E15653-1068-4FF0-9348-22DFD0F907CE}" type="presParOf" srcId="{C0E5723E-1A5B-44D4-8066-4160B8596033}" destId="{CE451750-148D-44B8-8443-8D5DD01A7BD7}" srcOrd="0" destOrd="0" presId="urn:microsoft.com/office/officeart/2009/3/layout/SnapshotPictureList"/>
    <dgm:cxn modelId="{056A5935-E4D8-4D7A-AB32-98A224A886AD}" type="presParOf" srcId="{C0E5723E-1A5B-44D4-8066-4160B8596033}" destId="{E6811237-5A76-4CC0-B689-65B0B19220BB}" srcOrd="1" destOrd="0" presId="urn:microsoft.com/office/officeart/2009/3/layout/SnapshotPictureList"/>
    <dgm:cxn modelId="{20027A26-4CE0-4A73-9701-8E6895DC194B}" type="presParOf" srcId="{C0E5723E-1A5B-44D4-8066-4160B8596033}" destId="{A38CA35B-A033-4BA5-BC24-B3F952E6D041}" srcOrd="2" destOrd="0" presId="urn:microsoft.com/office/officeart/2009/3/layout/SnapshotPictureList"/>
    <dgm:cxn modelId="{3297812F-EE6F-4C26-BED7-E67C67099F47}" type="presParOf" srcId="{C0E5723E-1A5B-44D4-8066-4160B8596033}" destId="{7F0B87D1-188D-4EB5-AD3E-C1AB92E9C013}" srcOrd="3" destOrd="0" presId="urn:microsoft.com/office/officeart/2009/3/layout/SnapshotPictureList"/>
    <dgm:cxn modelId="{3FB03950-E40A-4FAD-A281-2A68E8E3928D}" type="presParOf" srcId="{C0E5723E-1A5B-44D4-8066-4160B8596033}" destId="{CF52216B-30CF-4E2D-8368-09C2486A9D18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A34BFD-ED29-4259-B8EC-C51AC8AB8E7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DC049EB-E88B-4D81-B217-9B564B416C59}">
      <dgm:prSet phldrT="[Text]" custT="1"/>
      <dgm:spPr/>
      <dgm:t>
        <a:bodyPr/>
        <a:lstStyle/>
        <a:p>
          <a:r>
            <a:rPr lang="ro-RO" sz="1200" dirty="0"/>
            <a:t>Costuri financiare ridicate – Rambursările frecvente cauzate de reclamații frauduloase au generat pierderi semnificative pentru vânzători</a:t>
          </a:r>
        </a:p>
      </dgm:t>
    </dgm:pt>
    <dgm:pt modelId="{CEEF47BA-34A5-4371-901E-A3B4E6379222}" type="parTrans" cxnId="{80338261-D42F-450A-A66E-D608D28EB687}">
      <dgm:prSet/>
      <dgm:spPr/>
      <dgm:t>
        <a:bodyPr/>
        <a:lstStyle/>
        <a:p>
          <a:endParaRPr lang="ro-RO"/>
        </a:p>
      </dgm:t>
    </dgm:pt>
    <dgm:pt modelId="{29B516EE-1404-4043-AB55-02A851232B05}" type="sibTrans" cxnId="{80338261-D42F-450A-A66E-D608D28EB687}">
      <dgm:prSet/>
      <dgm:spPr/>
      <dgm:t>
        <a:bodyPr/>
        <a:lstStyle/>
        <a:p>
          <a:endParaRPr lang="ro-RO"/>
        </a:p>
      </dgm:t>
    </dgm:pt>
    <dgm:pt modelId="{FE9D1433-56ED-43AC-9F90-24EDA260998F}">
      <dgm:prSet phldrT="[Text]"/>
      <dgm:spPr/>
      <dgm:t>
        <a:bodyPr/>
        <a:lstStyle/>
        <a:p>
          <a:r>
            <a:rPr lang="it-IT" dirty="0"/>
            <a:t>Reducerea stocurilor – Produsele returnate nu mai pot fi revândute ca noi, ceea ce duce la pierderi economice.</a:t>
          </a:r>
          <a:endParaRPr lang="ro-RO" dirty="0"/>
        </a:p>
      </dgm:t>
    </dgm:pt>
    <dgm:pt modelId="{0ED365B7-E52F-40AB-8F89-A6494404DDB0}" type="parTrans" cxnId="{A4B776E2-4F64-48C3-BAB5-D448BF096842}">
      <dgm:prSet/>
      <dgm:spPr/>
      <dgm:t>
        <a:bodyPr/>
        <a:lstStyle/>
        <a:p>
          <a:endParaRPr lang="ro-RO"/>
        </a:p>
      </dgm:t>
    </dgm:pt>
    <dgm:pt modelId="{5D4A0D90-B974-44E8-B849-CD9426986322}" type="sibTrans" cxnId="{A4B776E2-4F64-48C3-BAB5-D448BF096842}">
      <dgm:prSet/>
      <dgm:spPr/>
      <dgm:t>
        <a:bodyPr/>
        <a:lstStyle/>
        <a:p>
          <a:endParaRPr lang="ro-RO"/>
        </a:p>
      </dgm:t>
    </dgm:pt>
    <dgm:pt modelId="{BD678D65-67A1-4FFB-9D3C-AA08BB2647CD}">
      <dgm:prSet phldrT="[Text]"/>
      <dgm:spPr/>
      <dgm:t>
        <a:bodyPr/>
        <a:lstStyle/>
        <a:p>
          <a:r>
            <a:rPr lang="ro-RO" dirty="0"/>
            <a:t>Impact asupra reputației – Comercianții care refuză să ramburseze bani pentru reclamații nejustificate riscă să primească recenzii negative, afectând încrederea clienților</a:t>
          </a:r>
        </a:p>
      </dgm:t>
    </dgm:pt>
    <dgm:pt modelId="{CFB13217-7A57-4618-ADD5-7881A4576EF4}" type="parTrans" cxnId="{FE07D03A-AA97-4AAA-AC90-9D96EAE281D4}">
      <dgm:prSet/>
      <dgm:spPr/>
      <dgm:t>
        <a:bodyPr/>
        <a:lstStyle/>
        <a:p>
          <a:endParaRPr lang="ro-RO"/>
        </a:p>
      </dgm:t>
    </dgm:pt>
    <dgm:pt modelId="{6EABCFCF-FAED-4D8D-A77B-BBD0EAB81EE8}" type="sibTrans" cxnId="{FE07D03A-AA97-4AAA-AC90-9D96EAE281D4}">
      <dgm:prSet/>
      <dgm:spPr/>
      <dgm:t>
        <a:bodyPr/>
        <a:lstStyle/>
        <a:p>
          <a:endParaRPr lang="ro-RO"/>
        </a:p>
      </dgm:t>
    </dgm:pt>
    <dgm:pt modelId="{B83BC27F-AD17-4D03-9098-4BE9F118DBC1}" type="pres">
      <dgm:prSet presAssocID="{2BA34BFD-ED29-4259-B8EC-C51AC8AB8E7A}" presName="arrowDiagram" presStyleCnt="0">
        <dgm:presLayoutVars>
          <dgm:chMax val="5"/>
          <dgm:dir/>
          <dgm:resizeHandles val="exact"/>
        </dgm:presLayoutVars>
      </dgm:prSet>
      <dgm:spPr/>
    </dgm:pt>
    <dgm:pt modelId="{FDFCA144-92FD-4FBA-93E6-E60BCF317271}" type="pres">
      <dgm:prSet presAssocID="{2BA34BFD-ED29-4259-B8EC-C51AC8AB8E7A}" presName="arrow" presStyleLbl="bgShp" presStyleIdx="0" presStyleCnt="1" custScaleX="90678" custLinFactNeighborX="-1457" custLinFactNeighborY="-13774"/>
      <dgm:spPr/>
    </dgm:pt>
    <dgm:pt modelId="{CE30FD9E-9137-4B64-AED9-DB782DDCB632}" type="pres">
      <dgm:prSet presAssocID="{2BA34BFD-ED29-4259-B8EC-C51AC8AB8E7A}" presName="arrowDiagram3" presStyleCnt="0"/>
      <dgm:spPr/>
    </dgm:pt>
    <dgm:pt modelId="{D77B8D70-690C-4198-8770-976C51E0CB2F}" type="pres">
      <dgm:prSet presAssocID="{5DC049EB-E88B-4D81-B217-9B564B416C59}" presName="bullet3a" presStyleLbl="node1" presStyleIdx="0" presStyleCnt="3"/>
      <dgm:spPr/>
    </dgm:pt>
    <dgm:pt modelId="{EA6AC2A2-F0F3-486F-9BDE-F36B6FBC9209}" type="pres">
      <dgm:prSet presAssocID="{5DC049EB-E88B-4D81-B217-9B564B416C59}" presName="textBox3a" presStyleLbl="revTx" presStyleIdx="0" presStyleCnt="3">
        <dgm:presLayoutVars>
          <dgm:bulletEnabled val="1"/>
        </dgm:presLayoutVars>
      </dgm:prSet>
      <dgm:spPr/>
    </dgm:pt>
    <dgm:pt modelId="{022F33A8-F97D-4E20-B539-2BF63CDC20CA}" type="pres">
      <dgm:prSet presAssocID="{FE9D1433-56ED-43AC-9F90-24EDA260998F}" presName="bullet3b" presStyleLbl="node1" presStyleIdx="1" presStyleCnt="3"/>
      <dgm:spPr/>
    </dgm:pt>
    <dgm:pt modelId="{522994D1-F009-4A09-9EE3-355CDBFB2A12}" type="pres">
      <dgm:prSet presAssocID="{FE9D1433-56ED-43AC-9F90-24EDA260998F}" presName="textBox3b" presStyleLbl="revTx" presStyleIdx="1" presStyleCnt="3">
        <dgm:presLayoutVars>
          <dgm:bulletEnabled val="1"/>
        </dgm:presLayoutVars>
      </dgm:prSet>
      <dgm:spPr/>
    </dgm:pt>
    <dgm:pt modelId="{59823FBA-732F-43EF-80EA-88BBF203E93B}" type="pres">
      <dgm:prSet presAssocID="{BD678D65-67A1-4FFB-9D3C-AA08BB2647CD}" presName="bullet3c" presStyleLbl="node1" presStyleIdx="2" presStyleCnt="3"/>
      <dgm:spPr/>
    </dgm:pt>
    <dgm:pt modelId="{F1C9208A-BC7F-4414-A704-490220513918}" type="pres">
      <dgm:prSet presAssocID="{BD678D65-67A1-4FFB-9D3C-AA08BB2647CD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03958007-F2E0-4403-930F-25633B0AFC4D}" type="presOf" srcId="{BD678D65-67A1-4FFB-9D3C-AA08BB2647CD}" destId="{F1C9208A-BC7F-4414-A704-490220513918}" srcOrd="0" destOrd="0" presId="urn:microsoft.com/office/officeart/2005/8/layout/arrow2"/>
    <dgm:cxn modelId="{FE07D03A-AA97-4AAA-AC90-9D96EAE281D4}" srcId="{2BA34BFD-ED29-4259-B8EC-C51AC8AB8E7A}" destId="{BD678D65-67A1-4FFB-9D3C-AA08BB2647CD}" srcOrd="2" destOrd="0" parTransId="{CFB13217-7A57-4618-ADD5-7881A4576EF4}" sibTransId="{6EABCFCF-FAED-4D8D-A77B-BBD0EAB81EE8}"/>
    <dgm:cxn modelId="{F8DCEC3A-B410-4A29-BC8D-C9905F75DF9A}" type="presOf" srcId="{2BA34BFD-ED29-4259-B8EC-C51AC8AB8E7A}" destId="{B83BC27F-AD17-4D03-9098-4BE9F118DBC1}" srcOrd="0" destOrd="0" presId="urn:microsoft.com/office/officeart/2005/8/layout/arrow2"/>
    <dgm:cxn modelId="{80338261-D42F-450A-A66E-D608D28EB687}" srcId="{2BA34BFD-ED29-4259-B8EC-C51AC8AB8E7A}" destId="{5DC049EB-E88B-4D81-B217-9B564B416C59}" srcOrd="0" destOrd="0" parTransId="{CEEF47BA-34A5-4371-901E-A3B4E6379222}" sibTransId="{29B516EE-1404-4043-AB55-02A851232B05}"/>
    <dgm:cxn modelId="{76532382-E355-4B23-98B1-81507F0C3127}" type="presOf" srcId="{5DC049EB-E88B-4D81-B217-9B564B416C59}" destId="{EA6AC2A2-F0F3-486F-9BDE-F36B6FBC9209}" srcOrd="0" destOrd="0" presId="urn:microsoft.com/office/officeart/2005/8/layout/arrow2"/>
    <dgm:cxn modelId="{284435CD-337A-4B9F-AF64-54C809010D77}" type="presOf" srcId="{FE9D1433-56ED-43AC-9F90-24EDA260998F}" destId="{522994D1-F009-4A09-9EE3-355CDBFB2A12}" srcOrd="0" destOrd="0" presId="urn:microsoft.com/office/officeart/2005/8/layout/arrow2"/>
    <dgm:cxn modelId="{A4B776E2-4F64-48C3-BAB5-D448BF096842}" srcId="{2BA34BFD-ED29-4259-B8EC-C51AC8AB8E7A}" destId="{FE9D1433-56ED-43AC-9F90-24EDA260998F}" srcOrd="1" destOrd="0" parTransId="{0ED365B7-E52F-40AB-8F89-A6494404DDB0}" sibTransId="{5D4A0D90-B974-44E8-B849-CD9426986322}"/>
    <dgm:cxn modelId="{2A763639-4682-4986-A7A2-72B3A37095BC}" type="presParOf" srcId="{B83BC27F-AD17-4D03-9098-4BE9F118DBC1}" destId="{FDFCA144-92FD-4FBA-93E6-E60BCF317271}" srcOrd="0" destOrd="0" presId="urn:microsoft.com/office/officeart/2005/8/layout/arrow2"/>
    <dgm:cxn modelId="{72F4312A-7818-437D-A5E5-C5757CA79C29}" type="presParOf" srcId="{B83BC27F-AD17-4D03-9098-4BE9F118DBC1}" destId="{CE30FD9E-9137-4B64-AED9-DB782DDCB632}" srcOrd="1" destOrd="0" presId="urn:microsoft.com/office/officeart/2005/8/layout/arrow2"/>
    <dgm:cxn modelId="{9DAA096F-8378-4840-9E02-D3897F609579}" type="presParOf" srcId="{CE30FD9E-9137-4B64-AED9-DB782DDCB632}" destId="{D77B8D70-690C-4198-8770-976C51E0CB2F}" srcOrd="0" destOrd="0" presId="urn:microsoft.com/office/officeart/2005/8/layout/arrow2"/>
    <dgm:cxn modelId="{FE33B8BE-0A76-463A-A8C5-F9F9A1B0CF14}" type="presParOf" srcId="{CE30FD9E-9137-4B64-AED9-DB782DDCB632}" destId="{EA6AC2A2-F0F3-486F-9BDE-F36B6FBC9209}" srcOrd="1" destOrd="0" presId="urn:microsoft.com/office/officeart/2005/8/layout/arrow2"/>
    <dgm:cxn modelId="{9BE12530-E583-4871-A60E-25091F5DD921}" type="presParOf" srcId="{CE30FD9E-9137-4B64-AED9-DB782DDCB632}" destId="{022F33A8-F97D-4E20-B539-2BF63CDC20CA}" srcOrd="2" destOrd="0" presId="urn:microsoft.com/office/officeart/2005/8/layout/arrow2"/>
    <dgm:cxn modelId="{99321184-F745-4C5E-A2C8-8A5B2DA4394B}" type="presParOf" srcId="{CE30FD9E-9137-4B64-AED9-DB782DDCB632}" destId="{522994D1-F009-4A09-9EE3-355CDBFB2A12}" srcOrd="3" destOrd="0" presId="urn:microsoft.com/office/officeart/2005/8/layout/arrow2"/>
    <dgm:cxn modelId="{6B97E082-83C8-41E1-BAEF-EAB55AE87399}" type="presParOf" srcId="{CE30FD9E-9137-4B64-AED9-DB782DDCB632}" destId="{59823FBA-732F-43EF-80EA-88BBF203E93B}" srcOrd="4" destOrd="0" presId="urn:microsoft.com/office/officeart/2005/8/layout/arrow2"/>
    <dgm:cxn modelId="{1FE019B7-AEA0-4186-A8B4-0B2179FE30F5}" type="presParOf" srcId="{CE30FD9E-9137-4B64-AED9-DB782DDCB632}" destId="{F1C9208A-BC7F-4414-A704-49022051391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68BA09-7715-45CA-BAAB-1269900E5B1E}" type="doc">
      <dgm:prSet loTypeId="urn:microsoft.com/office/officeart/2005/8/layout/pyramid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o-RO"/>
        </a:p>
      </dgm:t>
    </dgm:pt>
    <dgm:pt modelId="{CEDDECAF-3DCB-4A35-8B6F-EE8E2DD1A596}">
      <dgm:prSet phldrT="[Text]"/>
      <dgm:spPr/>
      <dgm:t>
        <a:bodyPr/>
        <a:lstStyle/>
        <a:p>
          <a:r>
            <a:rPr lang="ro-RO" dirty="0"/>
            <a:t>Returnări repetate și </a:t>
          </a:r>
          <a:r>
            <a:rPr lang="ro-RO" dirty="0" err="1"/>
            <a:t>abusive</a:t>
          </a:r>
          <a:endParaRPr lang="ro-RO" dirty="0"/>
        </a:p>
      </dgm:t>
    </dgm:pt>
    <dgm:pt modelId="{724557E2-E5CA-400B-80B4-0C9CF2DA83E9}" type="parTrans" cxnId="{667C1177-5955-41B9-A0C9-D86F8BBC63B2}">
      <dgm:prSet/>
      <dgm:spPr/>
      <dgm:t>
        <a:bodyPr/>
        <a:lstStyle/>
        <a:p>
          <a:endParaRPr lang="ro-RO"/>
        </a:p>
      </dgm:t>
    </dgm:pt>
    <dgm:pt modelId="{C59C0F41-CE76-4C0D-AD45-F8099DB82A82}" type="sibTrans" cxnId="{667C1177-5955-41B9-A0C9-D86F8BBC63B2}">
      <dgm:prSet/>
      <dgm:spPr/>
      <dgm:t>
        <a:bodyPr/>
        <a:lstStyle/>
        <a:p>
          <a:endParaRPr lang="ro-RO"/>
        </a:p>
      </dgm:t>
    </dgm:pt>
    <dgm:pt modelId="{39DB9F0C-4DB9-44A5-9841-D11026BA7A21}">
      <dgm:prSet phldrT="[Text]"/>
      <dgm:spPr/>
      <dgm:t>
        <a:bodyPr/>
        <a:lstStyle/>
        <a:p>
          <a:r>
            <a:rPr lang="ro-RO" dirty="0"/>
            <a:t>Presiunea prin recenzii negative</a:t>
          </a:r>
        </a:p>
      </dgm:t>
    </dgm:pt>
    <dgm:pt modelId="{2EF35846-191A-4A3B-8775-F5C93D73E61E}" type="parTrans" cxnId="{D30FC68D-2202-4EA3-8EA9-73C36EB6592B}">
      <dgm:prSet/>
      <dgm:spPr/>
      <dgm:t>
        <a:bodyPr/>
        <a:lstStyle/>
        <a:p>
          <a:endParaRPr lang="ro-RO"/>
        </a:p>
      </dgm:t>
    </dgm:pt>
    <dgm:pt modelId="{A1F850EE-3F9A-423B-A477-C17EE9A1F87C}" type="sibTrans" cxnId="{D30FC68D-2202-4EA3-8EA9-73C36EB6592B}">
      <dgm:prSet/>
      <dgm:spPr/>
      <dgm:t>
        <a:bodyPr/>
        <a:lstStyle/>
        <a:p>
          <a:endParaRPr lang="ro-RO"/>
        </a:p>
      </dgm:t>
    </dgm:pt>
    <dgm:pt modelId="{B0C38D7A-8011-4E8A-B77E-1C93C4344E64}">
      <dgm:prSet/>
      <dgm:spPr/>
      <dgm:t>
        <a:bodyPr/>
        <a:lstStyle/>
        <a:p>
          <a:r>
            <a:rPr lang="ro-RO" dirty="0"/>
            <a:t>Anulări strategice ale comenzilor</a:t>
          </a:r>
        </a:p>
      </dgm:t>
    </dgm:pt>
    <dgm:pt modelId="{BD5CC1DA-36C8-44D8-AB29-22D23894A20D}" type="parTrans" cxnId="{D3A656D1-818C-4B4D-AD70-0D9DCEC15F7D}">
      <dgm:prSet/>
      <dgm:spPr/>
      <dgm:t>
        <a:bodyPr/>
        <a:lstStyle/>
        <a:p>
          <a:endParaRPr lang="ro-RO"/>
        </a:p>
      </dgm:t>
    </dgm:pt>
    <dgm:pt modelId="{59A2A8F6-2349-426C-A9CB-6647B70F9FE3}" type="sibTrans" cxnId="{D3A656D1-818C-4B4D-AD70-0D9DCEC15F7D}">
      <dgm:prSet/>
      <dgm:spPr/>
      <dgm:t>
        <a:bodyPr/>
        <a:lstStyle/>
        <a:p>
          <a:endParaRPr lang="ro-RO"/>
        </a:p>
      </dgm:t>
    </dgm:pt>
    <dgm:pt modelId="{FA3DA763-3EDA-499C-86C4-D89DC4C3B9DD}">
      <dgm:prSet/>
      <dgm:spPr/>
      <dgm:t>
        <a:bodyPr/>
        <a:lstStyle/>
        <a:p>
          <a:r>
            <a:rPr lang="ro-RO" dirty="0"/>
            <a:t>Frauda în tranzacții</a:t>
          </a:r>
        </a:p>
      </dgm:t>
    </dgm:pt>
    <dgm:pt modelId="{707EFBB1-3D91-4175-B78A-C06191BF9D23}" type="parTrans" cxnId="{E77858C0-C936-4132-ABDC-A1FBB2F595C9}">
      <dgm:prSet/>
      <dgm:spPr/>
      <dgm:t>
        <a:bodyPr/>
        <a:lstStyle/>
        <a:p>
          <a:endParaRPr lang="ro-RO"/>
        </a:p>
      </dgm:t>
    </dgm:pt>
    <dgm:pt modelId="{AF86865F-EA06-45E2-A7EA-D3721CDD15AC}" type="sibTrans" cxnId="{E77858C0-C936-4132-ABDC-A1FBB2F595C9}">
      <dgm:prSet/>
      <dgm:spPr/>
      <dgm:t>
        <a:bodyPr/>
        <a:lstStyle/>
        <a:p>
          <a:endParaRPr lang="ro-RO"/>
        </a:p>
      </dgm:t>
    </dgm:pt>
    <dgm:pt modelId="{74EDAAF0-F981-4B6C-94BD-D32AD70015D1}" type="pres">
      <dgm:prSet presAssocID="{1E68BA09-7715-45CA-BAAB-1269900E5B1E}" presName="compositeShape" presStyleCnt="0">
        <dgm:presLayoutVars>
          <dgm:dir/>
          <dgm:resizeHandles/>
        </dgm:presLayoutVars>
      </dgm:prSet>
      <dgm:spPr/>
    </dgm:pt>
    <dgm:pt modelId="{58562B1F-3B5B-4E00-9444-F65C36311F44}" type="pres">
      <dgm:prSet presAssocID="{1E68BA09-7715-45CA-BAAB-1269900E5B1E}" presName="pyramid" presStyleLbl="node1" presStyleIdx="0" presStyleCnt="1" custLinFactNeighborX="-12774" custLinFactNeighborY="-35024"/>
      <dgm:spPr/>
    </dgm:pt>
    <dgm:pt modelId="{FF85CA21-CED5-4CA9-B85F-759181A83CA0}" type="pres">
      <dgm:prSet presAssocID="{1E68BA09-7715-45CA-BAAB-1269900E5B1E}" presName="theList" presStyleCnt="0"/>
      <dgm:spPr/>
    </dgm:pt>
    <dgm:pt modelId="{122DF044-C15D-4263-8336-995C89A04F79}" type="pres">
      <dgm:prSet presAssocID="{CEDDECAF-3DCB-4A35-8B6F-EE8E2DD1A596}" presName="aNode" presStyleLbl="fgAcc1" presStyleIdx="0" presStyleCnt="4">
        <dgm:presLayoutVars>
          <dgm:bulletEnabled val="1"/>
        </dgm:presLayoutVars>
      </dgm:prSet>
      <dgm:spPr/>
    </dgm:pt>
    <dgm:pt modelId="{07FFDE8F-7ABF-46BC-A009-5067429A5F04}" type="pres">
      <dgm:prSet presAssocID="{CEDDECAF-3DCB-4A35-8B6F-EE8E2DD1A596}" presName="aSpace" presStyleCnt="0"/>
      <dgm:spPr/>
    </dgm:pt>
    <dgm:pt modelId="{1E247082-0C81-4F2B-B1CE-981CD990AE60}" type="pres">
      <dgm:prSet presAssocID="{B0C38D7A-8011-4E8A-B77E-1C93C4344E64}" presName="aNode" presStyleLbl="fgAcc1" presStyleIdx="1" presStyleCnt="4">
        <dgm:presLayoutVars>
          <dgm:bulletEnabled val="1"/>
        </dgm:presLayoutVars>
      </dgm:prSet>
      <dgm:spPr/>
    </dgm:pt>
    <dgm:pt modelId="{75A9784A-C3F6-4AE3-A0CA-D8C8A011232F}" type="pres">
      <dgm:prSet presAssocID="{B0C38D7A-8011-4E8A-B77E-1C93C4344E64}" presName="aSpace" presStyleCnt="0"/>
      <dgm:spPr/>
    </dgm:pt>
    <dgm:pt modelId="{1748558B-9C5E-4AFC-A921-E4F2362794C7}" type="pres">
      <dgm:prSet presAssocID="{39DB9F0C-4DB9-44A5-9841-D11026BA7A21}" presName="aNode" presStyleLbl="fgAcc1" presStyleIdx="2" presStyleCnt="4">
        <dgm:presLayoutVars>
          <dgm:bulletEnabled val="1"/>
        </dgm:presLayoutVars>
      </dgm:prSet>
      <dgm:spPr/>
    </dgm:pt>
    <dgm:pt modelId="{679F2833-BE8C-4867-9C5A-FCD035218EDE}" type="pres">
      <dgm:prSet presAssocID="{39DB9F0C-4DB9-44A5-9841-D11026BA7A21}" presName="aSpace" presStyleCnt="0"/>
      <dgm:spPr/>
    </dgm:pt>
    <dgm:pt modelId="{4C187D95-8104-486E-B908-7426F7185955}" type="pres">
      <dgm:prSet presAssocID="{FA3DA763-3EDA-499C-86C4-D89DC4C3B9DD}" presName="aNode" presStyleLbl="fgAcc1" presStyleIdx="3" presStyleCnt="4">
        <dgm:presLayoutVars>
          <dgm:bulletEnabled val="1"/>
        </dgm:presLayoutVars>
      </dgm:prSet>
      <dgm:spPr/>
    </dgm:pt>
    <dgm:pt modelId="{38AA5DF1-848E-4F21-9A96-4AA2E237C4C2}" type="pres">
      <dgm:prSet presAssocID="{FA3DA763-3EDA-499C-86C4-D89DC4C3B9DD}" presName="aSpace" presStyleCnt="0"/>
      <dgm:spPr/>
    </dgm:pt>
  </dgm:ptLst>
  <dgm:cxnLst>
    <dgm:cxn modelId="{60C74913-49B1-4516-91EC-ED9ACDF7F227}" type="presOf" srcId="{39DB9F0C-4DB9-44A5-9841-D11026BA7A21}" destId="{1748558B-9C5E-4AFC-A921-E4F2362794C7}" srcOrd="0" destOrd="0" presId="urn:microsoft.com/office/officeart/2005/8/layout/pyramid2"/>
    <dgm:cxn modelId="{447D0D41-8B7D-49B4-86CB-6D41BCBDE45E}" type="presOf" srcId="{FA3DA763-3EDA-499C-86C4-D89DC4C3B9DD}" destId="{4C187D95-8104-486E-B908-7426F7185955}" srcOrd="0" destOrd="0" presId="urn:microsoft.com/office/officeart/2005/8/layout/pyramid2"/>
    <dgm:cxn modelId="{57ADED63-9C24-4D6F-880D-91ACA11CEA81}" type="presOf" srcId="{B0C38D7A-8011-4E8A-B77E-1C93C4344E64}" destId="{1E247082-0C81-4F2B-B1CE-981CD990AE60}" srcOrd="0" destOrd="0" presId="urn:microsoft.com/office/officeart/2005/8/layout/pyramid2"/>
    <dgm:cxn modelId="{667C1177-5955-41B9-A0C9-D86F8BBC63B2}" srcId="{1E68BA09-7715-45CA-BAAB-1269900E5B1E}" destId="{CEDDECAF-3DCB-4A35-8B6F-EE8E2DD1A596}" srcOrd="0" destOrd="0" parTransId="{724557E2-E5CA-400B-80B4-0C9CF2DA83E9}" sibTransId="{C59C0F41-CE76-4C0D-AD45-F8099DB82A82}"/>
    <dgm:cxn modelId="{D30FC68D-2202-4EA3-8EA9-73C36EB6592B}" srcId="{1E68BA09-7715-45CA-BAAB-1269900E5B1E}" destId="{39DB9F0C-4DB9-44A5-9841-D11026BA7A21}" srcOrd="2" destOrd="0" parTransId="{2EF35846-191A-4A3B-8775-F5C93D73E61E}" sibTransId="{A1F850EE-3F9A-423B-A477-C17EE9A1F87C}"/>
    <dgm:cxn modelId="{E77858C0-C936-4132-ABDC-A1FBB2F595C9}" srcId="{1E68BA09-7715-45CA-BAAB-1269900E5B1E}" destId="{FA3DA763-3EDA-499C-86C4-D89DC4C3B9DD}" srcOrd="3" destOrd="0" parTransId="{707EFBB1-3D91-4175-B78A-C06191BF9D23}" sibTransId="{AF86865F-EA06-45E2-A7EA-D3721CDD15AC}"/>
    <dgm:cxn modelId="{78522DC3-4925-47EB-9CA4-62BF04D3E99D}" type="presOf" srcId="{1E68BA09-7715-45CA-BAAB-1269900E5B1E}" destId="{74EDAAF0-F981-4B6C-94BD-D32AD70015D1}" srcOrd="0" destOrd="0" presId="urn:microsoft.com/office/officeart/2005/8/layout/pyramid2"/>
    <dgm:cxn modelId="{D3A656D1-818C-4B4D-AD70-0D9DCEC15F7D}" srcId="{1E68BA09-7715-45CA-BAAB-1269900E5B1E}" destId="{B0C38D7A-8011-4E8A-B77E-1C93C4344E64}" srcOrd="1" destOrd="0" parTransId="{BD5CC1DA-36C8-44D8-AB29-22D23894A20D}" sibTransId="{59A2A8F6-2349-426C-A9CB-6647B70F9FE3}"/>
    <dgm:cxn modelId="{9B2808D7-EC60-4C04-AD7E-BE9D1919A8F3}" type="presOf" srcId="{CEDDECAF-3DCB-4A35-8B6F-EE8E2DD1A596}" destId="{122DF044-C15D-4263-8336-995C89A04F79}" srcOrd="0" destOrd="0" presId="urn:microsoft.com/office/officeart/2005/8/layout/pyramid2"/>
    <dgm:cxn modelId="{F78A1CD4-1533-4088-B73C-06B065A24084}" type="presParOf" srcId="{74EDAAF0-F981-4B6C-94BD-D32AD70015D1}" destId="{58562B1F-3B5B-4E00-9444-F65C36311F44}" srcOrd="0" destOrd="0" presId="urn:microsoft.com/office/officeart/2005/8/layout/pyramid2"/>
    <dgm:cxn modelId="{92261DA9-00ED-42C1-97F9-D641A77F41F4}" type="presParOf" srcId="{74EDAAF0-F981-4B6C-94BD-D32AD70015D1}" destId="{FF85CA21-CED5-4CA9-B85F-759181A83CA0}" srcOrd="1" destOrd="0" presId="urn:microsoft.com/office/officeart/2005/8/layout/pyramid2"/>
    <dgm:cxn modelId="{8F87D51A-FF5D-4DFE-BFD1-9FE01ECD0573}" type="presParOf" srcId="{FF85CA21-CED5-4CA9-B85F-759181A83CA0}" destId="{122DF044-C15D-4263-8336-995C89A04F79}" srcOrd="0" destOrd="0" presId="urn:microsoft.com/office/officeart/2005/8/layout/pyramid2"/>
    <dgm:cxn modelId="{804D3152-7CDE-4495-861A-29734C65B49C}" type="presParOf" srcId="{FF85CA21-CED5-4CA9-B85F-759181A83CA0}" destId="{07FFDE8F-7ABF-46BC-A009-5067429A5F04}" srcOrd="1" destOrd="0" presId="urn:microsoft.com/office/officeart/2005/8/layout/pyramid2"/>
    <dgm:cxn modelId="{45CFBBA3-9424-4B6D-BD30-0692ED8495DB}" type="presParOf" srcId="{FF85CA21-CED5-4CA9-B85F-759181A83CA0}" destId="{1E247082-0C81-4F2B-B1CE-981CD990AE60}" srcOrd="2" destOrd="0" presId="urn:microsoft.com/office/officeart/2005/8/layout/pyramid2"/>
    <dgm:cxn modelId="{72E7153C-D33B-4447-A210-8BA262DEBCA6}" type="presParOf" srcId="{FF85CA21-CED5-4CA9-B85F-759181A83CA0}" destId="{75A9784A-C3F6-4AE3-A0CA-D8C8A011232F}" srcOrd="3" destOrd="0" presId="urn:microsoft.com/office/officeart/2005/8/layout/pyramid2"/>
    <dgm:cxn modelId="{65D7006D-6CC6-4B1D-AF00-9925DAF7DC3E}" type="presParOf" srcId="{FF85CA21-CED5-4CA9-B85F-759181A83CA0}" destId="{1748558B-9C5E-4AFC-A921-E4F2362794C7}" srcOrd="4" destOrd="0" presId="urn:microsoft.com/office/officeart/2005/8/layout/pyramid2"/>
    <dgm:cxn modelId="{7B4D2AA7-689A-4AFB-94C1-301EEAC34D71}" type="presParOf" srcId="{FF85CA21-CED5-4CA9-B85F-759181A83CA0}" destId="{679F2833-BE8C-4867-9C5A-FCD035218EDE}" srcOrd="5" destOrd="0" presId="urn:microsoft.com/office/officeart/2005/8/layout/pyramid2"/>
    <dgm:cxn modelId="{4C781BFE-DE06-401A-990E-DFC6B1535EB8}" type="presParOf" srcId="{FF85CA21-CED5-4CA9-B85F-759181A83CA0}" destId="{4C187D95-8104-486E-B908-7426F7185955}" srcOrd="6" destOrd="0" presId="urn:microsoft.com/office/officeart/2005/8/layout/pyramid2"/>
    <dgm:cxn modelId="{B3B66846-39B0-49EE-BF84-0D4586D64C80}" type="presParOf" srcId="{FF85CA21-CED5-4CA9-B85F-759181A83CA0}" destId="{38AA5DF1-848E-4F21-9A96-4AA2E237C4C2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AE92CD-0C6A-472A-92C3-3F33DC802976}" type="doc">
      <dgm:prSet loTypeId="urn:microsoft.com/office/officeart/2005/8/layout/defaul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o-RO"/>
        </a:p>
      </dgm:t>
    </dgm:pt>
    <dgm:pt modelId="{2CCC3143-70FE-4E4D-9C49-BD186B147FE0}">
      <dgm:prSet phldrT="[Text]"/>
      <dgm:spPr/>
      <dgm:t>
        <a:bodyPr/>
        <a:lstStyle/>
        <a:p>
          <a:r>
            <a:rPr lang="ro-RO" dirty="0"/>
            <a:t>1.Creșterea agresivității cumpărătorilor</a:t>
          </a:r>
        </a:p>
      </dgm:t>
    </dgm:pt>
    <dgm:pt modelId="{6D89279F-556C-430C-8CE5-BC6FE53BE2FC}" type="parTrans" cxnId="{18243EF6-E8F7-4F41-BA6B-C2407770F730}">
      <dgm:prSet/>
      <dgm:spPr/>
      <dgm:t>
        <a:bodyPr/>
        <a:lstStyle/>
        <a:p>
          <a:endParaRPr lang="ro-RO"/>
        </a:p>
      </dgm:t>
    </dgm:pt>
    <dgm:pt modelId="{1EAE5442-A066-45F7-B018-B475F1EF4B9F}" type="sibTrans" cxnId="{18243EF6-E8F7-4F41-BA6B-C2407770F730}">
      <dgm:prSet/>
      <dgm:spPr/>
      <dgm:t>
        <a:bodyPr/>
        <a:lstStyle/>
        <a:p>
          <a:endParaRPr lang="ro-RO"/>
        </a:p>
      </dgm:t>
    </dgm:pt>
    <dgm:pt modelId="{3E36FB5A-F6CF-400C-B4D1-DAF85CE35857}">
      <dgm:prSet/>
      <dgm:spPr/>
      <dgm:t>
        <a:bodyPr/>
        <a:lstStyle/>
        <a:p>
          <a:r>
            <a:rPr lang="pt-BR" dirty="0"/>
            <a:t>2.Impactul asupra moralului angajaților</a:t>
          </a:r>
          <a:endParaRPr lang="ro-RO" dirty="0"/>
        </a:p>
      </dgm:t>
    </dgm:pt>
    <dgm:pt modelId="{A86C6506-7689-4777-A1D4-54C80BCF52B1}" type="parTrans" cxnId="{65F36F2C-FC09-4259-BA87-D1565AFC4996}">
      <dgm:prSet/>
      <dgm:spPr/>
      <dgm:t>
        <a:bodyPr/>
        <a:lstStyle/>
        <a:p>
          <a:endParaRPr lang="ro-RO"/>
        </a:p>
      </dgm:t>
    </dgm:pt>
    <dgm:pt modelId="{021C32BD-0782-4221-B5FD-D6FE07FC8A33}" type="sibTrans" cxnId="{65F36F2C-FC09-4259-BA87-D1565AFC4996}">
      <dgm:prSet/>
      <dgm:spPr/>
      <dgm:t>
        <a:bodyPr/>
        <a:lstStyle/>
        <a:p>
          <a:endParaRPr lang="ro-RO"/>
        </a:p>
      </dgm:t>
    </dgm:pt>
    <dgm:pt modelId="{487C92FD-9F54-4B96-9CCC-228E1AA2B93E}">
      <dgm:prSet/>
      <dgm:spPr/>
      <dgm:t>
        <a:bodyPr/>
        <a:lstStyle/>
        <a:p>
          <a:r>
            <a:rPr lang="ro-RO" dirty="0"/>
            <a:t>3.Adaptarea politicilor</a:t>
          </a:r>
        </a:p>
      </dgm:t>
    </dgm:pt>
    <dgm:pt modelId="{E477ECB3-DD87-4555-9B99-19A60458D485}" type="parTrans" cxnId="{4860468C-AD62-40AE-9988-AD6D50227772}">
      <dgm:prSet/>
      <dgm:spPr/>
      <dgm:t>
        <a:bodyPr/>
        <a:lstStyle/>
        <a:p>
          <a:endParaRPr lang="ro-RO"/>
        </a:p>
      </dgm:t>
    </dgm:pt>
    <dgm:pt modelId="{27439879-4ECD-47BD-AB4A-41FF7BE974C6}" type="sibTrans" cxnId="{4860468C-AD62-40AE-9988-AD6D50227772}">
      <dgm:prSet/>
      <dgm:spPr/>
      <dgm:t>
        <a:bodyPr/>
        <a:lstStyle/>
        <a:p>
          <a:endParaRPr lang="ro-RO"/>
        </a:p>
      </dgm:t>
    </dgm:pt>
    <dgm:pt modelId="{C69AEFC4-9731-42B1-95B6-8FEAF05A08B8}">
      <dgm:prSet/>
      <dgm:spPr/>
      <dgm:t>
        <a:bodyPr/>
        <a:lstStyle/>
        <a:p>
          <a:r>
            <a:rPr lang="ro-RO" dirty="0"/>
            <a:t>4.Sprijinul insuficient din partea platformelor</a:t>
          </a:r>
        </a:p>
      </dgm:t>
    </dgm:pt>
    <dgm:pt modelId="{34753ED2-C129-4AB1-8A93-D8B64FFE4305}" type="parTrans" cxnId="{91476D6E-B991-4EDA-B7C4-EA09A019EEDC}">
      <dgm:prSet/>
      <dgm:spPr/>
      <dgm:t>
        <a:bodyPr/>
        <a:lstStyle/>
        <a:p>
          <a:endParaRPr lang="ro-RO"/>
        </a:p>
      </dgm:t>
    </dgm:pt>
    <dgm:pt modelId="{B7AE31CA-21E3-4F92-A094-68DBDBA7600B}" type="sibTrans" cxnId="{91476D6E-B991-4EDA-B7C4-EA09A019EEDC}">
      <dgm:prSet/>
      <dgm:spPr/>
      <dgm:t>
        <a:bodyPr/>
        <a:lstStyle/>
        <a:p>
          <a:endParaRPr lang="ro-RO"/>
        </a:p>
      </dgm:t>
    </dgm:pt>
    <dgm:pt modelId="{029C2BE8-488A-487E-8B75-02F063E1B962}" type="pres">
      <dgm:prSet presAssocID="{66AE92CD-0C6A-472A-92C3-3F33DC802976}" presName="diagram" presStyleCnt="0">
        <dgm:presLayoutVars>
          <dgm:dir/>
          <dgm:resizeHandles val="exact"/>
        </dgm:presLayoutVars>
      </dgm:prSet>
      <dgm:spPr/>
    </dgm:pt>
    <dgm:pt modelId="{A2A7318C-7C3C-4DBB-8403-4F613F9B4583}" type="pres">
      <dgm:prSet presAssocID="{2CCC3143-70FE-4E4D-9C49-BD186B147FE0}" presName="node" presStyleLbl="node1" presStyleIdx="0" presStyleCnt="4">
        <dgm:presLayoutVars>
          <dgm:bulletEnabled val="1"/>
        </dgm:presLayoutVars>
      </dgm:prSet>
      <dgm:spPr/>
    </dgm:pt>
    <dgm:pt modelId="{13F440C9-2447-445B-AAFB-87BE6CC51236}" type="pres">
      <dgm:prSet presAssocID="{1EAE5442-A066-45F7-B018-B475F1EF4B9F}" presName="sibTrans" presStyleCnt="0"/>
      <dgm:spPr/>
    </dgm:pt>
    <dgm:pt modelId="{370F65F0-4AB5-4964-A0F5-9475661627A5}" type="pres">
      <dgm:prSet presAssocID="{3E36FB5A-F6CF-400C-B4D1-DAF85CE35857}" presName="node" presStyleLbl="node1" presStyleIdx="1" presStyleCnt="4">
        <dgm:presLayoutVars>
          <dgm:bulletEnabled val="1"/>
        </dgm:presLayoutVars>
      </dgm:prSet>
      <dgm:spPr/>
    </dgm:pt>
    <dgm:pt modelId="{25CFFA9A-910C-4DBA-9C6B-79ACE32ABEBC}" type="pres">
      <dgm:prSet presAssocID="{021C32BD-0782-4221-B5FD-D6FE07FC8A33}" presName="sibTrans" presStyleCnt="0"/>
      <dgm:spPr/>
    </dgm:pt>
    <dgm:pt modelId="{D079EE59-E855-492D-B2AB-C9A0958F6EB5}" type="pres">
      <dgm:prSet presAssocID="{487C92FD-9F54-4B96-9CCC-228E1AA2B93E}" presName="node" presStyleLbl="node1" presStyleIdx="2" presStyleCnt="4">
        <dgm:presLayoutVars>
          <dgm:bulletEnabled val="1"/>
        </dgm:presLayoutVars>
      </dgm:prSet>
      <dgm:spPr/>
    </dgm:pt>
    <dgm:pt modelId="{8F37EA31-C435-4E6C-97EA-78DDBCA5CF8F}" type="pres">
      <dgm:prSet presAssocID="{27439879-4ECD-47BD-AB4A-41FF7BE974C6}" presName="sibTrans" presStyleCnt="0"/>
      <dgm:spPr/>
    </dgm:pt>
    <dgm:pt modelId="{C8DB8AF2-15CC-4B5F-8D77-C7720E873E01}" type="pres">
      <dgm:prSet presAssocID="{C69AEFC4-9731-42B1-95B6-8FEAF05A08B8}" presName="node" presStyleLbl="node1" presStyleIdx="3" presStyleCnt="4">
        <dgm:presLayoutVars>
          <dgm:bulletEnabled val="1"/>
        </dgm:presLayoutVars>
      </dgm:prSet>
      <dgm:spPr/>
    </dgm:pt>
  </dgm:ptLst>
  <dgm:cxnLst>
    <dgm:cxn modelId="{9774E610-B22B-40A2-A545-7C21648952A9}" type="presOf" srcId="{2CCC3143-70FE-4E4D-9C49-BD186B147FE0}" destId="{A2A7318C-7C3C-4DBB-8403-4F613F9B4583}" srcOrd="0" destOrd="0" presId="urn:microsoft.com/office/officeart/2005/8/layout/default"/>
    <dgm:cxn modelId="{A6854C28-31A3-4F2D-9097-D151DA4E6B28}" type="presOf" srcId="{487C92FD-9F54-4B96-9CCC-228E1AA2B93E}" destId="{D079EE59-E855-492D-B2AB-C9A0958F6EB5}" srcOrd="0" destOrd="0" presId="urn:microsoft.com/office/officeart/2005/8/layout/default"/>
    <dgm:cxn modelId="{65F36F2C-FC09-4259-BA87-D1565AFC4996}" srcId="{66AE92CD-0C6A-472A-92C3-3F33DC802976}" destId="{3E36FB5A-F6CF-400C-B4D1-DAF85CE35857}" srcOrd="1" destOrd="0" parTransId="{A86C6506-7689-4777-A1D4-54C80BCF52B1}" sibTransId="{021C32BD-0782-4221-B5FD-D6FE07FC8A33}"/>
    <dgm:cxn modelId="{40A8F332-5386-405C-BB61-F846712605D0}" type="presOf" srcId="{66AE92CD-0C6A-472A-92C3-3F33DC802976}" destId="{029C2BE8-488A-487E-8B75-02F063E1B962}" srcOrd="0" destOrd="0" presId="urn:microsoft.com/office/officeart/2005/8/layout/default"/>
    <dgm:cxn modelId="{E871AD6C-184A-4EFE-B32C-BF17DE6B67BF}" type="presOf" srcId="{C69AEFC4-9731-42B1-95B6-8FEAF05A08B8}" destId="{C8DB8AF2-15CC-4B5F-8D77-C7720E873E01}" srcOrd="0" destOrd="0" presId="urn:microsoft.com/office/officeart/2005/8/layout/default"/>
    <dgm:cxn modelId="{91476D6E-B991-4EDA-B7C4-EA09A019EEDC}" srcId="{66AE92CD-0C6A-472A-92C3-3F33DC802976}" destId="{C69AEFC4-9731-42B1-95B6-8FEAF05A08B8}" srcOrd="3" destOrd="0" parTransId="{34753ED2-C129-4AB1-8A93-D8B64FFE4305}" sibTransId="{B7AE31CA-21E3-4F92-A094-68DBDBA7600B}"/>
    <dgm:cxn modelId="{4860468C-AD62-40AE-9988-AD6D50227772}" srcId="{66AE92CD-0C6A-472A-92C3-3F33DC802976}" destId="{487C92FD-9F54-4B96-9CCC-228E1AA2B93E}" srcOrd="2" destOrd="0" parTransId="{E477ECB3-DD87-4555-9B99-19A60458D485}" sibTransId="{27439879-4ECD-47BD-AB4A-41FF7BE974C6}"/>
    <dgm:cxn modelId="{DDF10BE6-B97C-4376-8210-430995105FA6}" type="presOf" srcId="{3E36FB5A-F6CF-400C-B4D1-DAF85CE35857}" destId="{370F65F0-4AB5-4964-A0F5-9475661627A5}" srcOrd="0" destOrd="0" presId="urn:microsoft.com/office/officeart/2005/8/layout/default"/>
    <dgm:cxn modelId="{18243EF6-E8F7-4F41-BA6B-C2407770F730}" srcId="{66AE92CD-0C6A-472A-92C3-3F33DC802976}" destId="{2CCC3143-70FE-4E4D-9C49-BD186B147FE0}" srcOrd="0" destOrd="0" parTransId="{6D89279F-556C-430C-8CE5-BC6FE53BE2FC}" sibTransId="{1EAE5442-A066-45F7-B018-B475F1EF4B9F}"/>
    <dgm:cxn modelId="{43CCAE55-8418-4719-B89C-86D34447748C}" type="presParOf" srcId="{029C2BE8-488A-487E-8B75-02F063E1B962}" destId="{A2A7318C-7C3C-4DBB-8403-4F613F9B4583}" srcOrd="0" destOrd="0" presId="urn:microsoft.com/office/officeart/2005/8/layout/default"/>
    <dgm:cxn modelId="{3A7D0B86-D779-4320-BCF4-65E04FE86081}" type="presParOf" srcId="{029C2BE8-488A-487E-8B75-02F063E1B962}" destId="{13F440C9-2447-445B-AAFB-87BE6CC51236}" srcOrd="1" destOrd="0" presId="urn:microsoft.com/office/officeart/2005/8/layout/default"/>
    <dgm:cxn modelId="{F80C6198-A946-43CC-BF4E-1BF3E766436F}" type="presParOf" srcId="{029C2BE8-488A-487E-8B75-02F063E1B962}" destId="{370F65F0-4AB5-4964-A0F5-9475661627A5}" srcOrd="2" destOrd="0" presId="urn:microsoft.com/office/officeart/2005/8/layout/default"/>
    <dgm:cxn modelId="{23827EEF-09C0-44D1-A81F-66AD81D0968B}" type="presParOf" srcId="{029C2BE8-488A-487E-8B75-02F063E1B962}" destId="{25CFFA9A-910C-4DBA-9C6B-79ACE32ABEBC}" srcOrd="3" destOrd="0" presId="urn:microsoft.com/office/officeart/2005/8/layout/default"/>
    <dgm:cxn modelId="{69B43AA8-6799-4C86-8B2C-BA4D3D17F508}" type="presParOf" srcId="{029C2BE8-488A-487E-8B75-02F063E1B962}" destId="{D079EE59-E855-492D-B2AB-C9A0958F6EB5}" srcOrd="4" destOrd="0" presId="urn:microsoft.com/office/officeart/2005/8/layout/default"/>
    <dgm:cxn modelId="{335609C8-3FCA-4E56-BC34-3BDCCF36D092}" type="presParOf" srcId="{029C2BE8-488A-487E-8B75-02F063E1B962}" destId="{8F37EA31-C435-4E6C-97EA-78DDBCA5CF8F}" srcOrd="5" destOrd="0" presId="urn:microsoft.com/office/officeart/2005/8/layout/default"/>
    <dgm:cxn modelId="{ACD4DDCF-AFA1-45C1-89E6-C85235366501}" type="presParOf" srcId="{029C2BE8-488A-487E-8B75-02F063E1B962}" destId="{C8DB8AF2-15CC-4B5F-8D77-C7720E873E0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B87D1-188D-4EB5-AD3E-C1AB92E9C013}">
      <dsp:nvSpPr>
        <dsp:cNvPr id="0" name=""/>
        <dsp:cNvSpPr/>
      </dsp:nvSpPr>
      <dsp:spPr>
        <a:xfrm>
          <a:off x="10633755" y="579797"/>
          <a:ext cx="261449" cy="4838869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451750-148D-44B8-8443-8D5DD01A7BD7}">
      <dsp:nvSpPr>
        <dsp:cNvPr id="0" name=""/>
        <dsp:cNvSpPr/>
      </dsp:nvSpPr>
      <dsp:spPr>
        <a:xfrm>
          <a:off x="884799" y="579797"/>
          <a:ext cx="5373059" cy="4838869"/>
        </a:xfrm>
        <a:prstGeom prst="frame">
          <a:avLst>
            <a:gd name="adj1" fmla="val 545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CF52216B-30CF-4E2D-8368-09C2486A9D18}">
      <dsp:nvSpPr>
        <dsp:cNvPr id="0" name=""/>
        <dsp:cNvSpPr/>
      </dsp:nvSpPr>
      <dsp:spPr>
        <a:xfrm>
          <a:off x="243433" y="841518"/>
          <a:ext cx="5591599" cy="4577148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2000" r="-1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11237-5A76-4CC0-B689-65B0B19220BB}">
      <dsp:nvSpPr>
        <dsp:cNvPr id="0" name=""/>
        <dsp:cNvSpPr/>
      </dsp:nvSpPr>
      <dsp:spPr>
        <a:xfrm>
          <a:off x="437233" y="4578773"/>
          <a:ext cx="6272585" cy="574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160" tIns="99060" rIns="2641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2600" kern="1200" dirty="0"/>
        </a:p>
      </dsp:txBody>
      <dsp:txXfrm>
        <a:off x="437233" y="4578773"/>
        <a:ext cx="6272585" cy="574378"/>
      </dsp:txXfrm>
    </dsp:sp>
    <dsp:sp modelId="{A38CA35B-A033-4BA5-BC24-B3F952E6D041}">
      <dsp:nvSpPr>
        <dsp:cNvPr id="0" name=""/>
        <dsp:cNvSpPr/>
      </dsp:nvSpPr>
      <dsp:spPr>
        <a:xfrm>
          <a:off x="6520040" y="579797"/>
          <a:ext cx="4564943" cy="4838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Pandemia COVID-19 a </a:t>
          </a:r>
          <a:r>
            <a:rPr lang="en-US" sz="2100" kern="1200" dirty="0" err="1">
              <a:solidFill>
                <a:schemeClr val="tx1"/>
              </a:solidFill>
            </a:rPr>
            <a:t>determinat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schimbări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fără</a:t>
          </a:r>
          <a:r>
            <a:rPr lang="en-US" sz="2100" kern="1200" dirty="0">
              <a:solidFill>
                <a:schemeClr val="tx1"/>
              </a:solidFill>
            </a:rPr>
            <a:t> precedent </a:t>
          </a:r>
          <a:r>
            <a:rPr lang="en-US" sz="2100" kern="1200" dirty="0" err="1">
              <a:solidFill>
                <a:schemeClr val="tx1"/>
              </a:solidFill>
            </a:rPr>
            <a:t>în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comportamentele</a:t>
          </a:r>
          <a:r>
            <a:rPr lang="en-US" sz="2100" kern="1200" dirty="0">
              <a:solidFill>
                <a:schemeClr val="tx1"/>
              </a:solidFill>
            </a:rPr>
            <a:t> de </a:t>
          </a:r>
          <a:r>
            <a:rPr lang="en-US" sz="2100" kern="1200" dirty="0" err="1">
              <a:solidFill>
                <a:schemeClr val="tx1"/>
              </a:solidFill>
            </a:rPr>
            <a:t>consum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și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în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modul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în</a:t>
          </a:r>
          <a:r>
            <a:rPr lang="en-US" sz="2100" kern="1200" dirty="0">
              <a:solidFill>
                <a:schemeClr val="tx1"/>
              </a:solidFill>
            </a:rPr>
            <a:t> care </a:t>
          </a:r>
          <a:r>
            <a:rPr lang="en-US" sz="2100" kern="1200" dirty="0" err="1">
              <a:solidFill>
                <a:schemeClr val="tx1"/>
              </a:solidFill>
            </a:rPr>
            <a:t>comercianții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interacționează</a:t>
          </a:r>
          <a:r>
            <a:rPr lang="en-US" sz="2100" kern="1200" dirty="0">
              <a:solidFill>
                <a:schemeClr val="tx1"/>
              </a:solidFill>
            </a:rPr>
            <a:t> cu </a:t>
          </a:r>
          <a:r>
            <a:rPr lang="en-US" sz="2100" kern="1200" dirty="0" err="1">
              <a:solidFill>
                <a:schemeClr val="tx1"/>
              </a:solidFill>
            </a:rPr>
            <a:t>clienții</a:t>
          </a:r>
          <a:r>
            <a:rPr lang="en-US" sz="2100" kern="1200" dirty="0">
              <a:solidFill>
                <a:schemeClr val="tx1"/>
              </a:solidFill>
            </a:rPr>
            <a:t>. </a:t>
          </a:r>
          <a:r>
            <a:rPr lang="en-US" sz="2100" kern="1200" dirty="0" err="1">
              <a:solidFill>
                <a:schemeClr val="tx1"/>
              </a:solidFill>
            </a:rPr>
            <a:t>Restricțiile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impuse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pentru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limitarea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răspândirii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virusului</a:t>
          </a:r>
          <a:r>
            <a:rPr lang="en-US" sz="2100" kern="1200" dirty="0">
              <a:solidFill>
                <a:schemeClr val="tx1"/>
              </a:solidFill>
            </a:rPr>
            <a:t> au </a:t>
          </a:r>
          <a:r>
            <a:rPr lang="en-US" sz="2100" kern="1200" dirty="0" err="1">
              <a:solidFill>
                <a:schemeClr val="tx1"/>
              </a:solidFill>
            </a:rPr>
            <a:t>accelerat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adoptarea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comerțului</a:t>
          </a:r>
          <a:r>
            <a:rPr lang="en-US" sz="2100" kern="1200" dirty="0">
              <a:solidFill>
                <a:schemeClr val="tx1"/>
              </a:solidFill>
            </a:rPr>
            <a:t> online la </a:t>
          </a:r>
          <a:r>
            <a:rPr lang="en-US" sz="2100" kern="1200" dirty="0" err="1">
              <a:solidFill>
                <a:schemeClr val="tx1"/>
              </a:solidFill>
            </a:rPr>
            <a:t>nivel</a:t>
          </a:r>
          <a:r>
            <a:rPr lang="en-US" sz="2100" kern="1200" dirty="0">
              <a:solidFill>
                <a:schemeClr val="tx1"/>
              </a:solidFill>
            </a:rPr>
            <a:t> global, </a:t>
          </a:r>
          <a:r>
            <a:rPr lang="en-US" sz="2100" kern="1200" dirty="0" err="1">
              <a:solidFill>
                <a:schemeClr val="tx1"/>
              </a:solidFill>
            </a:rPr>
            <a:t>transformând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platformele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digitale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în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principala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sursă</a:t>
          </a:r>
          <a:r>
            <a:rPr lang="en-US" sz="2100" kern="1200" dirty="0">
              <a:solidFill>
                <a:schemeClr val="tx1"/>
              </a:solidFill>
            </a:rPr>
            <a:t> de </a:t>
          </a:r>
          <a:r>
            <a:rPr lang="en-US" sz="2100" kern="1200" dirty="0" err="1">
              <a:solidFill>
                <a:schemeClr val="tx1"/>
              </a:solidFill>
            </a:rPr>
            <a:t>achiziție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pentru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milioane</a:t>
          </a:r>
          <a:r>
            <a:rPr lang="en-US" sz="2100" kern="1200" dirty="0">
              <a:solidFill>
                <a:schemeClr val="tx1"/>
              </a:solidFill>
            </a:rPr>
            <a:t> de </a:t>
          </a:r>
          <a:r>
            <a:rPr lang="en-US" sz="2100" kern="1200" dirty="0" err="1">
              <a:solidFill>
                <a:schemeClr val="tx1"/>
              </a:solidFill>
            </a:rPr>
            <a:t>consumatori</a:t>
          </a:r>
          <a:r>
            <a:rPr lang="en-US" sz="2100" kern="1200" dirty="0">
              <a:solidFill>
                <a:schemeClr val="tx1"/>
              </a:solidFill>
            </a:rPr>
            <a:t>. De la </a:t>
          </a:r>
          <a:r>
            <a:rPr lang="en-US" sz="2100" kern="1200" dirty="0" err="1">
              <a:solidFill>
                <a:schemeClr val="tx1"/>
              </a:solidFill>
            </a:rPr>
            <a:t>produse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alimentare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și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articole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pentru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uz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casnic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până</a:t>
          </a:r>
          <a:r>
            <a:rPr lang="en-US" sz="2100" kern="1200" dirty="0">
              <a:solidFill>
                <a:schemeClr val="tx1"/>
              </a:solidFill>
            </a:rPr>
            <a:t> la </a:t>
          </a:r>
          <a:r>
            <a:rPr lang="en-US" sz="2100" kern="1200" dirty="0" err="1">
              <a:solidFill>
                <a:schemeClr val="tx1"/>
              </a:solidFill>
            </a:rPr>
            <a:t>echipamente</a:t>
          </a:r>
          <a:r>
            <a:rPr lang="en-US" sz="2100" kern="1200" dirty="0">
              <a:solidFill>
                <a:schemeClr val="tx1"/>
              </a:solidFill>
            </a:rPr>
            <a:t> sportive </a:t>
          </a:r>
          <a:r>
            <a:rPr lang="en-US" sz="2100" kern="1200" dirty="0" err="1">
              <a:solidFill>
                <a:schemeClr val="tx1"/>
              </a:solidFill>
            </a:rPr>
            <a:t>și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îmbrăcăminte</a:t>
          </a:r>
          <a:r>
            <a:rPr lang="en-US" sz="2100" kern="1200" dirty="0">
              <a:solidFill>
                <a:schemeClr val="tx1"/>
              </a:solidFill>
            </a:rPr>
            <a:t>, o </a:t>
          </a:r>
          <a:r>
            <a:rPr lang="en-US" sz="2100" kern="1200" dirty="0" err="1">
              <a:solidFill>
                <a:schemeClr val="tx1"/>
              </a:solidFill>
            </a:rPr>
            <a:t>gamă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vastă</a:t>
          </a:r>
          <a:r>
            <a:rPr lang="en-US" sz="2100" kern="1200" dirty="0">
              <a:solidFill>
                <a:schemeClr val="tx1"/>
              </a:solidFill>
            </a:rPr>
            <a:t> de </a:t>
          </a:r>
          <a:r>
            <a:rPr lang="en-US" sz="2100" kern="1200" dirty="0" err="1">
              <a:solidFill>
                <a:schemeClr val="tx1"/>
              </a:solidFill>
            </a:rPr>
            <a:t>produse</a:t>
          </a:r>
          <a:r>
            <a:rPr lang="en-US" sz="2100" kern="1200" dirty="0">
              <a:solidFill>
                <a:schemeClr val="tx1"/>
              </a:solidFill>
            </a:rPr>
            <a:t> a </a:t>
          </a:r>
          <a:r>
            <a:rPr lang="en-US" sz="2100" kern="1200" dirty="0" err="1">
              <a:solidFill>
                <a:schemeClr val="tx1"/>
              </a:solidFill>
            </a:rPr>
            <a:t>fost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tranzacționată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intens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prin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intermediul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comerțului</a:t>
          </a:r>
          <a:r>
            <a:rPr lang="en-US" sz="2100" kern="1200" dirty="0">
              <a:solidFill>
                <a:schemeClr val="tx1"/>
              </a:solidFill>
            </a:rPr>
            <a:t> electronic </a:t>
          </a:r>
          <a:endParaRPr lang="ro-RO" sz="2100" kern="1200" dirty="0"/>
        </a:p>
      </dsp:txBody>
      <dsp:txXfrm>
        <a:off x="6520040" y="579797"/>
        <a:ext cx="4564943" cy="4838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CA144-92FD-4FBA-93E6-E60BCF317271}">
      <dsp:nvSpPr>
        <dsp:cNvPr id="0" name=""/>
        <dsp:cNvSpPr/>
      </dsp:nvSpPr>
      <dsp:spPr>
        <a:xfrm>
          <a:off x="206302" y="0"/>
          <a:ext cx="5838666" cy="402431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7B8D70-690C-4198-8770-976C51E0CB2F}">
      <dsp:nvSpPr>
        <dsp:cNvPr id="0" name=""/>
        <dsp:cNvSpPr/>
      </dsp:nvSpPr>
      <dsp:spPr>
        <a:xfrm>
          <a:off x="817740" y="3110579"/>
          <a:ext cx="167411" cy="1674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AC2A2-F0F3-486F-9BDE-F36B6FBC9209}">
      <dsp:nvSpPr>
        <dsp:cNvPr id="0" name=""/>
        <dsp:cNvSpPr/>
      </dsp:nvSpPr>
      <dsp:spPr>
        <a:xfrm>
          <a:off x="901446" y="3194285"/>
          <a:ext cx="1500263" cy="1163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708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kern="1200" dirty="0"/>
            <a:t>Costuri financiare ridicate – Rambursările frecvente cauzate de reclamații frauduloase au generat pierderi semnificative pentru vânzători</a:t>
          </a:r>
        </a:p>
      </dsp:txBody>
      <dsp:txXfrm>
        <a:off x="901446" y="3194285"/>
        <a:ext cx="1500263" cy="1163026"/>
      </dsp:txXfrm>
    </dsp:sp>
    <dsp:sp modelId="{022F33A8-F97D-4E20-B539-2BF63CDC20CA}">
      <dsp:nvSpPr>
        <dsp:cNvPr id="0" name=""/>
        <dsp:cNvSpPr/>
      </dsp:nvSpPr>
      <dsp:spPr>
        <a:xfrm>
          <a:off x="2295468" y="2016771"/>
          <a:ext cx="302628" cy="3026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994D1-F009-4A09-9EE3-355CDBFB2A12}">
      <dsp:nvSpPr>
        <dsp:cNvPr id="0" name=""/>
        <dsp:cNvSpPr/>
      </dsp:nvSpPr>
      <dsp:spPr>
        <a:xfrm>
          <a:off x="2446782" y="2168085"/>
          <a:ext cx="1545336" cy="2189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356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Reducerea stocurilor – Produsele returnate nu mai pot fi revândute ca noi, ceea ce duce la pierderi economice.</a:t>
          </a:r>
          <a:endParaRPr lang="ro-RO" sz="1400" kern="1200" dirty="0"/>
        </a:p>
      </dsp:txBody>
      <dsp:txXfrm>
        <a:off x="2446782" y="2168085"/>
        <a:ext cx="1545336" cy="2189226"/>
      </dsp:txXfrm>
    </dsp:sp>
    <dsp:sp modelId="{59823FBA-732F-43EF-80EA-88BBF203E93B}">
      <dsp:nvSpPr>
        <dsp:cNvPr id="0" name=""/>
        <dsp:cNvSpPr/>
      </dsp:nvSpPr>
      <dsp:spPr>
        <a:xfrm>
          <a:off x="4072604" y="1351149"/>
          <a:ext cx="418528" cy="4185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C9208A-BC7F-4414-A704-490220513918}">
      <dsp:nvSpPr>
        <dsp:cNvPr id="0" name=""/>
        <dsp:cNvSpPr/>
      </dsp:nvSpPr>
      <dsp:spPr>
        <a:xfrm>
          <a:off x="4281869" y="1560413"/>
          <a:ext cx="1545336" cy="2796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77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/>
            <a:t>Impact asupra reputației – Comercianții care refuză să ramburseze bani pentru reclamații nejustificate riscă să primească recenzii negative, afectând încrederea clienților</a:t>
          </a:r>
        </a:p>
      </dsp:txBody>
      <dsp:txXfrm>
        <a:off x="4281869" y="1560413"/>
        <a:ext cx="1545336" cy="27968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62B1F-3B5B-4E00-9444-F65C36311F44}">
      <dsp:nvSpPr>
        <dsp:cNvPr id="0" name=""/>
        <dsp:cNvSpPr/>
      </dsp:nvSpPr>
      <dsp:spPr>
        <a:xfrm>
          <a:off x="0" y="0"/>
          <a:ext cx="4030746" cy="4030746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2DF044-C15D-4263-8336-995C89A04F79}">
      <dsp:nvSpPr>
        <dsp:cNvPr id="0" name=""/>
        <dsp:cNvSpPr/>
      </dsp:nvSpPr>
      <dsp:spPr>
        <a:xfrm>
          <a:off x="2392730" y="403468"/>
          <a:ext cx="2619984" cy="7164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/>
            <a:t>Returnări repetate și </a:t>
          </a:r>
          <a:r>
            <a:rPr lang="ro-RO" sz="1800" kern="1200" dirty="0" err="1"/>
            <a:t>abusive</a:t>
          </a:r>
          <a:endParaRPr lang="ro-RO" sz="1800" kern="1200" dirty="0"/>
        </a:p>
      </dsp:txBody>
      <dsp:txXfrm>
        <a:off x="2427702" y="438440"/>
        <a:ext cx="2550040" cy="646458"/>
      </dsp:txXfrm>
    </dsp:sp>
    <dsp:sp modelId="{1E247082-0C81-4F2B-B1CE-981CD990AE60}">
      <dsp:nvSpPr>
        <dsp:cNvPr id="0" name=""/>
        <dsp:cNvSpPr/>
      </dsp:nvSpPr>
      <dsp:spPr>
        <a:xfrm>
          <a:off x="2392730" y="1209420"/>
          <a:ext cx="2619984" cy="7164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/>
            <a:t>Anulări strategice ale comenzilor</a:t>
          </a:r>
        </a:p>
      </dsp:txBody>
      <dsp:txXfrm>
        <a:off x="2427702" y="1244392"/>
        <a:ext cx="2550040" cy="646458"/>
      </dsp:txXfrm>
    </dsp:sp>
    <dsp:sp modelId="{1748558B-9C5E-4AFC-A921-E4F2362794C7}">
      <dsp:nvSpPr>
        <dsp:cNvPr id="0" name=""/>
        <dsp:cNvSpPr/>
      </dsp:nvSpPr>
      <dsp:spPr>
        <a:xfrm>
          <a:off x="2392730" y="2015373"/>
          <a:ext cx="2619984" cy="7164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/>
            <a:t>Presiunea prin recenzii negative</a:t>
          </a:r>
        </a:p>
      </dsp:txBody>
      <dsp:txXfrm>
        <a:off x="2427702" y="2050345"/>
        <a:ext cx="2550040" cy="646458"/>
      </dsp:txXfrm>
    </dsp:sp>
    <dsp:sp modelId="{4C187D95-8104-486E-B908-7426F7185955}">
      <dsp:nvSpPr>
        <dsp:cNvPr id="0" name=""/>
        <dsp:cNvSpPr/>
      </dsp:nvSpPr>
      <dsp:spPr>
        <a:xfrm>
          <a:off x="2392730" y="2821325"/>
          <a:ext cx="2619984" cy="7164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/>
            <a:t>Frauda în tranzacții</a:t>
          </a:r>
        </a:p>
      </dsp:txBody>
      <dsp:txXfrm>
        <a:off x="2427702" y="2856297"/>
        <a:ext cx="2550040" cy="6464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7318C-7C3C-4DBB-8403-4F613F9B4583}">
      <dsp:nvSpPr>
        <dsp:cNvPr id="0" name=""/>
        <dsp:cNvSpPr/>
      </dsp:nvSpPr>
      <dsp:spPr>
        <a:xfrm>
          <a:off x="483" y="435983"/>
          <a:ext cx="1884000" cy="1130400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kern="1200" dirty="0"/>
            <a:t>1.Creșterea agresivității cumpărătorilor</a:t>
          </a:r>
        </a:p>
      </dsp:txBody>
      <dsp:txXfrm>
        <a:off x="483" y="435983"/>
        <a:ext cx="1884000" cy="1130400"/>
      </dsp:txXfrm>
    </dsp:sp>
    <dsp:sp modelId="{370F65F0-4AB5-4964-A0F5-9475661627A5}">
      <dsp:nvSpPr>
        <dsp:cNvPr id="0" name=""/>
        <dsp:cNvSpPr/>
      </dsp:nvSpPr>
      <dsp:spPr>
        <a:xfrm>
          <a:off x="2072884" y="435983"/>
          <a:ext cx="1884000" cy="1130400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2.Impactul asupra moralului angajaților</a:t>
          </a:r>
          <a:endParaRPr lang="ro-RO" sz="1700" kern="1200" dirty="0"/>
        </a:p>
      </dsp:txBody>
      <dsp:txXfrm>
        <a:off x="2072884" y="435983"/>
        <a:ext cx="1884000" cy="1130400"/>
      </dsp:txXfrm>
    </dsp:sp>
    <dsp:sp modelId="{D079EE59-E855-492D-B2AB-C9A0958F6EB5}">
      <dsp:nvSpPr>
        <dsp:cNvPr id="0" name=""/>
        <dsp:cNvSpPr/>
      </dsp:nvSpPr>
      <dsp:spPr>
        <a:xfrm>
          <a:off x="483" y="1754784"/>
          <a:ext cx="1884000" cy="1130400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kern="1200" dirty="0"/>
            <a:t>3.Adaptarea politicilor</a:t>
          </a:r>
        </a:p>
      </dsp:txBody>
      <dsp:txXfrm>
        <a:off x="483" y="1754784"/>
        <a:ext cx="1884000" cy="1130400"/>
      </dsp:txXfrm>
    </dsp:sp>
    <dsp:sp modelId="{C8DB8AF2-15CC-4B5F-8D77-C7720E873E01}">
      <dsp:nvSpPr>
        <dsp:cNvPr id="0" name=""/>
        <dsp:cNvSpPr/>
      </dsp:nvSpPr>
      <dsp:spPr>
        <a:xfrm>
          <a:off x="2072884" y="1754784"/>
          <a:ext cx="1884000" cy="1130400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kern="1200" dirty="0"/>
            <a:t>4.Sprijinul insuficient din partea platformelor</a:t>
          </a:r>
        </a:p>
      </dsp:txBody>
      <dsp:txXfrm>
        <a:off x="2072884" y="1754784"/>
        <a:ext cx="1884000" cy="1130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58FEB5-E8C6-3A80-493D-10CAD46A12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48C581-C775-98C2-8A72-CD05A2CA63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94724-09D4-4F07-9DDA-0BDFDA99245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BBA7D3-DC7D-9A8E-6060-596812F9E5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6B5FF-CA0B-B91F-D0C8-5360C7A04B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62FCD-D8A9-45DB-A117-7E517482F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96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E0B70-0B2D-4454-9C0D-63442C140F7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9ADCB-FF44-4D11-94CD-9544E5DFB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6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6C078-463E-A5B9-3E87-68E21A34D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BD490B-B713-F4A2-8078-3072C050D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268F3-565C-E33E-3CCD-2042DB3F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B8737-127D-4908-932B-731DE6930369}" type="datetime1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BE52A-C2EB-C1F6-18F5-192BE6835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CCEDC-5450-93E6-D3E6-68C127EC0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057F-7482-41AE-BBDB-C83C2F34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13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ABF7E-6520-691A-1712-DDFD062B8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0C6308-2501-F920-F96F-A387CF615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C7117-418C-0ABF-FC64-66EEDCB03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CA8-5CE1-4958-B669-D933AA49FA40}" type="datetime1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144BD-4348-ED36-6121-61BB32B9D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80360-E3A8-CED9-9EEC-D27C320CC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42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8664E1-0212-E686-7DBE-97D8087513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806E6D-D1D6-4E49-B21C-2DEA65D6E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CF336-BBC2-875D-21E5-BB829E7E4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163A-39AB-4876-8208-83F43F159039}" type="datetime1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D4800-F1D7-884C-60B3-703E40A8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863EC-C38E-CCF7-4935-47CCC3A2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50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976A059-0727-59BF-99E8-577EE0A77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B65C056-B1A7-7FF8-5965-B3650A74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B8737-127D-4908-932B-731DE6930369}" type="datetime1">
              <a:rPr lang="en-US" smtClean="0"/>
              <a:t>5/13/2025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3454174-9D12-C596-18E0-9C3B2A953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4464E70-28DA-BB7E-E872-926FCA58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5057F-7482-41AE-BBDB-C83C2F3461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07A79B4-F12F-0B57-BE23-C003FE3F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01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FCBE2-91B3-EFCA-8F9C-0D23A8E1C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DC43D-7E93-6F76-A7D7-C9F79548B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A9BA2-EED1-2CFF-CF71-ECD6DB791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DCC1-85F1-475E-9B24-A4E3F71BBD89}" type="datetime1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DE928-A5D7-E7AE-29C9-E13721FA6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DDA09-E14A-8513-C2A2-9B65B08A4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26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AEC46-CDB4-9A1D-B156-DB00CFEB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93674-57B8-687A-CBC8-F2F1BD1E9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48DE1-C6C6-41C1-46F8-6400B02E6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9982-FAA6-4525-A1E7-2F7673A24390}" type="datetime1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9D607-8A2A-567D-34D5-5C50B6523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652BC-0812-89E3-4D94-0837E70A3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057F-7482-41AE-BBDB-C83C2F34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4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A31CE-1823-9045-423E-59A58408B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672DA-9249-AEE6-E98B-C1089597F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DA238F-60CB-6010-8FB3-514411806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761F9-FF6A-6BB5-5E3E-E5BE9DA15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B7FA-7B94-4F91-BABC-9D716D9D537E}" type="datetime1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73257-1650-4D2E-18A5-7C1C25DF7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C71BC-18F1-87FD-5317-AB6E8B07C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0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C8618-2BBB-7DE2-ADC2-A4BD52349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C4F3C-B1EB-4C11-ECB4-B8E6CD9C3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EA0CCF-A4D8-ED20-9D87-49C5FC54E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9298D2-2235-71A2-1353-2752F3A9AE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54A7FF-C516-9235-D0A4-92B5CD16DB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4E6C1A-6BD3-BFE5-3140-7B01CF07F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AAC3-BDBB-47BF-BA5C-45EFB7F81241}" type="datetime1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8205D3-F33D-2645-ADB7-920D27CDF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78F026-3341-89C7-57F0-9573AD820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72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658EF-1C9D-2A24-0E98-9D29E1625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61F7A1-6547-E4C1-391D-BF5D1E625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E560-4FCD-4798-9AF2-642BCAC1830E}" type="datetime1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BEB877-1A25-03DE-7C83-27D4E7E13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61D0AD-F214-7BCF-256B-F1199634D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00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9DCE1-D2DC-B9D5-6746-34CFE280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1CC0-1E6D-4B25-A2AE-33306CF856E6}" type="datetime1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DD9C4-9E67-EF80-66E5-D4DA8478D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F0DEF0-8CC7-C175-5AA4-57F9F1A3A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A8B1-130E-48DD-A966-BA7CF9C78A2F}" type="slidenum">
              <a:rPr lang="ro-RO" smtClean="0"/>
              <a:t>‹#›</a:t>
            </a:fld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868FF-CD63-120A-803B-2A6FBEFC6914}"/>
              </a:ext>
            </a:extLst>
          </p:cNvPr>
          <p:cNvSpPr txBox="1">
            <a:spLocks/>
          </p:cNvSpPr>
          <p:nvPr userDrawn="1"/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88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8FB9A-44A9-CF8D-09E4-601B18ACD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297BA-B19C-70D7-1281-87180AFE0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7E822-787C-6268-B279-7A7CD191B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453BE5-1710-3DD3-E0DD-166AC4A94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2552-A208-4103-BBAD-2B95A95E1FEC}" type="datetime1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38070-234B-D79F-4EC3-ECC3E314D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66F28F-4BC6-B247-C2EF-1107D0AF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A8B1-130E-48DD-A966-BA7CF9C78A2F}" type="slidenum">
              <a:rPr lang="ro-RO" smtClean="0"/>
              <a:t>‹#›</a:t>
            </a:fld>
            <a:endParaRPr lang="ro-RO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EC1C71B-3BA8-52B5-4BD2-A3992ED27C89}"/>
              </a:ext>
            </a:extLst>
          </p:cNvPr>
          <p:cNvSpPr txBox="1">
            <a:spLocks/>
          </p:cNvSpPr>
          <p:nvPr userDrawn="1"/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0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D6FD6-9770-95E8-7FA1-C2FEF1D74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4379D8-308C-B331-3D52-8C01911C82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21E68-74C0-3FA3-AC08-33D0761C8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46E49-705A-6FE4-7DAB-6DD7C110C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08EA-84C3-4938-9F36-6CC12B53B25F}" type="datetime1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701F8C-D5B3-98E8-4BA3-7B4C56F1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67DFA-04B0-CDA8-96F7-53206CADD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38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D9BC02-7940-0C57-6176-2DA44ABA1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9C309-D323-5FFE-58BB-60FF29695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353CF-756A-BAC7-F974-A8D3DF7D4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358DAF-AFE5-4394-A263-6FDE350004BD}" type="datetime1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2BDF7-DEBF-A697-F73B-72C9B4DF1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89939-F2D4-EF16-BDA0-FD4F52462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0BD29637-647E-A876-5477-32B005D21F2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846" y="365125"/>
            <a:ext cx="1139954" cy="46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0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4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F04D9C-8D60-0699-537F-9C246E8A910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117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226994-1CA3-A39D-4FDE-D835BC585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5812" y="1278148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/>
              <a:t>Abusive buyer behaviour in online </a:t>
            </a:r>
            <a:br>
              <a:rPr lang="en-GB" sz="4000" b="1" dirty="0"/>
            </a:br>
            <a:r>
              <a:rPr lang="en-GB" sz="4000" b="1" dirty="0"/>
              <a:t>Orders during the Pandemic </a:t>
            </a: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2F05B2-EF03-DBB5-4446-A81ABE597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263" y="4965012"/>
            <a:ext cx="4433977" cy="180286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b="1" dirty="0"/>
              <a:t>Author/s: </a:t>
            </a:r>
          </a:p>
          <a:p>
            <a:pPr algn="l"/>
            <a:r>
              <a:rPr lang="en-US" b="1" dirty="0" err="1"/>
              <a:t>Meheș</a:t>
            </a:r>
            <a:r>
              <a:rPr lang="en-US" b="1" dirty="0"/>
              <a:t> Georgiana – Valentina (Isac)</a:t>
            </a:r>
          </a:p>
          <a:p>
            <a:pPr algn="l"/>
            <a:r>
              <a:rPr lang="en-US" b="1" dirty="0"/>
              <a:t>Man Alexandra Maria</a:t>
            </a:r>
          </a:p>
          <a:p>
            <a:pPr algn="l"/>
            <a:r>
              <a:rPr lang="en-US" b="1" dirty="0"/>
              <a:t>Affiliation: Economic sciences</a:t>
            </a:r>
          </a:p>
          <a:p>
            <a:pPr algn="l"/>
            <a:r>
              <a:rPr lang="en-US" b="1" dirty="0"/>
              <a:t>Conf. Univ. Dr: Zima Liliana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A7A2D3-72D1-F69A-8852-E84817190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117"/>
            <a:ext cx="1414732" cy="14147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F0A72D-AF5C-7A18-14E5-EA1733FDB046}"/>
              </a:ext>
            </a:extLst>
          </p:cNvPr>
          <p:cNvSpPr txBox="1"/>
          <p:nvPr/>
        </p:nvSpPr>
        <p:spPr>
          <a:xfrm>
            <a:off x="3227717" y="3761382"/>
            <a:ext cx="5960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TECHNICAL UNIVERSITY OF CLUJ-NAPOCA</a:t>
            </a:r>
          </a:p>
        </p:txBody>
      </p:sp>
    </p:spTree>
    <p:extLst>
      <p:ext uri="{BB962C8B-B14F-4D97-AF65-F5344CB8AC3E}">
        <p14:creationId xmlns:p14="http://schemas.microsoft.com/office/powerpoint/2010/main" val="3211116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7C580-5977-D7A5-6208-1D76DF429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37" y="265648"/>
            <a:ext cx="10787331" cy="862266"/>
          </a:xfrm>
        </p:spPr>
        <p:txBody>
          <a:bodyPr>
            <a:normAutofit/>
          </a:bodyPr>
          <a:lstStyle/>
          <a:p>
            <a:r>
              <a:rPr lang="en-GB" sz="3600" dirty="0" err="1"/>
              <a:t>Concluzii</a:t>
            </a:r>
            <a:endParaRPr lang="ro-RO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2C20F7-75F1-3DC5-18A3-DC99A0190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1FF1199-8895-8396-93D2-1ED05A528CA0}"/>
              </a:ext>
            </a:extLst>
          </p:cNvPr>
          <p:cNvSpPr/>
          <p:nvPr/>
        </p:nvSpPr>
        <p:spPr>
          <a:xfrm>
            <a:off x="3133431" y="136525"/>
            <a:ext cx="5593511" cy="360761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1.Restricții privind accesul la date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 dintre cele mai mari provocări ale acestui studiu este accesul limitat la datele interne ale platformelor de e-</a:t>
            </a:r>
            <a:r>
              <a:rPr kumimoji="0" lang="ro-RO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commerce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Platforme precum Amazon, </a:t>
            </a:r>
            <a:r>
              <a:rPr kumimoji="0" lang="ro-RO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eBay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și </a:t>
            </a:r>
            <a:r>
              <a:rPr kumimoji="0" lang="ro-RO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Shopify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implementează politici stricte de confidențialitate, ceea ce restricționează accesul cercetătorilor la informații detaliate despre reclamații, returnări și tranzacții suspecte.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DA62AC8-8A17-C6BE-B2DC-D60F6ECDAEF7}"/>
              </a:ext>
            </a:extLst>
          </p:cNvPr>
          <p:cNvSpPr/>
          <p:nvPr/>
        </p:nvSpPr>
        <p:spPr>
          <a:xfrm>
            <a:off x="5726517" y="3096332"/>
            <a:ext cx="5808452" cy="3442580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2.Subiectivitatea interviurilor și sondajelor</a:t>
            </a:r>
          </a:p>
          <a:p>
            <a:pPr algn="ctr"/>
            <a:r>
              <a:rPr lang="ro-RO" dirty="0"/>
              <a:t>Un alt aspect care poate influența concluziile este subiectivitatea datelor calitative colectate prin interviuri și sondaje.</a:t>
            </a:r>
          </a:p>
          <a:p>
            <a:pPr algn="ctr"/>
            <a:r>
              <a:rPr lang="ro-RO" dirty="0"/>
              <a:t>Răspunsurile oferite de comercianți pot fi influențate de emoții, ceea ce face dificilă evaluarea obiectivă a impactului abuzului asupra afacerilor lor.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F1D687-4E0B-9591-6BCA-DFD145AF060A}"/>
              </a:ext>
            </a:extLst>
          </p:cNvPr>
          <p:cNvSpPr/>
          <p:nvPr/>
        </p:nvSpPr>
        <p:spPr>
          <a:xfrm>
            <a:off x="285865" y="3149772"/>
            <a:ext cx="5593511" cy="3110828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bg1"/>
                </a:solidFill>
              </a:rPr>
              <a:t>3.Perioada de analiză</a:t>
            </a:r>
          </a:p>
          <a:p>
            <a:pPr algn="ctr"/>
            <a:r>
              <a:rPr lang="ro-RO" dirty="0">
                <a:solidFill>
                  <a:schemeClr val="bg1"/>
                </a:solidFill>
              </a:rPr>
              <a:t>Acest studiu se concentrează în principal pe perioada pandemiei COVID-19, ceea ce poate reprezenta o limitare în determinarea tendințelor pe termen lung ale comportamentului cumpărătorilor.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C6E340-9DCA-99EE-2252-82544567D435}"/>
              </a:ext>
            </a:extLst>
          </p:cNvPr>
          <p:cNvSpPr txBox="1"/>
          <p:nvPr/>
        </p:nvSpPr>
        <p:spPr>
          <a:xfrm>
            <a:off x="3462787" y="6171684"/>
            <a:ext cx="4112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Fig. </a:t>
            </a:r>
            <a:r>
              <a:rPr lang="en-GB" i="1"/>
              <a:t>10. </a:t>
            </a:r>
            <a:r>
              <a:rPr lang="en-GB" i="1" dirty="0" err="1"/>
              <a:t>Princimpalele</a:t>
            </a:r>
            <a:r>
              <a:rPr lang="en-GB" i="1" dirty="0"/>
              <a:t> </a:t>
            </a:r>
            <a:r>
              <a:rPr lang="en-GB" i="1" dirty="0" err="1"/>
              <a:t>concluzii</a:t>
            </a:r>
            <a:r>
              <a:rPr lang="en-GB" i="1" dirty="0"/>
              <a:t> </a:t>
            </a:r>
            <a:endParaRPr lang="ro-RO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A1F91E-D744-2D3A-BFFA-BBA23C63FD15}"/>
              </a:ext>
            </a:extLst>
          </p:cNvPr>
          <p:cNvSpPr txBox="1"/>
          <p:nvPr/>
        </p:nvSpPr>
        <p:spPr>
          <a:xfrm>
            <a:off x="3443738" y="6445528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/>
              <a:t>Author: </a:t>
            </a:r>
            <a:r>
              <a:rPr lang="en-GB" i="1" dirty="0" err="1"/>
              <a:t>Meheș</a:t>
            </a:r>
            <a:r>
              <a:rPr lang="en-GB" i="1" dirty="0"/>
              <a:t> Georgiana, Man Alexandra</a:t>
            </a:r>
            <a:endParaRPr lang="ro-RO" i="1" dirty="0"/>
          </a:p>
        </p:txBody>
      </p:sp>
    </p:spTree>
    <p:extLst>
      <p:ext uri="{BB962C8B-B14F-4D97-AF65-F5344CB8AC3E}">
        <p14:creationId xmlns:p14="http://schemas.microsoft.com/office/powerpoint/2010/main" val="438042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E2845-E8FF-8C95-126C-685EE583F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46935"/>
            <a:ext cx="10515600" cy="862266"/>
          </a:xfrm>
        </p:spPr>
        <p:txBody>
          <a:bodyPr>
            <a:normAutofit/>
          </a:bodyPr>
          <a:lstStyle/>
          <a:p>
            <a:r>
              <a:rPr lang="ro-RO" sz="3200" dirty="0"/>
              <a:t>BIBLIOGRAPHY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06F4D0-3CE7-BCB3-BBCF-011EEA58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244CD0-DD9F-1BC5-014E-70802813CF61}"/>
              </a:ext>
            </a:extLst>
          </p:cNvPr>
          <p:cNvSpPr txBox="1"/>
          <p:nvPr/>
        </p:nvSpPr>
        <p:spPr>
          <a:xfrm>
            <a:off x="273170" y="907179"/>
            <a:ext cx="1073126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Anderson, J. (2020). E-commerce fraud: Tactics and prevention. Wiley.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Baranowski, M., McNaney, R., &amp; Telling, A. (2020). The impact of the COVID-19 pandemic on online consumer </a:t>
            </a:r>
            <a:r>
              <a:rPr lang="en-GB" dirty="0" err="1"/>
              <a:t>behavior</a:t>
            </a:r>
            <a:r>
              <a:rPr lang="en-GB" dirty="0"/>
              <a:t>. Journal of Retailing and Consumer Services, 56, 102183.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/>
              <a:t>Colicev</a:t>
            </a:r>
            <a:r>
              <a:rPr lang="en-GB" dirty="0"/>
              <a:t>, A., O'Connor, P., &amp; O'Gorman, K. (2018). Service delivery expectations in online retailing: A service dominant logic perspective. Journal of Business Research, 88, 367-376.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Homburg, C., Fürst, A., &amp; </a:t>
            </a:r>
            <a:r>
              <a:rPr lang="en-GB" dirty="0" err="1"/>
              <a:t>Koschate</a:t>
            </a:r>
            <a:r>
              <a:rPr lang="en-GB" dirty="0"/>
              <a:t>, N. (2009). Customer interaction </a:t>
            </a:r>
            <a:r>
              <a:rPr lang="en-GB" dirty="0" err="1"/>
              <a:t>behavior</a:t>
            </a:r>
            <a:r>
              <a:rPr lang="en-GB" dirty="0"/>
              <a:t>: The antecedents and consequences of customer passive and active </a:t>
            </a:r>
            <a:r>
              <a:rPr lang="en-GB" dirty="0" err="1"/>
              <a:t>behavior</a:t>
            </a:r>
            <a:r>
              <a:rPr lang="en-GB" dirty="0"/>
              <a:t>. Journal of the Academy of Marketing Science, 38(1), 23-39.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OECD. (2021). Consumer protection in e-commerce. OECD Publishing.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Reynolds, K. L. (2021). Online harassment: Causes and consequences. Routledge.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Suler, J. (2004). The online disinhibition effect. </a:t>
            </a:r>
            <a:r>
              <a:rPr lang="en-GB" dirty="0" err="1"/>
              <a:t>CyberPsychology</a:t>
            </a:r>
            <a:r>
              <a:rPr lang="en-GB" dirty="0"/>
              <a:t> &amp; </a:t>
            </a:r>
            <a:r>
              <a:rPr lang="en-GB" dirty="0" err="1"/>
              <a:t>Behavior</a:t>
            </a:r>
            <a:r>
              <a:rPr lang="en-GB" dirty="0"/>
              <a:t>, 7(3), 321-326.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 Smith, A., &amp; Johnson, B. (2022). Unreasonable customer </a:t>
            </a:r>
            <a:r>
              <a:rPr lang="en-GB" dirty="0" err="1"/>
              <a:t>behavior</a:t>
            </a:r>
            <a:r>
              <a:rPr lang="en-GB" dirty="0"/>
              <a:t> in online transactions. Journal of Electronic Commerce Research, 23(1), 45-60.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Tarquinio, L., Posadas, J., &amp; Pujol, J. (2023). The financial impact of customer </a:t>
            </a:r>
            <a:r>
              <a:rPr lang="en-GB" dirty="0" err="1"/>
              <a:t>misbehavior</a:t>
            </a:r>
            <a:r>
              <a:rPr lang="en-GB" dirty="0"/>
              <a:t> in online retail. Electronic Commerce Research and Applications, 57, 101224.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Tepper, B. J. (2000). Consequences of abusive supervision. Academy of Management Journal, 43(2), 178-190.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Grandey, A. A., Foo, S. C., </a:t>
            </a:r>
            <a:r>
              <a:rPr lang="en-GB" dirty="0" err="1"/>
              <a:t>Groth</a:t>
            </a:r>
            <a:r>
              <a:rPr lang="en-GB" dirty="0"/>
              <a:t>, M., &amp; Hennig-Thurau, T. (2010). Emotional </a:t>
            </a:r>
            <a:r>
              <a:rPr lang="en-GB" dirty="0" err="1"/>
              <a:t>labor</a:t>
            </a:r>
            <a:r>
              <a:rPr lang="en-GB" dirty="0"/>
              <a:t> when service fails: The role of regulation and display. Journal of Applied Psychology, 95(5), 831.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Statista. (2023). Global e-commerce trends and consumer </a:t>
            </a:r>
            <a:r>
              <a:rPr lang="en-GB" dirty="0" err="1"/>
              <a:t>behavior</a:t>
            </a:r>
            <a:r>
              <a:rPr lang="en-GB" dirty="0"/>
              <a:t>. Statista Report, Retrieved from https://www.statista.com </a:t>
            </a:r>
          </a:p>
        </p:txBody>
      </p:sp>
    </p:spTree>
    <p:extLst>
      <p:ext uri="{BB962C8B-B14F-4D97-AF65-F5344CB8AC3E}">
        <p14:creationId xmlns:p14="http://schemas.microsoft.com/office/powerpoint/2010/main" val="3067250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F855B2-25C1-0E19-9307-5EFBA4424BA1}"/>
              </a:ext>
            </a:extLst>
          </p:cNvPr>
          <p:cNvSpPr txBox="1"/>
          <p:nvPr/>
        </p:nvSpPr>
        <p:spPr>
          <a:xfrm>
            <a:off x="1200509" y="1790632"/>
            <a:ext cx="10031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VĂ MULȚUMIM PENTRU ATENȚIA ACORDATĂ!</a:t>
            </a:r>
            <a:endParaRPr lang="ro-RO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3C5537-5643-8980-5E70-01087063F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871" y="2710526"/>
            <a:ext cx="5080959" cy="369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02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3A089-89BD-3474-63FA-0AC6C91C8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695" y="249904"/>
            <a:ext cx="10515600" cy="862266"/>
          </a:xfrm>
        </p:spPr>
        <p:txBody>
          <a:bodyPr/>
          <a:lstStyle/>
          <a:p>
            <a:pPr algn="ctr"/>
            <a:r>
              <a:rPr lang="en-US" dirty="0" err="1"/>
              <a:t>Introducere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CF717-4B06-2D6C-9A1D-65B9FF3D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09014E6-D2DA-B82E-7A03-0B3D6342EC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0651734"/>
              </p:ext>
            </p:extLst>
          </p:nvPr>
        </p:nvGraphicFramePr>
        <p:xfrm>
          <a:off x="134188" y="780051"/>
          <a:ext cx="114683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4069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3AAF-0E5C-1F0A-B69B-7C5D4C570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2392" y="309971"/>
            <a:ext cx="5299586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1.Analiza </a:t>
            </a:r>
            <a:r>
              <a:rPr lang="en-US" sz="4000" dirty="0" err="1"/>
              <a:t>cantitativă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5C84AB-3D33-3745-DE61-77B1A17B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300"/>
              <a:t>Page </a:t>
            </a:r>
            <a:fld id="{BBE5057F-7482-41AE-BBDB-C83C2F3461DE}" type="slidenum">
              <a:rPr lang="en-US" sz="1300" smtClean="0"/>
              <a:pPr>
                <a:spcAft>
                  <a:spcPts val="600"/>
                </a:spcAft>
              </a:pPr>
              <a:t>3</a:t>
            </a:fld>
            <a:endParaRPr lang="en-US" sz="1300"/>
          </a:p>
        </p:txBody>
      </p:sp>
      <p:pic>
        <p:nvPicPr>
          <p:cNvPr id="6" name="Picture 5" descr="A person holding a tablet with icons&#10;&#10;AI-generated content may be incorrect.">
            <a:extLst>
              <a:ext uri="{FF2B5EF4-FFF2-40B4-BE49-F238E27FC236}">
                <a16:creationId xmlns:a16="http://schemas.microsoft.com/office/drawing/2014/main" id="{A83A8672-2BA3-0E96-B8C7-35BA29E4D2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434" r="18519" b="-1"/>
          <a:stretch/>
        </p:blipFill>
        <p:spPr>
          <a:xfrm>
            <a:off x="1" y="10"/>
            <a:ext cx="6066502" cy="6857989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9F56C8-5655-D359-D59B-956D4493B347}"/>
              </a:ext>
            </a:extLst>
          </p:cNvPr>
          <p:cNvSpPr txBox="1"/>
          <p:nvPr/>
        </p:nvSpPr>
        <p:spPr>
          <a:xfrm>
            <a:off x="6338282" y="1621076"/>
            <a:ext cx="5299585" cy="4050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182880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700" dirty="0" err="1"/>
              <a:t>Cercetarea</a:t>
            </a:r>
            <a:r>
              <a:rPr lang="en-US" sz="1700" dirty="0"/>
              <a:t> </a:t>
            </a:r>
            <a:r>
              <a:rPr lang="en-US" sz="1700" dirty="0" err="1"/>
              <a:t>cantitativă</a:t>
            </a:r>
            <a:r>
              <a:rPr lang="en-US" sz="1700" dirty="0"/>
              <a:t> </a:t>
            </a:r>
            <a:r>
              <a:rPr lang="en-US" sz="1700" dirty="0" err="1"/>
              <a:t>implică</a:t>
            </a:r>
            <a:r>
              <a:rPr lang="en-US" sz="1700" dirty="0"/>
              <a:t> </a:t>
            </a:r>
            <a:r>
              <a:rPr lang="en-US" sz="1700" dirty="0" err="1"/>
              <a:t>utilizarea</a:t>
            </a:r>
            <a:r>
              <a:rPr lang="en-US" sz="1700" dirty="0"/>
              <a:t> </a:t>
            </a:r>
            <a:r>
              <a:rPr lang="en-US" sz="1700" dirty="0" err="1"/>
              <a:t>datelor</a:t>
            </a:r>
            <a:r>
              <a:rPr lang="en-US" sz="1700" dirty="0"/>
              <a:t> </a:t>
            </a:r>
            <a:r>
              <a:rPr lang="en-US" sz="1700" dirty="0" err="1"/>
              <a:t>structurate</a:t>
            </a:r>
            <a:r>
              <a:rPr lang="en-US" sz="1700" dirty="0"/>
              <a:t>, </a:t>
            </a:r>
            <a:r>
              <a:rPr lang="en-US" sz="1700" dirty="0" err="1"/>
              <a:t>obținute</a:t>
            </a:r>
            <a:r>
              <a:rPr lang="en-US" sz="1700" dirty="0"/>
              <a:t> </a:t>
            </a:r>
            <a:r>
              <a:rPr lang="en-US" sz="1700" dirty="0" err="1"/>
              <a:t>prin</a:t>
            </a:r>
            <a:r>
              <a:rPr lang="en-US" sz="1700" dirty="0"/>
              <a:t> diverse </a:t>
            </a:r>
            <a:r>
              <a:rPr lang="en-US" sz="1700" dirty="0" err="1"/>
              <a:t>surse</a:t>
            </a:r>
            <a:r>
              <a:rPr lang="en-US" sz="1700" dirty="0"/>
              <a:t>, cum </a:t>
            </a:r>
            <a:r>
              <a:rPr lang="en-US" sz="1700" dirty="0" err="1"/>
              <a:t>ar</a:t>
            </a:r>
            <a:r>
              <a:rPr lang="en-US" sz="1700" dirty="0"/>
              <a:t> fi </a:t>
            </a:r>
            <a:r>
              <a:rPr lang="en-US" sz="1700" dirty="0" err="1"/>
              <a:t>bazele</a:t>
            </a:r>
            <a:r>
              <a:rPr lang="en-US" sz="1700" dirty="0"/>
              <a:t> de date ale </a:t>
            </a:r>
            <a:r>
              <a:rPr lang="en-US" sz="1700" dirty="0" err="1"/>
              <a:t>platformelor</a:t>
            </a:r>
            <a:r>
              <a:rPr lang="en-US" sz="1700" dirty="0"/>
              <a:t> e-commerce, </a:t>
            </a:r>
            <a:r>
              <a:rPr lang="en-US" sz="1700" dirty="0" err="1"/>
              <a:t>rapoartele</a:t>
            </a:r>
            <a:r>
              <a:rPr lang="en-US" sz="1700" dirty="0"/>
              <a:t> de </a:t>
            </a:r>
            <a:r>
              <a:rPr lang="en-US" sz="1700" dirty="0" err="1"/>
              <a:t>tranzacții</a:t>
            </a:r>
            <a:r>
              <a:rPr lang="en-US" sz="1700" dirty="0"/>
              <a:t> </a:t>
            </a:r>
            <a:r>
              <a:rPr lang="en-US" sz="1700" dirty="0" err="1"/>
              <a:t>și</a:t>
            </a:r>
            <a:r>
              <a:rPr lang="en-US" sz="1700" dirty="0"/>
              <a:t> feedback-ul </a:t>
            </a:r>
            <a:r>
              <a:rPr lang="en-US" sz="1700" dirty="0" err="1"/>
              <a:t>consumatorilor</a:t>
            </a:r>
            <a:r>
              <a:rPr lang="en-US" sz="1700" dirty="0"/>
              <a:t>. </a:t>
            </a:r>
            <a:r>
              <a:rPr lang="en-US" sz="1700" dirty="0" err="1"/>
              <a:t>Aceste</a:t>
            </a:r>
            <a:r>
              <a:rPr lang="en-US" sz="1700" dirty="0"/>
              <a:t> </a:t>
            </a:r>
            <a:r>
              <a:rPr lang="en-US" sz="1700" dirty="0" err="1"/>
              <a:t>informații</a:t>
            </a:r>
            <a:r>
              <a:rPr lang="en-US" sz="1700" dirty="0"/>
              <a:t> sunt </a:t>
            </a:r>
            <a:r>
              <a:rPr lang="en-US" sz="1700" dirty="0" err="1"/>
              <a:t>apoi</a:t>
            </a:r>
            <a:r>
              <a:rPr lang="en-US" sz="1700" dirty="0"/>
              <a:t> </a:t>
            </a:r>
            <a:r>
              <a:rPr lang="en-US" sz="1700" dirty="0" err="1"/>
              <a:t>procesate</a:t>
            </a:r>
            <a:r>
              <a:rPr lang="en-US" sz="1700" dirty="0"/>
              <a:t> </a:t>
            </a:r>
            <a:r>
              <a:rPr lang="en-US" sz="1700" dirty="0" err="1"/>
              <a:t>prin</a:t>
            </a:r>
            <a:r>
              <a:rPr lang="en-US" sz="1700" dirty="0"/>
              <a:t> </a:t>
            </a:r>
            <a:r>
              <a:rPr lang="en-US" sz="1700" dirty="0" err="1"/>
              <a:t>metode</a:t>
            </a:r>
            <a:r>
              <a:rPr lang="en-US" sz="1700" dirty="0"/>
              <a:t> </a:t>
            </a:r>
            <a:r>
              <a:rPr lang="en-US" sz="1700" dirty="0" err="1"/>
              <a:t>statistice</a:t>
            </a:r>
            <a:r>
              <a:rPr lang="en-US" sz="1700" dirty="0"/>
              <a:t>, </a:t>
            </a:r>
            <a:r>
              <a:rPr lang="en-US" sz="1700" dirty="0" err="1"/>
              <a:t>pentru</a:t>
            </a:r>
            <a:r>
              <a:rPr lang="en-US" sz="1700" dirty="0"/>
              <a:t> a </a:t>
            </a:r>
            <a:r>
              <a:rPr lang="en-US" sz="1700" dirty="0" err="1"/>
              <a:t>identifica</a:t>
            </a:r>
            <a:r>
              <a:rPr lang="en-US" sz="1700" dirty="0"/>
              <a:t> </a:t>
            </a:r>
            <a:r>
              <a:rPr lang="en-US" sz="1700" dirty="0" err="1"/>
              <a:t>corelații</a:t>
            </a:r>
            <a:r>
              <a:rPr lang="en-US" sz="1700" dirty="0"/>
              <a:t> </a:t>
            </a:r>
            <a:r>
              <a:rPr lang="en-US" sz="1700" dirty="0" err="1"/>
              <a:t>și</a:t>
            </a:r>
            <a:r>
              <a:rPr lang="en-US" sz="1700" dirty="0"/>
              <a:t> </a:t>
            </a:r>
            <a:r>
              <a:rPr lang="en-US" sz="1700" dirty="0" err="1"/>
              <a:t>tendințe</a:t>
            </a:r>
            <a:r>
              <a:rPr lang="en-US" sz="1700" dirty="0"/>
              <a:t> </a:t>
            </a:r>
            <a:r>
              <a:rPr lang="en-US" sz="1700" dirty="0" err="1"/>
              <a:t>relevante</a:t>
            </a:r>
            <a:r>
              <a:rPr lang="en-US" sz="1700" dirty="0"/>
              <a:t>.</a:t>
            </a:r>
          </a:p>
          <a:p>
            <a:pPr marL="228600" indent="-182880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700" dirty="0"/>
              <a:t>Una </a:t>
            </a:r>
            <a:r>
              <a:rPr lang="en-US" sz="1700" dirty="0" err="1"/>
              <a:t>dintre</a:t>
            </a:r>
            <a:r>
              <a:rPr lang="en-US" sz="1700" dirty="0"/>
              <a:t> </a:t>
            </a:r>
            <a:r>
              <a:rPr lang="en-US" sz="1700" dirty="0" err="1"/>
              <a:t>principalele</a:t>
            </a:r>
            <a:r>
              <a:rPr lang="en-US" sz="1700" dirty="0"/>
              <a:t> </a:t>
            </a:r>
            <a:r>
              <a:rPr lang="en-US" sz="1700" dirty="0" err="1"/>
              <a:t>caracteristici</a:t>
            </a:r>
            <a:r>
              <a:rPr lang="en-US" sz="1700" dirty="0"/>
              <a:t> ale </a:t>
            </a:r>
            <a:r>
              <a:rPr lang="en-US" sz="1700" dirty="0" err="1"/>
              <a:t>analizei</a:t>
            </a:r>
            <a:r>
              <a:rPr lang="en-US" sz="1700" dirty="0"/>
              <a:t> </a:t>
            </a:r>
            <a:r>
              <a:rPr lang="en-US" sz="1700" dirty="0" err="1"/>
              <a:t>cantitative</a:t>
            </a:r>
            <a:r>
              <a:rPr lang="en-US" sz="1700" dirty="0"/>
              <a:t> </a:t>
            </a:r>
            <a:r>
              <a:rPr lang="en-US" sz="1700" dirty="0" err="1"/>
              <a:t>este</a:t>
            </a:r>
            <a:r>
              <a:rPr lang="en-US" sz="1700" dirty="0"/>
              <a:t> </a:t>
            </a:r>
            <a:r>
              <a:rPr lang="en-US" sz="1700" dirty="0" err="1"/>
              <a:t>obiectivitatea</a:t>
            </a:r>
            <a:r>
              <a:rPr lang="en-US" sz="1700" dirty="0"/>
              <a:t>. </a:t>
            </a:r>
            <a:r>
              <a:rPr lang="en-US" sz="1700" dirty="0" err="1"/>
              <a:t>Spre</a:t>
            </a:r>
            <a:r>
              <a:rPr lang="en-US" sz="1700" dirty="0"/>
              <a:t> </a:t>
            </a:r>
            <a:r>
              <a:rPr lang="en-US" sz="1700" dirty="0" err="1"/>
              <a:t>deosebire</a:t>
            </a:r>
            <a:r>
              <a:rPr lang="en-US" sz="1700" dirty="0"/>
              <a:t> de </a:t>
            </a:r>
            <a:r>
              <a:rPr lang="en-US" sz="1700" dirty="0" err="1"/>
              <a:t>analiza</a:t>
            </a:r>
            <a:r>
              <a:rPr lang="en-US" sz="1700" dirty="0"/>
              <a:t> </a:t>
            </a:r>
            <a:r>
              <a:rPr lang="en-US" sz="1700" dirty="0" err="1"/>
              <a:t>calitativă</a:t>
            </a:r>
            <a:r>
              <a:rPr lang="en-US" sz="1700" dirty="0"/>
              <a:t>, care </a:t>
            </a:r>
            <a:r>
              <a:rPr lang="en-US" sz="1700" dirty="0" err="1"/>
              <a:t>explorează</a:t>
            </a:r>
            <a:r>
              <a:rPr lang="en-US" sz="1700" dirty="0"/>
              <a:t> </a:t>
            </a:r>
            <a:r>
              <a:rPr lang="en-US" sz="1700" dirty="0" err="1"/>
              <a:t>percepțiile</a:t>
            </a:r>
            <a:r>
              <a:rPr lang="en-US" sz="1700" dirty="0"/>
              <a:t> </a:t>
            </a:r>
            <a:r>
              <a:rPr lang="en-US" sz="1700" dirty="0" err="1"/>
              <a:t>și</a:t>
            </a:r>
            <a:r>
              <a:rPr lang="en-US" sz="1700" dirty="0"/>
              <a:t> </a:t>
            </a:r>
            <a:r>
              <a:rPr lang="en-US" sz="1700" dirty="0" err="1"/>
              <a:t>experiențele</a:t>
            </a:r>
            <a:r>
              <a:rPr lang="en-US" sz="1700" dirty="0"/>
              <a:t> </a:t>
            </a:r>
            <a:r>
              <a:rPr lang="en-US" sz="1700" dirty="0" err="1"/>
              <a:t>subiective</a:t>
            </a:r>
            <a:r>
              <a:rPr lang="en-US" sz="1700" dirty="0"/>
              <a:t> ale </a:t>
            </a:r>
            <a:r>
              <a:rPr lang="en-US" sz="1700" dirty="0" err="1"/>
              <a:t>comercianților</a:t>
            </a:r>
            <a:r>
              <a:rPr lang="en-US" sz="1700" dirty="0"/>
              <a:t>, </a:t>
            </a:r>
            <a:r>
              <a:rPr lang="en-US" sz="1700" dirty="0" err="1"/>
              <a:t>analiza</a:t>
            </a:r>
            <a:r>
              <a:rPr lang="en-US" sz="1700" dirty="0"/>
              <a:t> </a:t>
            </a:r>
            <a:r>
              <a:rPr lang="en-US" sz="1700" dirty="0" err="1"/>
              <a:t>cantitativă</a:t>
            </a:r>
            <a:r>
              <a:rPr lang="en-US" sz="1700" dirty="0"/>
              <a:t> </a:t>
            </a:r>
            <a:r>
              <a:rPr lang="en-US" sz="1700" dirty="0" err="1"/>
              <a:t>oferă</a:t>
            </a:r>
            <a:r>
              <a:rPr lang="en-US" sz="1700" dirty="0"/>
              <a:t> date </a:t>
            </a:r>
            <a:r>
              <a:rPr lang="en-US" sz="1700" dirty="0" err="1"/>
              <a:t>măsurabile</a:t>
            </a:r>
            <a:r>
              <a:rPr lang="en-US" sz="1700" dirty="0"/>
              <a:t>, care pot fi </a:t>
            </a:r>
            <a:r>
              <a:rPr lang="en-US" sz="1700" dirty="0" err="1"/>
              <a:t>utilizate</a:t>
            </a:r>
            <a:r>
              <a:rPr lang="en-US" sz="1700" dirty="0"/>
              <a:t> </a:t>
            </a:r>
            <a:r>
              <a:rPr lang="en-US" sz="1700" dirty="0" err="1"/>
              <a:t>pentru</a:t>
            </a:r>
            <a:r>
              <a:rPr lang="en-US" sz="1700" dirty="0"/>
              <a:t> a </a:t>
            </a:r>
            <a:r>
              <a:rPr lang="en-US" sz="1700" dirty="0" err="1"/>
              <a:t>fundamenta</a:t>
            </a:r>
            <a:r>
              <a:rPr lang="en-US" sz="1700" dirty="0"/>
              <a:t> </a:t>
            </a:r>
            <a:r>
              <a:rPr lang="en-US" sz="1700" dirty="0" err="1"/>
              <a:t>concluzii</a:t>
            </a:r>
            <a:r>
              <a:rPr lang="en-US" sz="1700" dirty="0"/>
              <a:t> </a:t>
            </a:r>
            <a:r>
              <a:rPr lang="en-US" sz="1700" dirty="0" err="1"/>
              <a:t>robuste</a:t>
            </a:r>
            <a:r>
              <a:rPr lang="en-US" sz="1700" dirty="0"/>
              <a:t>.</a:t>
            </a:r>
          </a:p>
          <a:p>
            <a:pPr marL="228600" indent="-182880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700" dirty="0"/>
              <a:t> De </a:t>
            </a:r>
            <a:r>
              <a:rPr lang="en-US" sz="1700" dirty="0" err="1"/>
              <a:t>exemplu</a:t>
            </a:r>
            <a:r>
              <a:rPr lang="en-US" sz="1700" dirty="0"/>
              <a:t>, </a:t>
            </a:r>
            <a:r>
              <a:rPr lang="en-US" sz="1700" dirty="0" err="1"/>
              <a:t>în</a:t>
            </a:r>
            <a:r>
              <a:rPr lang="en-US" sz="1700" dirty="0"/>
              <a:t> </a:t>
            </a:r>
            <a:r>
              <a:rPr lang="en-US" sz="1700" dirty="0" err="1"/>
              <a:t>cazul</a:t>
            </a:r>
            <a:r>
              <a:rPr lang="en-US" sz="1700" dirty="0"/>
              <a:t> </a:t>
            </a:r>
            <a:r>
              <a:rPr lang="en-US" sz="1700" dirty="0" err="1"/>
              <a:t>creșterii</a:t>
            </a:r>
            <a:r>
              <a:rPr lang="en-US" sz="1700" dirty="0"/>
              <a:t> </a:t>
            </a:r>
            <a:r>
              <a:rPr lang="en-US" sz="1700" dirty="0" err="1"/>
              <a:t>numărului</a:t>
            </a:r>
            <a:r>
              <a:rPr lang="en-US" sz="1700" dirty="0"/>
              <a:t> de </a:t>
            </a:r>
            <a:r>
              <a:rPr lang="en-US" sz="1700" dirty="0" err="1"/>
              <a:t>reclamații</a:t>
            </a:r>
            <a:r>
              <a:rPr lang="en-US" sz="1700" dirty="0"/>
              <a:t> </a:t>
            </a:r>
            <a:r>
              <a:rPr lang="en-US" sz="1700" dirty="0" err="1"/>
              <a:t>frauduloase</a:t>
            </a:r>
            <a:r>
              <a:rPr lang="en-US" sz="1700" dirty="0"/>
              <a:t> </a:t>
            </a:r>
            <a:r>
              <a:rPr lang="en-US" sz="1700" dirty="0" err="1"/>
              <a:t>în</a:t>
            </a:r>
            <a:r>
              <a:rPr lang="en-US" sz="1700" dirty="0"/>
              <a:t> </a:t>
            </a:r>
            <a:r>
              <a:rPr lang="en-US" sz="1700" dirty="0" err="1"/>
              <a:t>perioada</a:t>
            </a:r>
            <a:r>
              <a:rPr lang="en-US" sz="1700" dirty="0"/>
              <a:t> </a:t>
            </a:r>
            <a:r>
              <a:rPr lang="en-US" sz="1700" dirty="0" err="1"/>
              <a:t>pandemiei</a:t>
            </a:r>
            <a:r>
              <a:rPr lang="en-US" sz="1700" dirty="0"/>
              <a:t>, </a:t>
            </a:r>
            <a:r>
              <a:rPr lang="en-US" sz="1700" dirty="0" err="1"/>
              <a:t>cercetarea</a:t>
            </a:r>
            <a:r>
              <a:rPr lang="en-US" sz="1700" dirty="0"/>
              <a:t> </a:t>
            </a:r>
            <a:r>
              <a:rPr lang="en-US" sz="1700" dirty="0" err="1"/>
              <a:t>cantitativă</a:t>
            </a:r>
            <a:r>
              <a:rPr lang="en-US" sz="1700" dirty="0"/>
              <a:t> </a:t>
            </a:r>
            <a:r>
              <a:rPr lang="en-US" sz="1700" dirty="0" err="1"/>
              <a:t>permite</a:t>
            </a:r>
            <a:r>
              <a:rPr lang="en-US" sz="1700" dirty="0"/>
              <a:t> </a:t>
            </a:r>
            <a:r>
              <a:rPr lang="en-US" sz="1700" dirty="0" err="1"/>
              <a:t>determinarea</a:t>
            </a:r>
            <a:r>
              <a:rPr lang="en-US" sz="1700" dirty="0"/>
              <a:t> </a:t>
            </a:r>
            <a:r>
              <a:rPr lang="en-US" sz="1700" dirty="0" err="1"/>
              <a:t>procentului</a:t>
            </a:r>
            <a:r>
              <a:rPr lang="en-US" sz="1700" dirty="0"/>
              <a:t> de </a:t>
            </a:r>
            <a:r>
              <a:rPr lang="en-US" sz="1700" dirty="0" err="1"/>
              <a:t>reclamații</a:t>
            </a:r>
            <a:r>
              <a:rPr lang="en-US" sz="1700" dirty="0"/>
              <a:t> </a:t>
            </a:r>
            <a:r>
              <a:rPr lang="en-US" sz="1700" dirty="0" err="1"/>
              <a:t>suspecte</a:t>
            </a:r>
            <a:r>
              <a:rPr lang="en-US" sz="1700" dirty="0"/>
              <a:t>, </a:t>
            </a:r>
            <a:r>
              <a:rPr lang="en-US" sz="1700" dirty="0" err="1"/>
              <a:t>compararea</a:t>
            </a:r>
            <a:r>
              <a:rPr lang="en-US" sz="1700" dirty="0"/>
              <a:t> </a:t>
            </a:r>
            <a:r>
              <a:rPr lang="en-US" sz="1700" dirty="0" err="1"/>
              <a:t>acestuia</a:t>
            </a:r>
            <a:r>
              <a:rPr lang="en-US" sz="1700" dirty="0"/>
              <a:t> cu </a:t>
            </a:r>
            <a:r>
              <a:rPr lang="en-US" sz="1700" dirty="0" err="1"/>
              <a:t>anii</a:t>
            </a:r>
            <a:r>
              <a:rPr lang="en-US" sz="1700" dirty="0"/>
              <a:t> </a:t>
            </a:r>
            <a:r>
              <a:rPr lang="en-US" sz="1700" dirty="0" err="1"/>
              <a:t>anteriori</a:t>
            </a:r>
            <a:r>
              <a:rPr lang="en-US" sz="1700" dirty="0"/>
              <a:t> </a:t>
            </a:r>
            <a:r>
              <a:rPr lang="en-US" sz="1700" dirty="0" err="1"/>
              <a:t>și</a:t>
            </a:r>
            <a:r>
              <a:rPr lang="en-US" sz="1700" dirty="0"/>
              <a:t> </a:t>
            </a:r>
            <a:r>
              <a:rPr lang="en-US" sz="1700" dirty="0" err="1"/>
              <a:t>analiza</a:t>
            </a:r>
            <a:r>
              <a:rPr lang="en-US" sz="1700" dirty="0"/>
              <a:t> </a:t>
            </a:r>
            <a:r>
              <a:rPr lang="en-US" sz="1700" dirty="0" err="1"/>
              <a:t>impactului</a:t>
            </a:r>
            <a:r>
              <a:rPr lang="en-US" sz="1700" dirty="0"/>
              <a:t> </a:t>
            </a:r>
            <a:r>
              <a:rPr lang="en-US" sz="1700" dirty="0" err="1"/>
              <a:t>asupra</a:t>
            </a:r>
            <a:r>
              <a:rPr lang="en-US" sz="1700" dirty="0"/>
              <a:t> </a:t>
            </a:r>
            <a:r>
              <a:rPr lang="en-US" sz="1700" dirty="0" err="1"/>
              <a:t>veniturilor</a:t>
            </a:r>
            <a:r>
              <a:rPr lang="en-US" sz="1700" dirty="0"/>
              <a:t> </a:t>
            </a:r>
            <a:r>
              <a:rPr lang="en-US" sz="1700" dirty="0" err="1"/>
              <a:t>vânzătorilor</a:t>
            </a:r>
            <a:r>
              <a:rPr lang="en-US" sz="1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8356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53AD99-FEA1-8B05-841E-BD5AD250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7" y="90456"/>
            <a:ext cx="10515600" cy="862266"/>
          </a:xfrm>
        </p:spPr>
        <p:txBody>
          <a:bodyPr>
            <a:normAutofit/>
          </a:bodyPr>
          <a:lstStyle/>
          <a:p>
            <a:r>
              <a:rPr lang="en-US" sz="3600" dirty="0"/>
              <a:t>1.1. </a:t>
            </a:r>
            <a:r>
              <a:rPr lang="en-US" sz="3600" dirty="0" err="1"/>
              <a:t>Frecvența</a:t>
            </a:r>
            <a:r>
              <a:rPr lang="en-US" sz="3600" dirty="0"/>
              <a:t> </a:t>
            </a:r>
            <a:r>
              <a:rPr lang="en-US" sz="3600" dirty="0" err="1"/>
              <a:t>reclamațiilor</a:t>
            </a:r>
            <a:r>
              <a:rPr lang="en-US" sz="3600" dirty="0"/>
              <a:t> </a:t>
            </a:r>
            <a:r>
              <a:rPr lang="en-US" sz="3600" dirty="0" err="1"/>
              <a:t>frauduloase</a:t>
            </a:r>
            <a:endParaRPr lang="en-US" sz="3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374DF9-4FA5-4455-3BCE-2D5D974542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915" y="981150"/>
            <a:ext cx="3153046" cy="696172"/>
          </a:xfrm>
          <a:custGeom>
            <a:avLst/>
            <a:gdLst>
              <a:gd name="connsiteX0" fmla="*/ 0 w 3153046"/>
              <a:gd name="connsiteY0" fmla="*/ 0 h 696172"/>
              <a:gd name="connsiteX1" fmla="*/ 3153046 w 3153046"/>
              <a:gd name="connsiteY1" fmla="*/ 0 h 696172"/>
              <a:gd name="connsiteX2" fmla="*/ 3153046 w 3153046"/>
              <a:gd name="connsiteY2" fmla="*/ 696172 h 696172"/>
              <a:gd name="connsiteX3" fmla="*/ 0 w 3153046"/>
              <a:gd name="connsiteY3" fmla="*/ 696172 h 696172"/>
              <a:gd name="connsiteX4" fmla="*/ 0 w 3153046"/>
              <a:gd name="connsiteY4" fmla="*/ 0 h 69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3046" h="696172" extrusionOk="0">
                <a:moveTo>
                  <a:pt x="0" y="0"/>
                </a:moveTo>
                <a:cubicBezTo>
                  <a:pt x="765857" y="137551"/>
                  <a:pt x="1999227" y="58583"/>
                  <a:pt x="3153046" y="0"/>
                </a:cubicBezTo>
                <a:cubicBezTo>
                  <a:pt x="3215026" y="126721"/>
                  <a:pt x="3145829" y="484842"/>
                  <a:pt x="3153046" y="696172"/>
                </a:cubicBezTo>
                <a:cubicBezTo>
                  <a:pt x="1785724" y="606413"/>
                  <a:pt x="1264292" y="766618"/>
                  <a:pt x="0" y="696172"/>
                </a:cubicBezTo>
                <a:cubicBezTo>
                  <a:pt x="44988" y="435723"/>
                  <a:pt x="6239" y="269881"/>
                  <a:pt x="0" y="0"/>
                </a:cubicBezTo>
                <a:close/>
              </a:path>
            </a:pathLst>
          </a:custGeom>
          <a:noFill/>
          <a:ln w="28575" cap="flat" cmpd="sng" algn="ctr">
            <a:solidFill>
              <a:schemeClr val="accent4"/>
            </a:solidFill>
            <a:prstDash val="lgDashDot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589707568"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chemeClr val="tx1"/>
                </a:solidFill>
              </a:rPr>
              <a:t>Printre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efectele</a:t>
            </a:r>
            <a:r>
              <a:rPr lang="en-US" sz="2000" dirty="0">
                <a:solidFill>
                  <a:schemeClr val="tx1"/>
                </a:solidFill>
              </a:rPr>
              <a:t> negative se </a:t>
            </a:r>
            <a:r>
              <a:rPr lang="en-US" sz="2000" dirty="0" err="1">
                <a:solidFill>
                  <a:schemeClr val="tx1"/>
                </a:solidFill>
              </a:rPr>
              <a:t>numără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026BCBD-E8A1-F17E-618B-DBD40F45CFD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24437986"/>
              </p:ext>
            </p:extLst>
          </p:nvPr>
        </p:nvGraphicFramePr>
        <p:xfrm>
          <a:off x="7119890" y="1651245"/>
          <a:ext cx="4765964" cy="3942272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651248">
                  <a:extLst>
                    <a:ext uri="{9D8B030D-6E8A-4147-A177-3AD203B41FA5}">
                      <a16:colId xmlns:a16="http://schemas.microsoft.com/office/drawing/2014/main" val="2899681167"/>
                    </a:ext>
                  </a:extLst>
                </a:gridCol>
                <a:gridCol w="1511020">
                  <a:extLst>
                    <a:ext uri="{9D8B030D-6E8A-4147-A177-3AD203B41FA5}">
                      <a16:colId xmlns:a16="http://schemas.microsoft.com/office/drawing/2014/main" val="3883015941"/>
                    </a:ext>
                  </a:extLst>
                </a:gridCol>
                <a:gridCol w="1603696">
                  <a:extLst>
                    <a:ext uri="{9D8B030D-6E8A-4147-A177-3AD203B41FA5}">
                      <a16:colId xmlns:a16="http://schemas.microsoft.com/office/drawing/2014/main" val="899828594"/>
                    </a:ext>
                  </a:extLst>
                </a:gridCol>
              </a:tblGrid>
              <a:tr h="1319288">
                <a:tc>
                  <a:txBody>
                    <a:bodyPr/>
                    <a:lstStyle/>
                    <a:p>
                      <a:pPr indent="457200" algn="l">
                        <a:lnSpc>
                          <a:spcPct val="125000"/>
                        </a:lnSpc>
                        <a:buNone/>
                      </a:pPr>
                      <a:r>
                        <a:rPr lang="ro-RO" sz="1600" dirty="0">
                          <a:effectLst/>
                        </a:rPr>
                        <a:t>Perioada</a:t>
                      </a:r>
                      <a:endParaRPr lang="ro-RO" sz="1600" dirty="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25000"/>
                        </a:lnSpc>
                        <a:buNone/>
                      </a:pPr>
                      <a:r>
                        <a:rPr lang="ro-RO" sz="1600" dirty="0">
                          <a:effectLst/>
                        </a:rPr>
                        <a:t>Nr. reclamații frauduloase</a:t>
                      </a:r>
                      <a:endParaRPr lang="ro-RO" sz="1600" dirty="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25000"/>
                        </a:lnSpc>
                        <a:buNone/>
                      </a:pPr>
                      <a:r>
                        <a:rPr lang="ro-RO" sz="1600" dirty="0">
                          <a:effectLst/>
                        </a:rPr>
                        <a:t>Creștere procentuală (%)</a:t>
                      </a:r>
                      <a:endParaRPr lang="ro-RO" sz="1600" dirty="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099980"/>
                  </a:ext>
                </a:extLst>
              </a:tr>
              <a:tr h="867693">
                <a:tc>
                  <a:txBody>
                    <a:bodyPr/>
                    <a:lstStyle/>
                    <a:p>
                      <a:pPr indent="457200" algn="r">
                        <a:lnSpc>
                          <a:spcPct val="125000"/>
                        </a:lnSpc>
                        <a:buNone/>
                      </a:pPr>
                      <a:r>
                        <a:rPr lang="ro-RO" sz="1600">
                          <a:effectLst/>
                        </a:rPr>
                        <a:t>2019</a:t>
                      </a:r>
                      <a:endParaRPr lang="ro-RO" sz="160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25000"/>
                        </a:lnSpc>
                        <a:buNone/>
                      </a:pPr>
                      <a:r>
                        <a:rPr lang="ro-RO" sz="1600" dirty="0">
                          <a:effectLst/>
                        </a:rPr>
                        <a:t>5.000</a:t>
                      </a:r>
                      <a:endParaRPr lang="ro-RO" sz="1600" dirty="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25000"/>
                        </a:lnSpc>
                        <a:buNone/>
                      </a:pPr>
                      <a:r>
                        <a:rPr lang="ro-RO" sz="1600" dirty="0">
                          <a:effectLst/>
                        </a:rPr>
                        <a:t>-</a:t>
                      </a:r>
                      <a:endParaRPr lang="ro-RO" sz="1600" dirty="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4764904"/>
                  </a:ext>
                </a:extLst>
              </a:tr>
              <a:tr h="867693">
                <a:tc>
                  <a:txBody>
                    <a:bodyPr/>
                    <a:lstStyle/>
                    <a:p>
                      <a:pPr indent="457200" algn="r">
                        <a:lnSpc>
                          <a:spcPct val="125000"/>
                        </a:lnSpc>
                        <a:buNone/>
                      </a:pPr>
                      <a:r>
                        <a:rPr lang="ro-RO" sz="1600">
                          <a:effectLst/>
                        </a:rPr>
                        <a:t>2020</a:t>
                      </a:r>
                      <a:endParaRPr lang="ro-RO" sz="160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25000"/>
                        </a:lnSpc>
                        <a:buNone/>
                      </a:pPr>
                      <a:r>
                        <a:rPr lang="ro-RO" sz="1600" dirty="0">
                          <a:effectLst/>
                        </a:rPr>
                        <a:t>8.500</a:t>
                      </a:r>
                      <a:endParaRPr lang="ro-RO" sz="1600" dirty="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25000"/>
                        </a:lnSpc>
                        <a:buNone/>
                      </a:pPr>
                      <a:r>
                        <a:rPr lang="ro-RO" sz="1600">
                          <a:effectLst/>
                        </a:rPr>
                        <a:t>70%</a:t>
                      </a:r>
                      <a:endParaRPr lang="ro-RO" sz="160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4176246"/>
                  </a:ext>
                </a:extLst>
              </a:tr>
              <a:tr h="887598">
                <a:tc>
                  <a:txBody>
                    <a:bodyPr/>
                    <a:lstStyle/>
                    <a:p>
                      <a:pPr indent="457200" algn="r">
                        <a:lnSpc>
                          <a:spcPct val="125000"/>
                        </a:lnSpc>
                        <a:buNone/>
                      </a:pPr>
                      <a:r>
                        <a:rPr lang="ro-RO" sz="1600" dirty="0">
                          <a:effectLst/>
                        </a:rPr>
                        <a:t>2021</a:t>
                      </a:r>
                      <a:endParaRPr lang="ro-RO" sz="1600" dirty="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25000"/>
                        </a:lnSpc>
                        <a:buNone/>
                      </a:pPr>
                      <a:r>
                        <a:rPr lang="ro-RO" sz="1600" dirty="0">
                          <a:effectLst/>
                        </a:rPr>
                        <a:t>9.200</a:t>
                      </a:r>
                      <a:endParaRPr lang="ro-RO" sz="1600" dirty="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25000"/>
                        </a:lnSpc>
                        <a:buNone/>
                      </a:pPr>
                      <a:r>
                        <a:rPr lang="ro-RO" sz="1600" dirty="0">
                          <a:effectLst/>
                        </a:rPr>
                        <a:t>84%</a:t>
                      </a:r>
                      <a:endParaRPr lang="ro-RO" sz="1600" dirty="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164065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1327D-D14C-4AAD-D45A-46A6D42A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3EF9EE-2A3D-ADAB-4D43-A3E62E54FC22}"/>
              </a:ext>
            </a:extLst>
          </p:cNvPr>
          <p:cNvSpPr txBox="1"/>
          <p:nvPr/>
        </p:nvSpPr>
        <p:spPr>
          <a:xfrm>
            <a:off x="6497847" y="5697889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i="1" dirty="0"/>
              <a:t>Fig. </a:t>
            </a:r>
            <a:r>
              <a:rPr lang="en-GB" i="1" dirty="0"/>
              <a:t>2</a:t>
            </a:r>
            <a:r>
              <a:rPr lang="ro-RO" i="1" dirty="0"/>
              <a:t>. Evoluția reclamațiilor în perioada 2019-2021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81472FF-08F4-F02C-EF2D-26F7E26974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71556"/>
              </p:ext>
            </p:extLst>
          </p:nvPr>
        </p:nvGraphicFramePr>
        <p:xfrm>
          <a:off x="585158" y="1296708"/>
          <a:ext cx="6438901" cy="4690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A68643F-99F0-1C1D-16F4-5547AD17DD74}"/>
              </a:ext>
            </a:extLst>
          </p:cNvPr>
          <p:cNvSpPr txBox="1"/>
          <p:nvPr/>
        </p:nvSpPr>
        <p:spPr>
          <a:xfrm>
            <a:off x="7024059" y="5987018"/>
            <a:ext cx="6353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/>
              <a:t>Author: </a:t>
            </a:r>
            <a:r>
              <a:rPr lang="en-GB" i="1" dirty="0" err="1"/>
              <a:t>Meheș</a:t>
            </a:r>
            <a:r>
              <a:rPr lang="en-GB" i="1" dirty="0"/>
              <a:t> Georgiana, Man Alexandra</a:t>
            </a:r>
            <a:endParaRPr lang="ro-RO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5C65A3-A165-D713-D323-0925B31BB391}"/>
              </a:ext>
            </a:extLst>
          </p:cNvPr>
          <p:cNvSpPr txBox="1"/>
          <p:nvPr/>
        </p:nvSpPr>
        <p:spPr>
          <a:xfrm>
            <a:off x="1636507" y="6019046"/>
            <a:ext cx="529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Fig. 1. </a:t>
            </a:r>
            <a:r>
              <a:rPr lang="en-GB" i="1" dirty="0" err="1"/>
              <a:t>Efectele</a:t>
            </a:r>
            <a:r>
              <a:rPr lang="en-GB" i="1" dirty="0"/>
              <a:t> negative</a:t>
            </a:r>
            <a:endParaRPr lang="ro-RO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1DA64D-4FEF-AF5F-E34C-2A74A93F77A3}"/>
              </a:ext>
            </a:extLst>
          </p:cNvPr>
          <p:cNvSpPr txBox="1"/>
          <p:nvPr/>
        </p:nvSpPr>
        <p:spPr>
          <a:xfrm>
            <a:off x="1038196" y="6407984"/>
            <a:ext cx="6353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/>
              <a:t>Author: </a:t>
            </a:r>
            <a:r>
              <a:rPr lang="en-GB" i="1" dirty="0" err="1"/>
              <a:t>Meheș</a:t>
            </a:r>
            <a:r>
              <a:rPr lang="en-GB" i="1" dirty="0"/>
              <a:t> Georgiana, Man Alexandra</a:t>
            </a:r>
            <a:endParaRPr lang="ro-RO" i="1" dirty="0"/>
          </a:p>
        </p:txBody>
      </p:sp>
    </p:spTree>
    <p:extLst>
      <p:ext uri="{BB962C8B-B14F-4D97-AF65-F5344CB8AC3E}">
        <p14:creationId xmlns:p14="http://schemas.microsoft.com/office/powerpoint/2010/main" val="124151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073BB5-1E80-C3BC-10B8-50C20922E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49" y="136525"/>
            <a:ext cx="11861319" cy="835032"/>
          </a:xfrm>
        </p:spPr>
        <p:txBody>
          <a:bodyPr>
            <a:normAutofit/>
          </a:bodyPr>
          <a:lstStyle/>
          <a:p>
            <a:r>
              <a:rPr lang="en-US" sz="3600" dirty="0"/>
              <a:t>1.2. </a:t>
            </a:r>
            <a:r>
              <a:rPr lang="en-US" sz="3600" dirty="0" err="1"/>
              <a:t>Tiparele</a:t>
            </a:r>
            <a:r>
              <a:rPr lang="en-US" sz="3600" dirty="0"/>
              <a:t> de </a:t>
            </a:r>
            <a:r>
              <a:rPr lang="en-US" sz="3600" dirty="0" err="1"/>
              <a:t>comportament</a:t>
            </a:r>
            <a:r>
              <a:rPr lang="en-US" sz="3600" dirty="0"/>
              <a:t> ale </a:t>
            </a:r>
            <a:r>
              <a:rPr lang="en-US" sz="3600" dirty="0" err="1"/>
              <a:t>cumpărătorilor</a:t>
            </a:r>
            <a:endParaRPr lang="en-US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39F866-996F-B1D7-A03F-B158FE2BF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089" y="974546"/>
            <a:ext cx="5601419" cy="719028"/>
          </a:xfrm>
          <a:noFill/>
          <a:ln w="38100" cap="flat" cmpd="sng" algn="ctr">
            <a:solidFill>
              <a:schemeClr val="accent2"/>
            </a:solidFill>
            <a:prstDash val="lg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 err="1"/>
              <a:t>Studiul</a:t>
            </a:r>
            <a:r>
              <a:rPr lang="en-US" sz="2000" dirty="0"/>
              <a:t> </a:t>
            </a:r>
            <a:r>
              <a:rPr lang="en-US" sz="2000" dirty="0" err="1"/>
              <a:t>evidențiază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multe</a:t>
            </a:r>
            <a:r>
              <a:rPr lang="en-US" sz="2000" dirty="0"/>
              <a:t> </a:t>
            </a:r>
            <a:r>
              <a:rPr lang="en-US" sz="2000" dirty="0" err="1"/>
              <a:t>forme</a:t>
            </a:r>
            <a:r>
              <a:rPr lang="en-US" sz="2000" dirty="0"/>
              <a:t> </a:t>
            </a:r>
            <a:r>
              <a:rPr lang="en-US" sz="2000" dirty="0" err="1"/>
              <a:t>comune</a:t>
            </a:r>
            <a:r>
              <a:rPr lang="en-US" sz="2000" dirty="0"/>
              <a:t> de </a:t>
            </a:r>
            <a:r>
              <a:rPr lang="en-US" sz="2000" dirty="0" err="1"/>
              <a:t>comportament</a:t>
            </a:r>
            <a:r>
              <a:rPr lang="en-US" sz="2000" dirty="0"/>
              <a:t> </a:t>
            </a:r>
            <a:r>
              <a:rPr lang="en-US" sz="2000" dirty="0" err="1"/>
              <a:t>abuziv</a:t>
            </a:r>
            <a:r>
              <a:rPr lang="en-US" sz="2000" dirty="0"/>
              <a:t>, </a:t>
            </a:r>
            <a:r>
              <a:rPr lang="en-US" sz="2000" dirty="0" err="1"/>
              <a:t>printre</a:t>
            </a:r>
            <a:r>
              <a:rPr lang="en-US" sz="2000" dirty="0"/>
              <a:t> care: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0D456BFC-624F-044B-8C57-56E58ACBDF91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31239179"/>
              </p:ext>
            </p:extLst>
          </p:nvPr>
        </p:nvGraphicFramePr>
        <p:xfrm>
          <a:off x="5986732" y="1693574"/>
          <a:ext cx="6057179" cy="380763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216989">
                  <a:extLst>
                    <a:ext uri="{9D8B030D-6E8A-4147-A177-3AD203B41FA5}">
                      <a16:colId xmlns:a16="http://schemas.microsoft.com/office/drawing/2014/main" val="2846846323"/>
                    </a:ext>
                  </a:extLst>
                </a:gridCol>
                <a:gridCol w="1970899">
                  <a:extLst>
                    <a:ext uri="{9D8B030D-6E8A-4147-A177-3AD203B41FA5}">
                      <a16:colId xmlns:a16="http://schemas.microsoft.com/office/drawing/2014/main" val="1177930669"/>
                    </a:ext>
                  </a:extLst>
                </a:gridCol>
                <a:gridCol w="1869291">
                  <a:extLst>
                    <a:ext uri="{9D8B030D-6E8A-4147-A177-3AD203B41FA5}">
                      <a16:colId xmlns:a16="http://schemas.microsoft.com/office/drawing/2014/main" val="3302358998"/>
                    </a:ext>
                  </a:extLst>
                </a:gridCol>
              </a:tblGrid>
              <a:tr h="128307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25000"/>
                        </a:lnSpc>
                        <a:buNone/>
                      </a:pPr>
                      <a:r>
                        <a:rPr lang="ro-RO" sz="1600">
                          <a:effectLst/>
                        </a:rPr>
                        <a:t>Categoria produselor</a:t>
                      </a:r>
                      <a:endParaRPr lang="ro-RO" sz="160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25000"/>
                        </a:lnSpc>
                        <a:buNone/>
                      </a:pPr>
                      <a:r>
                        <a:rPr lang="ro-RO" sz="1600">
                          <a:effectLst/>
                        </a:rPr>
                        <a:t>Nr. retururi abuzive (%)</a:t>
                      </a:r>
                      <a:endParaRPr lang="ro-RO" sz="160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25000"/>
                        </a:lnSpc>
                        <a:buNone/>
                      </a:pPr>
                      <a:r>
                        <a:rPr lang="ro-RO" sz="1600">
                          <a:effectLst/>
                        </a:rPr>
                        <a:t>Pierderi estimate ($)</a:t>
                      </a:r>
                      <a:endParaRPr lang="ro-RO" sz="160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7502892"/>
                  </a:ext>
                </a:extLst>
              </a:tr>
              <a:tr h="841520">
                <a:tc>
                  <a:txBody>
                    <a:bodyPr/>
                    <a:lstStyle/>
                    <a:p>
                      <a:pPr indent="457200" algn="l">
                        <a:lnSpc>
                          <a:spcPct val="125000"/>
                        </a:lnSpc>
                        <a:buNone/>
                      </a:pPr>
                      <a:r>
                        <a:rPr lang="ro-RO" sz="1600">
                          <a:effectLst/>
                        </a:rPr>
                        <a:t>Îmbrăcăminte</a:t>
                      </a:r>
                      <a:endParaRPr lang="ro-RO" sz="160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25000"/>
                        </a:lnSpc>
                        <a:buNone/>
                      </a:pPr>
                      <a:r>
                        <a:rPr lang="ro-RO" sz="1600">
                          <a:effectLst/>
                        </a:rPr>
                        <a:t>45%</a:t>
                      </a:r>
                      <a:endParaRPr lang="ro-RO" sz="160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25000"/>
                        </a:lnSpc>
                        <a:buNone/>
                      </a:pPr>
                      <a:r>
                        <a:rPr lang="ro-RO" sz="1600">
                          <a:effectLst/>
                        </a:rPr>
                        <a:t>1,2 milioane</a:t>
                      </a:r>
                      <a:endParaRPr lang="ro-RO" sz="160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0797002"/>
                  </a:ext>
                </a:extLst>
              </a:tr>
              <a:tr h="84152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25000"/>
                        </a:lnSpc>
                        <a:buNone/>
                      </a:pPr>
                      <a:r>
                        <a:rPr lang="ro-RO" sz="1600" dirty="0">
                          <a:effectLst/>
                        </a:rPr>
                        <a:t>Echipamente sport</a:t>
                      </a:r>
                      <a:endParaRPr lang="ro-RO" sz="1600" dirty="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25000"/>
                        </a:lnSpc>
                        <a:buNone/>
                      </a:pPr>
                      <a:r>
                        <a:rPr lang="ro-RO" sz="1600" dirty="0">
                          <a:effectLst/>
                        </a:rPr>
                        <a:t>30%</a:t>
                      </a:r>
                      <a:endParaRPr lang="ro-RO" sz="1600" dirty="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25000"/>
                        </a:lnSpc>
                        <a:buNone/>
                      </a:pPr>
                      <a:r>
                        <a:rPr lang="ro-RO" sz="1600">
                          <a:effectLst/>
                        </a:rPr>
                        <a:t>750.000</a:t>
                      </a:r>
                      <a:endParaRPr lang="ro-RO" sz="160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134318"/>
                  </a:ext>
                </a:extLst>
              </a:tr>
              <a:tr h="84152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25000"/>
                        </a:lnSpc>
                        <a:buNone/>
                      </a:pPr>
                      <a:r>
                        <a:rPr lang="ro-RO" sz="1600" dirty="0">
                          <a:effectLst/>
                        </a:rPr>
                        <a:t>Produse alimentare</a:t>
                      </a:r>
                      <a:endParaRPr lang="ro-RO" sz="1600" dirty="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25000"/>
                        </a:lnSpc>
                        <a:buNone/>
                      </a:pPr>
                      <a:r>
                        <a:rPr lang="ro-RO" sz="1600" dirty="0">
                          <a:effectLst/>
                        </a:rPr>
                        <a:t>25%</a:t>
                      </a:r>
                      <a:endParaRPr lang="ro-RO" sz="1600" dirty="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25000"/>
                        </a:lnSpc>
                        <a:buNone/>
                      </a:pPr>
                      <a:r>
                        <a:rPr lang="ro-RO" sz="1600" dirty="0">
                          <a:effectLst/>
                        </a:rPr>
                        <a:t>520.000</a:t>
                      </a:r>
                      <a:endParaRPr lang="ro-RO" sz="1600" dirty="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901706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41C76-624D-0489-9425-CCC83078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8568" y="6356350"/>
            <a:ext cx="2743200" cy="365125"/>
          </a:xfrm>
        </p:spPr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E4F8D6-8B42-E251-5BF7-526B20107AFC}"/>
              </a:ext>
            </a:extLst>
          </p:cNvPr>
          <p:cNvSpPr txBox="1"/>
          <p:nvPr/>
        </p:nvSpPr>
        <p:spPr>
          <a:xfrm>
            <a:off x="5753818" y="5668010"/>
            <a:ext cx="6662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i="1" dirty="0"/>
              <a:t>Fig. 4. Retururile și pierderile estimative în perioada 2019-2021</a:t>
            </a:r>
            <a:endParaRPr lang="ro-RO" i="1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D5594AE-9B10-C9CF-3CFE-A501B23313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4490278"/>
              </p:ext>
            </p:extLst>
          </p:nvPr>
        </p:nvGraphicFramePr>
        <p:xfrm>
          <a:off x="478048" y="1860380"/>
          <a:ext cx="5390072" cy="4030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EAAB6B9-B4D9-639B-394C-DB7EC53B5AEE}"/>
              </a:ext>
            </a:extLst>
          </p:cNvPr>
          <p:cNvSpPr txBox="1"/>
          <p:nvPr/>
        </p:nvSpPr>
        <p:spPr>
          <a:xfrm>
            <a:off x="6644495" y="5987018"/>
            <a:ext cx="6267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/>
              <a:t>Author: </a:t>
            </a:r>
            <a:r>
              <a:rPr lang="en-GB" i="1" dirty="0" err="1"/>
              <a:t>Meheș</a:t>
            </a:r>
            <a:r>
              <a:rPr lang="en-GB" i="1" dirty="0"/>
              <a:t> Georgiana, Man Alexandra</a:t>
            </a:r>
            <a:endParaRPr lang="ro-RO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1DB37B-E59F-337D-C57A-E0A2E2396292}"/>
              </a:ext>
            </a:extLst>
          </p:cNvPr>
          <p:cNvSpPr txBox="1"/>
          <p:nvPr/>
        </p:nvSpPr>
        <p:spPr>
          <a:xfrm>
            <a:off x="148089" y="6057932"/>
            <a:ext cx="539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Fig. 3. </a:t>
            </a:r>
            <a:r>
              <a:rPr lang="en-GB" i="1" dirty="0" err="1"/>
              <a:t>Princimpalele</a:t>
            </a:r>
            <a:r>
              <a:rPr lang="en-GB" i="1" dirty="0"/>
              <a:t> </a:t>
            </a:r>
            <a:r>
              <a:rPr lang="en-GB" i="1" dirty="0" err="1"/>
              <a:t>comportamente</a:t>
            </a:r>
            <a:r>
              <a:rPr lang="en-GB" i="1" dirty="0"/>
              <a:t> </a:t>
            </a:r>
            <a:r>
              <a:rPr lang="en-GB" i="1" dirty="0" err="1"/>
              <a:t>abuzive</a:t>
            </a:r>
            <a:endParaRPr lang="ro-RO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EC464E-CFB4-EAF8-B8E0-390ABDDB9C60}"/>
              </a:ext>
            </a:extLst>
          </p:cNvPr>
          <p:cNvSpPr txBox="1"/>
          <p:nvPr/>
        </p:nvSpPr>
        <p:spPr>
          <a:xfrm>
            <a:off x="355123" y="6427264"/>
            <a:ext cx="6517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Author: </a:t>
            </a:r>
            <a:r>
              <a:rPr lang="en-GB" dirty="0" err="1"/>
              <a:t>Meheș</a:t>
            </a:r>
            <a:r>
              <a:rPr lang="en-GB" dirty="0"/>
              <a:t> Georgiana, Man Alexandra</a:t>
            </a:r>
          </a:p>
        </p:txBody>
      </p:sp>
    </p:spTree>
    <p:extLst>
      <p:ext uri="{BB962C8B-B14F-4D97-AF65-F5344CB8AC3E}">
        <p14:creationId xmlns:p14="http://schemas.microsoft.com/office/powerpoint/2010/main" val="1357033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1ED4F1-F471-EA9E-FD62-BBE79018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03" y="173578"/>
            <a:ext cx="11039051" cy="712967"/>
          </a:xfrm>
        </p:spPr>
        <p:txBody>
          <a:bodyPr>
            <a:noAutofit/>
          </a:bodyPr>
          <a:lstStyle/>
          <a:p>
            <a:r>
              <a:rPr lang="it-IT" sz="3600" dirty="0"/>
              <a:t>1.3. Impactul recenziilor negative nefondate</a:t>
            </a:r>
            <a:endParaRPr lang="en-US" sz="3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80E45D-9BAA-2D9C-530B-5B6819A76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09465" y="2061900"/>
            <a:ext cx="5863084" cy="3102508"/>
          </a:xfrm>
          <a:custGeom>
            <a:avLst/>
            <a:gdLst>
              <a:gd name="connsiteX0" fmla="*/ 0 w 5863084"/>
              <a:gd name="connsiteY0" fmla="*/ 0 h 3102508"/>
              <a:gd name="connsiteX1" fmla="*/ 410416 w 5863084"/>
              <a:gd name="connsiteY1" fmla="*/ 0 h 3102508"/>
              <a:gd name="connsiteX2" fmla="*/ 1113986 w 5863084"/>
              <a:gd name="connsiteY2" fmla="*/ 0 h 3102508"/>
              <a:gd name="connsiteX3" fmla="*/ 1524402 w 5863084"/>
              <a:gd name="connsiteY3" fmla="*/ 0 h 3102508"/>
              <a:gd name="connsiteX4" fmla="*/ 2110710 w 5863084"/>
              <a:gd name="connsiteY4" fmla="*/ 0 h 3102508"/>
              <a:gd name="connsiteX5" fmla="*/ 2521126 w 5863084"/>
              <a:gd name="connsiteY5" fmla="*/ 0 h 3102508"/>
              <a:gd name="connsiteX6" fmla="*/ 3107435 w 5863084"/>
              <a:gd name="connsiteY6" fmla="*/ 0 h 3102508"/>
              <a:gd name="connsiteX7" fmla="*/ 3752374 w 5863084"/>
              <a:gd name="connsiteY7" fmla="*/ 0 h 3102508"/>
              <a:gd name="connsiteX8" fmla="*/ 4455944 w 5863084"/>
              <a:gd name="connsiteY8" fmla="*/ 0 h 3102508"/>
              <a:gd name="connsiteX9" fmla="*/ 4924991 w 5863084"/>
              <a:gd name="connsiteY9" fmla="*/ 0 h 3102508"/>
              <a:gd name="connsiteX10" fmla="*/ 5335406 w 5863084"/>
              <a:gd name="connsiteY10" fmla="*/ 0 h 3102508"/>
              <a:gd name="connsiteX11" fmla="*/ 5863084 w 5863084"/>
              <a:gd name="connsiteY11" fmla="*/ 0 h 3102508"/>
              <a:gd name="connsiteX12" fmla="*/ 5863084 w 5863084"/>
              <a:gd name="connsiteY12" fmla="*/ 579135 h 3102508"/>
              <a:gd name="connsiteX13" fmla="*/ 5863084 w 5863084"/>
              <a:gd name="connsiteY13" fmla="*/ 1127245 h 3102508"/>
              <a:gd name="connsiteX14" fmla="*/ 5863084 w 5863084"/>
              <a:gd name="connsiteY14" fmla="*/ 1706379 h 3102508"/>
              <a:gd name="connsiteX15" fmla="*/ 5863084 w 5863084"/>
              <a:gd name="connsiteY15" fmla="*/ 2192439 h 3102508"/>
              <a:gd name="connsiteX16" fmla="*/ 5863084 w 5863084"/>
              <a:gd name="connsiteY16" fmla="*/ 3102508 h 3102508"/>
              <a:gd name="connsiteX17" fmla="*/ 5452668 w 5863084"/>
              <a:gd name="connsiteY17" fmla="*/ 3102508 h 3102508"/>
              <a:gd name="connsiteX18" fmla="*/ 4924991 w 5863084"/>
              <a:gd name="connsiteY18" fmla="*/ 3102508 h 3102508"/>
              <a:gd name="connsiteX19" fmla="*/ 4280051 w 5863084"/>
              <a:gd name="connsiteY19" fmla="*/ 3102508 h 3102508"/>
              <a:gd name="connsiteX20" fmla="*/ 3693743 w 5863084"/>
              <a:gd name="connsiteY20" fmla="*/ 3102508 h 3102508"/>
              <a:gd name="connsiteX21" fmla="*/ 3048804 w 5863084"/>
              <a:gd name="connsiteY21" fmla="*/ 3102508 h 3102508"/>
              <a:gd name="connsiteX22" fmla="*/ 2403864 w 5863084"/>
              <a:gd name="connsiteY22" fmla="*/ 3102508 h 3102508"/>
              <a:gd name="connsiteX23" fmla="*/ 1934818 w 5863084"/>
              <a:gd name="connsiteY23" fmla="*/ 3102508 h 3102508"/>
              <a:gd name="connsiteX24" fmla="*/ 1465771 w 5863084"/>
              <a:gd name="connsiteY24" fmla="*/ 3102508 h 3102508"/>
              <a:gd name="connsiteX25" fmla="*/ 762201 w 5863084"/>
              <a:gd name="connsiteY25" fmla="*/ 3102508 h 3102508"/>
              <a:gd name="connsiteX26" fmla="*/ 0 w 5863084"/>
              <a:gd name="connsiteY26" fmla="*/ 3102508 h 3102508"/>
              <a:gd name="connsiteX27" fmla="*/ 0 w 5863084"/>
              <a:gd name="connsiteY27" fmla="*/ 2585423 h 3102508"/>
              <a:gd name="connsiteX28" fmla="*/ 0 w 5863084"/>
              <a:gd name="connsiteY28" fmla="*/ 2068339 h 3102508"/>
              <a:gd name="connsiteX29" fmla="*/ 0 w 5863084"/>
              <a:gd name="connsiteY29" fmla="*/ 1520229 h 3102508"/>
              <a:gd name="connsiteX30" fmla="*/ 0 w 5863084"/>
              <a:gd name="connsiteY30" fmla="*/ 972119 h 3102508"/>
              <a:gd name="connsiteX31" fmla="*/ 0 w 5863084"/>
              <a:gd name="connsiteY31" fmla="*/ 0 h 310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863084" h="3102508" extrusionOk="0">
                <a:moveTo>
                  <a:pt x="0" y="0"/>
                </a:moveTo>
                <a:cubicBezTo>
                  <a:pt x="154575" y="-39755"/>
                  <a:pt x="267388" y="32690"/>
                  <a:pt x="410416" y="0"/>
                </a:cubicBezTo>
                <a:cubicBezTo>
                  <a:pt x="553444" y="-32690"/>
                  <a:pt x="783275" y="36584"/>
                  <a:pt x="1113986" y="0"/>
                </a:cubicBezTo>
                <a:cubicBezTo>
                  <a:pt x="1444697" y="-36584"/>
                  <a:pt x="1326743" y="28950"/>
                  <a:pt x="1524402" y="0"/>
                </a:cubicBezTo>
                <a:cubicBezTo>
                  <a:pt x="1722061" y="-28950"/>
                  <a:pt x="1882050" y="56109"/>
                  <a:pt x="2110710" y="0"/>
                </a:cubicBezTo>
                <a:cubicBezTo>
                  <a:pt x="2339370" y="-56109"/>
                  <a:pt x="2337814" y="25503"/>
                  <a:pt x="2521126" y="0"/>
                </a:cubicBezTo>
                <a:cubicBezTo>
                  <a:pt x="2704438" y="-25503"/>
                  <a:pt x="2872120" y="16651"/>
                  <a:pt x="3107435" y="0"/>
                </a:cubicBezTo>
                <a:cubicBezTo>
                  <a:pt x="3342750" y="-16651"/>
                  <a:pt x="3546563" y="17781"/>
                  <a:pt x="3752374" y="0"/>
                </a:cubicBezTo>
                <a:cubicBezTo>
                  <a:pt x="3958185" y="-17781"/>
                  <a:pt x="4289671" y="7346"/>
                  <a:pt x="4455944" y="0"/>
                </a:cubicBezTo>
                <a:cubicBezTo>
                  <a:pt x="4622217" y="-7346"/>
                  <a:pt x="4717431" y="27242"/>
                  <a:pt x="4924991" y="0"/>
                </a:cubicBezTo>
                <a:cubicBezTo>
                  <a:pt x="5132551" y="-27242"/>
                  <a:pt x="5194612" y="26157"/>
                  <a:pt x="5335406" y="0"/>
                </a:cubicBezTo>
                <a:cubicBezTo>
                  <a:pt x="5476201" y="-26157"/>
                  <a:pt x="5617332" y="15833"/>
                  <a:pt x="5863084" y="0"/>
                </a:cubicBezTo>
                <a:cubicBezTo>
                  <a:pt x="5887535" y="276983"/>
                  <a:pt x="5844139" y="409518"/>
                  <a:pt x="5863084" y="579135"/>
                </a:cubicBezTo>
                <a:cubicBezTo>
                  <a:pt x="5882029" y="748752"/>
                  <a:pt x="5843289" y="1012588"/>
                  <a:pt x="5863084" y="1127245"/>
                </a:cubicBezTo>
                <a:cubicBezTo>
                  <a:pt x="5882879" y="1241902"/>
                  <a:pt x="5804339" y="1517604"/>
                  <a:pt x="5863084" y="1706379"/>
                </a:cubicBezTo>
                <a:cubicBezTo>
                  <a:pt x="5921829" y="1895154"/>
                  <a:pt x="5821951" y="2088903"/>
                  <a:pt x="5863084" y="2192439"/>
                </a:cubicBezTo>
                <a:cubicBezTo>
                  <a:pt x="5904217" y="2295975"/>
                  <a:pt x="5852112" y="2843305"/>
                  <a:pt x="5863084" y="3102508"/>
                </a:cubicBezTo>
                <a:cubicBezTo>
                  <a:pt x="5780194" y="3136176"/>
                  <a:pt x="5597770" y="3094723"/>
                  <a:pt x="5452668" y="3102508"/>
                </a:cubicBezTo>
                <a:cubicBezTo>
                  <a:pt x="5307566" y="3110293"/>
                  <a:pt x="5099474" y="3088633"/>
                  <a:pt x="4924991" y="3102508"/>
                </a:cubicBezTo>
                <a:cubicBezTo>
                  <a:pt x="4750508" y="3116383"/>
                  <a:pt x="4519089" y="3068526"/>
                  <a:pt x="4280051" y="3102508"/>
                </a:cubicBezTo>
                <a:cubicBezTo>
                  <a:pt x="4041013" y="3136490"/>
                  <a:pt x="3936206" y="3067744"/>
                  <a:pt x="3693743" y="3102508"/>
                </a:cubicBezTo>
                <a:cubicBezTo>
                  <a:pt x="3451280" y="3137272"/>
                  <a:pt x="3201155" y="3072947"/>
                  <a:pt x="3048804" y="3102508"/>
                </a:cubicBezTo>
                <a:cubicBezTo>
                  <a:pt x="2896453" y="3132069"/>
                  <a:pt x="2607554" y="3088191"/>
                  <a:pt x="2403864" y="3102508"/>
                </a:cubicBezTo>
                <a:cubicBezTo>
                  <a:pt x="2200174" y="3116825"/>
                  <a:pt x="2074387" y="3085000"/>
                  <a:pt x="1934818" y="3102508"/>
                </a:cubicBezTo>
                <a:cubicBezTo>
                  <a:pt x="1795249" y="3120016"/>
                  <a:pt x="1669778" y="3055205"/>
                  <a:pt x="1465771" y="3102508"/>
                </a:cubicBezTo>
                <a:cubicBezTo>
                  <a:pt x="1261764" y="3149811"/>
                  <a:pt x="1065914" y="3054436"/>
                  <a:pt x="762201" y="3102508"/>
                </a:cubicBezTo>
                <a:cubicBezTo>
                  <a:pt x="458488" y="3150580"/>
                  <a:pt x="344935" y="3062823"/>
                  <a:pt x="0" y="3102508"/>
                </a:cubicBezTo>
                <a:cubicBezTo>
                  <a:pt x="-47655" y="2910301"/>
                  <a:pt x="50510" y="2825607"/>
                  <a:pt x="0" y="2585423"/>
                </a:cubicBezTo>
                <a:cubicBezTo>
                  <a:pt x="-50510" y="2345240"/>
                  <a:pt x="29382" y="2297210"/>
                  <a:pt x="0" y="2068339"/>
                </a:cubicBezTo>
                <a:cubicBezTo>
                  <a:pt x="-29382" y="1839468"/>
                  <a:pt x="10419" y="1683416"/>
                  <a:pt x="0" y="1520229"/>
                </a:cubicBezTo>
                <a:cubicBezTo>
                  <a:pt x="-10419" y="1357042"/>
                  <a:pt x="20847" y="1167572"/>
                  <a:pt x="0" y="972119"/>
                </a:cubicBezTo>
                <a:cubicBezTo>
                  <a:pt x="-20847" y="776666"/>
                  <a:pt x="99229" y="243034"/>
                  <a:pt x="0" y="0"/>
                </a:cubicBezTo>
                <a:close/>
              </a:path>
            </a:pathLst>
          </a:cu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89230789"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rmAutofit/>
          </a:bodyPr>
          <a:lstStyle/>
          <a:p>
            <a:pPr algn="just"/>
            <a:r>
              <a:rPr lang="en-US" sz="2000" dirty="0"/>
              <a:t>Industria </a:t>
            </a:r>
            <a:r>
              <a:rPr lang="en-US" sz="2000" dirty="0" err="1"/>
              <a:t>îmbrăcămintei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accesoriilor</a:t>
            </a:r>
            <a:r>
              <a:rPr lang="en-US" sz="2000" dirty="0"/>
              <a:t> a </a:t>
            </a:r>
            <a:r>
              <a:rPr lang="en-US" sz="2000" dirty="0" err="1"/>
              <a:t>fost</a:t>
            </a:r>
            <a:r>
              <a:rPr lang="en-US" sz="2000" dirty="0"/>
              <a:t> </a:t>
            </a:r>
            <a:r>
              <a:rPr lang="en-US" sz="2000" dirty="0" err="1"/>
              <a:t>printre</a:t>
            </a:r>
            <a:r>
              <a:rPr lang="en-US" sz="2000" dirty="0"/>
              <a:t> </a:t>
            </a:r>
            <a:r>
              <a:rPr lang="en-US" sz="2000" dirty="0" err="1"/>
              <a:t>cele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afectate</a:t>
            </a:r>
            <a:r>
              <a:rPr lang="en-US" sz="2000" dirty="0"/>
              <a:t>, </a:t>
            </a:r>
            <a:r>
              <a:rPr lang="en-US" sz="2000" dirty="0" err="1"/>
              <a:t>deoarece</a:t>
            </a:r>
            <a:r>
              <a:rPr lang="en-US" sz="2000" dirty="0"/>
              <a:t> </a:t>
            </a:r>
            <a:r>
              <a:rPr lang="en-US" sz="2000" dirty="0" err="1"/>
              <a:t>politica</a:t>
            </a:r>
            <a:r>
              <a:rPr lang="en-US" sz="2000" dirty="0"/>
              <a:t> de </a:t>
            </a:r>
            <a:r>
              <a:rPr lang="en-US" sz="2000" dirty="0" err="1"/>
              <a:t>returnare</a:t>
            </a:r>
            <a:r>
              <a:rPr lang="en-US" sz="2000" dirty="0"/>
              <a:t> </a:t>
            </a:r>
            <a:r>
              <a:rPr lang="en-US" sz="2000" dirty="0" err="1"/>
              <a:t>permisivă</a:t>
            </a:r>
            <a:r>
              <a:rPr lang="en-US" sz="2000" dirty="0"/>
              <a:t> a </a:t>
            </a:r>
            <a:r>
              <a:rPr lang="en-US" sz="2000" dirty="0" err="1"/>
              <a:t>facilitat</a:t>
            </a:r>
            <a:r>
              <a:rPr lang="en-US" sz="2000" dirty="0"/>
              <a:t> </a:t>
            </a:r>
            <a:r>
              <a:rPr lang="en-US" sz="2000" dirty="0" err="1"/>
              <a:t>abuzuri</a:t>
            </a:r>
            <a:r>
              <a:rPr lang="en-US" sz="2000" dirty="0"/>
              <a:t> din </a:t>
            </a:r>
            <a:r>
              <a:rPr lang="en-US" sz="2000" dirty="0" err="1"/>
              <a:t>partea</a:t>
            </a:r>
            <a:r>
              <a:rPr lang="en-US" sz="2000" dirty="0"/>
              <a:t> </a:t>
            </a:r>
            <a:r>
              <a:rPr lang="en-US" sz="2000" dirty="0" err="1"/>
              <a:t>cumpărătorilor</a:t>
            </a:r>
            <a:r>
              <a:rPr lang="en-US" sz="2000" dirty="0"/>
              <a:t>. </a:t>
            </a:r>
            <a:r>
              <a:rPr lang="en-US" sz="2000" dirty="0" err="1"/>
              <a:t>Unii</a:t>
            </a:r>
            <a:r>
              <a:rPr lang="en-US" sz="2000" dirty="0"/>
              <a:t> </a:t>
            </a:r>
            <a:r>
              <a:rPr lang="en-US" sz="2000" dirty="0" err="1"/>
              <a:t>consumatori</a:t>
            </a:r>
            <a:r>
              <a:rPr lang="en-US" sz="2000" dirty="0"/>
              <a:t> </a:t>
            </a:r>
            <a:r>
              <a:rPr lang="en-US" sz="2000" dirty="0" err="1"/>
              <a:t>comandau</a:t>
            </a:r>
            <a:r>
              <a:rPr lang="en-US" sz="2000" dirty="0"/>
              <a:t> </a:t>
            </a:r>
            <a:r>
              <a:rPr lang="en-US" sz="2000" dirty="0" err="1"/>
              <a:t>haine</a:t>
            </a:r>
            <a:r>
              <a:rPr lang="en-US" sz="2000" dirty="0"/>
              <a:t>, le </a:t>
            </a:r>
            <a:r>
              <a:rPr lang="en-US" sz="2000" dirty="0" err="1"/>
              <a:t>purtau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câteva</a:t>
            </a:r>
            <a:r>
              <a:rPr lang="en-US" sz="2000" dirty="0"/>
              <a:t> </a:t>
            </a:r>
            <a:r>
              <a:rPr lang="en-US" sz="2000" dirty="0" err="1"/>
              <a:t>zile</a:t>
            </a:r>
            <a:r>
              <a:rPr lang="en-US" sz="2000" dirty="0"/>
              <a:t>, </a:t>
            </a:r>
            <a:r>
              <a:rPr lang="en-US" sz="2000" dirty="0" err="1"/>
              <a:t>apoi</a:t>
            </a:r>
            <a:r>
              <a:rPr lang="en-US" sz="2000" dirty="0"/>
              <a:t> le </a:t>
            </a:r>
            <a:r>
              <a:rPr lang="en-US" sz="2000" dirty="0" err="1"/>
              <a:t>returnau</a:t>
            </a:r>
            <a:r>
              <a:rPr lang="en-US" sz="2000" dirty="0"/>
              <a:t> </a:t>
            </a:r>
            <a:r>
              <a:rPr lang="en-US" sz="2000" dirty="0" err="1"/>
              <a:t>invocând</a:t>
            </a:r>
            <a:r>
              <a:rPr lang="en-US" sz="2000" dirty="0"/>
              <a:t> </a:t>
            </a:r>
            <a:r>
              <a:rPr lang="en-US" sz="2000" dirty="0" err="1"/>
              <a:t>pretexte</a:t>
            </a:r>
            <a:r>
              <a:rPr lang="en-US" sz="2000" dirty="0"/>
              <a:t> precum </a:t>
            </a:r>
            <a:r>
              <a:rPr lang="en-US" sz="2000" dirty="0" err="1"/>
              <a:t>dimensiuni</a:t>
            </a:r>
            <a:r>
              <a:rPr lang="en-US" sz="2000" dirty="0"/>
              <a:t> </a:t>
            </a:r>
            <a:r>
              <a:rPr lang="en-US" sz="2000" dirty="0" err="1"/>
              <a:t>incorecte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defecte</a:t>
            </a:r>
            <a:r>
              <a:rPr lang="en-US" sz="2000" dirty="0"/>
              <a:t> </a:t>
            </a:r>
            <a:r>
              <a:rPr lang="en-US" sz="2000" dirty="0" err="1"/>
              <a:t>inexistente</a:t>
            </a:r>
            <a:r>
              <a:rPr lang="en-US" sz="2000" dirty="0"/>
              <a:t>. </a:t>
            </a:r>
            <a:r>
              <a:rPr lang="en-US" sz="2000" dirty="0" err="1"/>
              <a:t>Aceste</a:t>
            </a:r>
            <a:r>
              <a:rPr lang="en-US" sz="2000" dirty="0"/>
              <a:t> </a:t>
            </a:r>
            <a:r>
              <a:rPr lang="en-US" sz="2000" dirty="0" err="1"/>
              <a:t>practici</a:t>
            </a:r>
            <a:r>
              <a:rPr lang="en-US" sz="2000" dirty="0"/>
              <a:t> au </a:t>
            </a:r>
            <a:r>
              <a:rPr lang="en-US" sz="2000" dirty="0" err="1"/>
              <a:t>generat</a:t>
            </a:r>
            <a:r>
              <a:rPr lang="en-US" sz="2000" dirty="0"/>
              <a:t> </a:t>
            </a:r>
            <a:r>
              <a:rPr lang="en-US" sz="2000" dirty="0" err="1"/>
              <a:t>pierderi</a:t>
            </a:r>
            <a:r>
              <a:rPr lang="en-US" sz="2000" dirty="0"/>
              <a:t> </a:t>
            </a:r>
            <a:r>
              <a:rPr lang="en-US" sz="2000" dirty="0" err="1"/>
              <a:t>financiare</a:t>
            </a:r>
            <a:r>
              <a:rPr lang="en-US" sz="2000" dirty="0"/>
              <a:t> </a:t>
            </a:r>
            <a:r>
              <a:rPr lang="en-US" sz="2000" dirty="0" err="1"/>
              <a:t>masive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comercianți</a:t>
            </a:r>
            <a:r>
              <a:rPr lang="en-US" sz="2000" dirty="0"/>
              <a:t>, </a:t>
            </a:r>
            <a:r>
              <a:rPr lang="en-US" sz="2000" dirty="0" err="1"/>
              <a:t>deoarece</a:t>
            </a:r>
            <a:r>
              <a:rPr lang="en-US" sz="2000" dirty="0"/>
              <a:t> </a:t>
            </a:r>
            <a:r>
              <a:rPr lang="en-US" sz="2000" dirty="0" err="1"/>
              <a:t>produsele</a:t>
            </a:r>
            <a:r>
              <a:rPr lang="en-US" sz="2000" dirty="0"/>
              <a:t> </a:t>
            </a:r>
            <a:r>
              <a:rPr lang="en-US" sz="2000" dirty="0" err="1"/>
              <a:t>returnate</a:t>
            </a:r>
            <a:r>
              <a:rPr lang="en-US" sz="2000" dirty="0"/>
              <a:t> nu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puteau</a:t>
            </a:r>
            <a:r>
              <a:rPr lang="en-US" sz="2000" dirty="0"/>
              <a:t> fi </a:t>
            </a:r>
            <a:r>
              <a:rPr lang="en-US" sz="2000" dirty="0" err="1"/>
              <a:t>vândute</a:t>
            </a:r>
            <a:r>
              <a:rPr lang="en-US" sz="2000" dirty="0"/>
              <a:t> ca </a:t>
            </a:r>
            <a:r>
              <a:rPr lang="en-US" sz="2000" dirty="0" err="1"/>
              <a:t>noi</a:t>
            </a:r>
            <a:r>
              <a:rPr lang="en-US" sz="2000" dirty="0"/>
              <a:t> 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06A02-9EEB-404B-CA6B-40A9355C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875D42D-3CCC-493A-9D41-67FC35786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431263"/>
              </p:ext>
            </p:extLst>
          </p:nvPr>
        </p:nvGraphicFramePr>
        <p:xfrm>
          <a:off x="218539" y="2004328"/>
          <a:ext cx="5759568" cy="3217653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894933">
                  <a:extLst>
                    <a:ext uri="{9D8B030D-6E8A-4147-A177-3AD203B41FA5}">
                      <a16:colId xmlns:a16="http://schemas.microsoft.com/office/drawing/2014/main" val="3589106530"/>
                    </a:ext>
                  </a:extLst>
                </a:gridCol>
                <a:gridCol w="1556288">
                  <a:extLst>
                    <a:ext uri="{9D8B030D-6E8A-4147-A177-3AD203B41FA5}">
                      <a16:colId xmlns:a16="http://schemas.microsoft.com/office/drawing/2014/main" val="3232200933"/>
                    </a:ext>
                  </a:extLst>
                </a:gridCol>
                <a:gridCol w="2308347">
                  <a:extLst>
                    <a:ext uri="{9D8B030D-6E8A-4147-A177-3AD203B41FA5}">
                      <a16:colId xmlns:a16="http://schemas.microsoft.com/office/drawing/2014/main" val="3874926856"/>
                    </a:ext>
                  </a:extLst>
                </a:gridCol>
              </a:tblGrid>
              <a:tr h="1334477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25000"/>
                        </a:lnSpc>
                        <a:buNone/>
                      </a:pPr>
                      <a:r>
                        <a:rPr lang="ro-RO" sz="1600">
                          <a:effectLst/>
                        </a:rPr>
                        <a:t>Platformă e-commerce</a:t>
                      </a:r>
                      <a:endParaRPr lang="ro-RO" sz="160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25000"/>
                        </a:lnSpc>
                        <a:buNone/>
                      </a:pPr>
                      <a:r>
                        <a:rPr lang="ro-RO" sz="1600">
                          <a:effectLst/>
                        </a:rPr>
                        <a:t>Recenzii negative (%)</a:t>
                      </a:r>
                      <a:endParaRPr lang="ro-RO" sz="160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25000"/>
                        </a:lnSpc>
                        <a:buNone/>
                      </a:pPr>
                      <a:r>
                        <a:rPr lang="ro-RO" sz="1600">
                          <a:effectLst/>
                        </a:rPr>
                        <a:t>Rata conversiei vânzărilor (%)</a:t>
                      </a:r>
                      <a:endParaRPr lang="ro-RO" sz="160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9875360"/>
                  </a:ext>
                </a:extLst>
              </a:tr>
              <a:tr h="759485">
                <a:tc>
                  <a:txBody>
                    <a:bodyPr/>
                    <a:lstStyle/>
                    <a:p>
                      <a:pPr indent="457200" algn="r">
                        <a:lnSpc>
                          <a:spcPct val="125000"/>
                        </a:lnSpc>
                        <a:buNone/>
                      </a:pPr>
                      <a:r>
                        <a:rPr lang="ro-RO" sz="1600">
                          <a:effectLst/>
                        </a:rPr>
                        <a:t>Amazon</a:t>
                      </a:r>
                      <a:endParaRPr lang="ro-RO" sz="160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25000"/>
                        </a:lnSpc>
                        <a:buNone/>
                      </a:pPr>
                      <a:r>
                        <a:rPr lang="ro-RO" sz="1600">
                          <a:effectLst/>
                        </a:rPr>
                        <a:t>12%</a:t>
                      </a:r>
                      <a:endParaRPr lang="ro-RO" sz="160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25000"/>
                        </a:lnSpc>
                        <a:buNone/>
                      </a:pPr>
                      <a:r>
                        <a:rPr lang="ro-RO" sz="1600">
                          <a:effectLst/>
                        </a:rPr>
                        <a:t>-15%</a:t>
                      </a:r>
                      <a:endParaRPr lang="ro-RO" sz="160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059939"/>
                  </a:ext>
                </a:extLst>
              </a:tr>
              <a:tr h="364206">
                <a:tc>
                  <a:txBody>
                    <a:bodyPr/>
                    <a:lstStyle/>
                    <a:p>
                      <a:pPr indent="457200" algn="r">
                        <a:lnSpc>
                          <a:spcPct val="125000"/>
                        </a:lnSpc>
                        <a:buNone/>
                      </a:pPr>
                      <a:r>
                        <a:rPr lang="ro-RO" sz="1600">
                          <a:effectLst/>
                        </a:rPr>
                        <a:t>eBay</a:t>
                      </a:r>
                      <a:endParaRPr lang="ro-RO" sz="160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25000"/>
                        </a:lnSpc>
                        <a:buNone/>
                      </a:pPr>
                      <a:r>
                        <a:rPr lang="ro-RO" sz="1600">
                          <a:effectLst/>
                        </a:rPr>
                        <a:t>9%</a:t>
                      </a:r>
                      <a:endParaRPr lang="ro-RO" sz="160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25000"/>
                        </a:lnSpc>
                        <a:buNone/>
                      </a:pPr>
                      <a:r>
                        <a:rPr lang="ro-RO" sz="1600">
                          <a:effectLst/>
                        </a:rPr>
                        <a:t>-10%</a:t>
                      </a:r>
                      <a:endParaRPr lang="ro-RO" sz="160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5534640"/>
                  </a:ext>
                </a:extLst>
              </a:tr>
              <a:tr h="759485">
                <a:tc>
                  <a:txBody>
                    <a:bodyPr/>
                    <a:lstStyle/>
                    <a:p>
                      <a:pPr indent="457200" algn="r">
                        <a:lnSpc>
                          <a:spcPct val="125000"/>
                        </a:lnSpc>
                        <a:buNone/>
                      </a:pPr>
                      <a:r>
                        <a:rPr lang="ro-RO" sz="1600" dirty="0" err="1">
                          <a:effectLst/>
                        </a:rPr>
                        <a:t>Shopify</a:t>
                      </a:r>
                      <a:endParaRPr lang="ro-RO" sz="1600" dirty="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25000"/>
                        </a:lnSpc>
                        <a:buNone/>
                      </a:pPr>
                      <a:r>
                        <a:rPr lang="ro-RO" sz="1600">
                          <a:effectLst/>
                        </a:rPr>
                        <a:t>8%</a:t>
                      </a:r>
                      <a:endParaRPr lang="ro-RO" sz="160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25000"/>
                        </a:lnSpc>
                        <a:buNone/>
                      </a:pPr>
                      <a:r>
                        <a:rPr lang="ro-RO" sz="1600" dirty="0">
                          <a:effectLst/>
                        </a:rPr>
                        <a:t>-7%</a:t>
                      </a:r>
                      <a:endParaRPr lang="ro-RO" sz="1600" dirty="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552931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38CA433-836D-0E2B-A01F-D4609ED3B8A2}"/>
              </a:ext>
            </a:extLst>
          </p:cNvPr>
          <p:cNvSpPr txBox="1"/>
          <p:nvPr/>
        </p:nvSpPr>
        <p:spPr>
          <a:xfrm>
            <a:off x="114903" y="5440268"/>
            <a:ext cx="6094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i="1" dirty="0"/>
              <a:t>Fig. </a:t>
            </a:r>
            <a:r>
              <a:rPr lang="en-GB" i="1" dirty="0"/>
              <a:t>5</a:t>
            </a:r>
            <a:r>
              <a:rPr lang="ro-RO" i="1" dirty="0"/>
              <a:t>. Recenziile negative și rata conversiei vânzărilor pentru 3 mari platforme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AFDA9F-7509-71EA-EA1C-AA450FDB67A5}"/>
              </a:ext>
            </a:extLst>
          </p:cNvPr>
          <p:cNvSpPr txBox="1"/>
          <p:nvPr/>
        </p:nvSpPr>
        <p:spPr>
          <a:xfrm>
            <a:off x="427008" y="6028004"/>
            <a:ext cx="6133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/>
              <a:t>Author: </a:t>
            </a:r>
            <a:r>
              <a:rPr lang="en-GB" i="1" dirty="0" err="1"/>
              <a:t>Meheș</a:t>
            </a:r>
            <a:r>
              <a:rPr lang="en-GB" i="1" dirty="0"/>
              <a:t> Georgiana, Man Alexandra</a:t>
            </a:r>
            <a:endParaRPr lang="ro-RO" i="1" dirty="0"/>
          </a:p>
        </p:txBody>
      </p:sp>
    </p:spTree>
    <p:extLst>
      <p:ext uri="{BB962C8B-B14F-4D97-AF65-F5344CB8AC3E}">
        <p14:creationId xmlns:p14="http://schemas.microsoft.com/office/powerpoint/2010/main" val="2689021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504F-0731-C44A-1A5A-E36325781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57" y="164728"/>
            <a:ext cx="10515600" cy="862266"/>
          </a:xfrm>
        </p:spPr>
        <p:txBody>
          <a:bodyPr anchor="ctr">
            <a:normAutofit/>
          </a:bodyPr>
          <a:lstStyle/>
          <a:p>
            <a:r>
              <a:rPr lang="en-US" sz="3600" dirty="0"/>
              <a:t>2.Analiza </a:t>
            </a:r>
            <a:r>
              <a:rPr lang="en-US" sz="3600" dirty="0" err="1"/>
              <a:t>calitativă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A67A9-E78E-A54A-0D10-A09B73134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3283" y="1129310"/>
            <a:ext cx="11615445" cy="22996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cadrul</a:t>
            </a:r>
            <a:r>
              <a:rPr lang="en-US" sz="1600" dirty="0"/>
              <a:t> </a:t>
            </a:r>
            <a:r>
              <a:rPr lang="en-US" sz="1600" dirty="0" err="1"/>
              <a:t>acestei</a:t>
            </a:r>
            <a:r>
              <a:rPr lang="en-US" sz="1600" dirty="0"/>
              <a:t> </a:t>
            </a:r>
            <a:r>
              <a:rPr lang="en-US" sz="1600" dirty="0" err="1"/>
              <a:t>cercetări</a:t>
            </a:r>
            <a:r>
              <a:rPr lang="en-US" sz="1600" dirty="0"/>
              <a:t>, </a:t>
            </a:r>
            <a:r>
              <a:rPr lang="en-US" sz="1600" dirty="0" err="1"/>
              <a:t>analiza</a:t>
            </a:r>
            <a:r>
              <a:rPr lang="en-US" sz="1600" dirty="0"/>
              <a:t> </a:t>
            </a:r>
            <a:r>
              <a:rPr lang="en-US" sz="1600" dirty="0" err="1"/>
              <a:t>calitativă</a:t>
            </a:r>
            <a:r>
              <a:rPr lang="en-US" sz="1600" dirty="0"/>
              <a:t> se </a:t>
            </a:r>
            <a:r>
              <a:rPr lang="en-US" sz="1600" dirty="0" err="1"/>
              <a:t>axează</a:t>
            </a:r>
            <a:r>
              <a:rPr lang="en-US" sz="1600" dirty="0"/>
              <a:t> pe </a:t>
            </a:r>
            <a:r>
              <a:rPr lang="en-US" sz="1600" dirty="0" err="1"/>
              <a:t>mărturii</a:t>
            </a:r>
            <a:r>
              <a:rPr lang="en-US" sz="1600" dirty="0"/>
              <a:t> ale </a:t>
            </a:r>
            <a:r>
              <a:rPr lang="en-US" sz="1600" dirty="0" err="1"/>
              <a:t>vânzătorilor</a:t>
            </a:r>
            <a:r>
              <a:rPr lang="en-US" sz="1600" dirty="0"/>
              <a:t> </a:t>
            </a:r>
            <a:r>
              <a:rPr lang="en-US" sz="1600" dirty="0" err="1"/>
              <a:t>vizualizate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mediul</a:t>
            </a:r>
            <a:r>
              <a:rPr lang="en-US" sz="1600" dirty="0"/>
              <a:t> online, </a:t>
            </a:r>
            <a:r>
              <a:rPr lang="en-US" sz="1600" dirty="0" err="1"/>
              <a:t>colectate</a:t>
            </a:r>
            <a:r>
              <a:rPr lang="en-US" sz="1600" dirty="0"/>
              <a:t> </a:t>
            </a:r>
            <a:r>
              <a:rPr lang="en-US" sz="1600" dirty="0" err="1"/>
              <a:t>prin</a:t>
            </a:r>
            <a:r>
              <a:rPr lang="en-US" sz="1600" dirty="0"/>
              <a:t> </a:t>
            </a:r>
            <a:r>
              <a:rPr lang="en-US" sz="1600" dirty="0" err="1"/>
              <a:t>sondaje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interviuri</a:t>
            </a:r>
            <a:r>
              <a:rPr lang="en-US" sz="1600" dirty="0"/>
              <a:t> semi-</a:t>
            </a:r>
            <a:r>
              <a:rPr lang="en-US" sz="1600" dirty="0" err="1"/>
              <a:t>structurate</a:t>
            </a:r>
            <a:r>
              <a:rPr lang="en-US" sz="1600" dirty="0"/>
              <a:t>. </a:t>
            </a:r>
            <a:r>
              <a:rPr lang="en-US" sz="1600" dirty="0" err="1"/>
              <a:t>Aceste</a:t>
            </a:r>
            <a:r>
              <a:rPr lang="en-US" sz="1600" dirty="0"/>
              <a:t> </a:t>
            </a:r>
            <a:r>
              <a:rPr lang="en-US" sz="1600" dirty="0" err="1"/>
              <a:t>informații</a:t>
            </a:r>
            <a:r>
              <a:rPr lang="en-US" sz="1600" dirty="0"/>
              <a:t> permit </a:t>
            </a:r>
            <a:r>
              <a:rPr lang="en-US" sz="1600" dirty="0" err="1"/>
              <a:t>cercetătorilor</a:t>
            </a:r>
            <a:r>
              <a:rPr lang="en-US" sz="1600" dirty="0"/>
              <a:t> </a:t>
            </a:r>
            <a:r>
              <a:rPr lang="en-US" sz="1600" dirty="0" err="1"/>
              <a:t>să</a:t>
            </a:r>
            <a:r>
              <a:rPr lang="en-US" sz="1600" dirty="0"/>
              <a:t> </a:t>
            </a:r>
            <a:r>
              <a:rPr lang="en-US" sz="1600" dirty="0" err="1"/>
              <a:t>identifice</a:t>
            </a:r>
            <a:r>
              <a:rPr lang="en-US" sz="1600" dirty="0"/>
              <a:t> </a:t>
            </a:r>
            <a:r>
              <a:rPr lang="en-US" sz="1600" dirty="0" err="1"/>
              <a:t>modelele</a:t>
            </a:r>
            <a:r>
              <a:rPr lang="en-US" sz="1600" dirty="0"/>
              <a:t> de </a:t>
            </a:r>
            <a:r>
              <a:rPr lang="en-US" sz="1600" dirty="0" err="1"/>
              <a:t>comportament</a:t>
            </a:r>
            <a:r>
              <a:rPr lang="en-US" sz="1600" dirty="0"/>
              <a:t> </a:t>
            </a:r>
            <a:r>
              <a:rPr lang="en-US" sz="1600" dirty="0" err="1"/>
              <a:t>abuziv</a:t>
            </a:r>
            <a:r>
              <a:rPr lang="en-US" sz="1600" dirty="0"/>
              <a:t>, </a:t>
            </a:r>
            <a:r>
              <a:rPr lang="en-US" sz="1600" dirty="0" err="1"/>
              <a:t>să</a:t>
            </a:r>
            <a:r>
              <a:rPr lang="en-US" sz="1600" dirty="0"/>
              <a:t> </a:t>
            </a:r>
            <a:r>
              <a:rPr lang="en-US" sz="1600" dirty="0" err="1"/>
              <a:t>înțeleagă</a:t>
            </a:r>
            <a:r>
              <a:rPr lang="en-US" sz="1600" dirty="0"/>
              <a:t> </a:t>
            </a:r>
            <a:r>
              <a:rPr lang="en-US" sz="1600" dirty="0" err="1"/>
              <a:t>reacțiile</a:t>
            </a:r>
            <a:r>
              <a:rPr lang="en-US" sz="1600" dirty="0"/>
              <a:t> </a:t>
            </a:r>
            <a:r>
              <a:rPr lang="en-US" sz="1600" dirty="0" err="1"/>
              <a:t>comercianților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să</a:t>
            </a:r>
            <a:r>
              <a:rPr lang="en-US" sz="1600" dirty="0"/>
              <a:t> determine </a:t>
            </a:r>
            <a:r>
              <a:rPr lang="en-US" sz="1600" dirty="0" err="1"/>
              <a:t>modul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care </a:t>
            </a:r>
            <a:r>
              <a:rPr lang="en-US" sz="1600" dirty="0" err="1"/>
              <a:t>aceștia</a:t>
            </a:r>
            <a:r>
              <a:rPr lang="en-US" sz="1600" dirty="0"/>
              <a:t> </a:t>
            </a:r>
            <a:r>
              <a:rPr lang="en-US" sz="1600" dirty="0" err="1"/>
              <a:t>își</a:t>
            </a:r>
            <a:r>
              <a:rPr lang="en-US" sz="1600" dirty="0"/>
              <a:t> </a:t>
            </a:r>
            <a:r>
              <a:rPr lang="en-US" sz="1600" dirty="0" err="1"/>
              <a:t>adaptează</a:t>
            </a:r>
            <a:r>
              <a:rPr lang="en-US" sz="1600" dirty="0"/>
              <a:t> </a:t>
            </a:r>
            <a:r>
              <a:rPr lang="en-US" sz="1600" dirty="0" err="1"/>
              <a:t>strategiile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a se </a:t>
            </a:r>
            <a:r>
              <a:rPr lang="en-US" sz="1600" dirty="0" err="1"/>
              <a:t>proteja</a:t>
            </a:r>
            <a:r>
              <a:rPr lang="en-US" sz="1600" dirty="0"/>
              <a:t> </a:t>
            </a:r>
            <a:r>
              <a:rPr lang="en-US" sz="1600" dirty="0" err="1"/>
              <a:t>împotriva</a:t>
            </a:r>
            <a:r>
              <a:rPr lang="en-US" sz="1600" dirty="0"/>
              <a:t> </a:t>
            </a:r>
            <a:r>
              <a:rPr lang="en-US" sz="1600" dirty="0" err="1"/>
              <a:t>abuzurilor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r>
              <a:rPr lang="en-US" sz="1600" dirty="0"/>
              <a:t>Analiza </a:t>
            </a:r>
            <a:r>
              <a:rPr lang="en-US" sz="1600" dirty="0" err="1"/>
              <a:t>calitativă</a:t>
            </a:r>
            <a:r>
              <a:rPr lang="en-US" sz="1600" dirty="0"/>
              <a:t> se </a:t>
            </a:r>
            <a:r>
              <a:rPr lang="en-US" sz="1600" dirty="0" err="1"/>
              <a:t>bazează</a:t>
            </a:r>
            <a:r>
              <a:rPr lang="en-US" sz="1600" dirty="0"/>
              <a:t> pe </a:t>
            </a:r>
            <a:r>
              <a:rPr lang="en-US" sz="1600" dirty="0" err="1"/>
              <a:t>trei</a:t>
            </a:r>
            <a:r>
              <a:rPr lang="en-US" sz="1600" dirty="0"/>
              <a:t> </a:t>
            </a:r>
            <a:r>
              <a:rPr lang="en-US" sz="1600" dirty="0" err="1"/>
              <a:t>piloni</a:t>
            </a:r>
            <a:r>
              <a:rPr lang="en-US" sz="1600" dirty="0"/>
              <a:t> </a:t>
            </a:r>
            <a:r>
              <a:rPr lang="en-US" sz="1600" dirty="0" err="1"/>
              <a:t>esențiali</a:t>
            </a:r>
            <a:r>
              <a:rPr lang="en-US" sz="1600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03DA3-758C-699E-8D1C-8EA21691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400" b="0"/>
              <a:t>Page</a:t>
            </a:r>
            <a:r>
              <a:rPr lang="en-US" sz="1400"/>
              <a:t> </a:t>
            </a:r>
            <a:fld id="{BBE5057F-7482-41AE-BBDB-C83C2F3461DE}" type="slidenum">
              <a:rPr lang="en-US" sz="1400" smtClean="0"/>
              <a:pPr>
                <a:spcAft>
                  <a:spcPts val="600"/>
                </a:spcAft>
              </a:pPr>
              <a:t>7</a:t>
            </a:fld>
            <a:endParaRPr lang="en-US" sz="140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1665344-EF03-E5C6-4F8B-E6EE404E0B17}"/>
              </a:ext>
            </a:extLst>
          </p:cNvPr>
          <p:cNvCxnSpPr>
            <a:cxnSpLocks/>
          </p:cNvCxnSpPr>
          <p:nvPr/>
        </p:nvCxnSpPr>
        <p:spPr>
          <a:xfrm flipV="1">
            <a:off x="4199138" y="3588589"/>
            <a:ext cx="1459790" cy="1984574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A2B572-CCDA-BFE9-0A14-0A3B5255D107}"/>
              </a:ext>
            </a:extLst>
          </p:cNvPr>
          <p:cNvCxnSpPr>
            <a:cxnSpLocks/>
          </p:cNvCxnSpPr>
          <p:nvPr/>
        </p:nvCxnSpPr>
        <p:spPr>
          <a:xfrm>
            <a:off x="6041005" y="3338761"/>
            <a:ext cx="1762467" cy="2492244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9553727-7A07-034B-2E91-5B55E7284C9E}"/>
              </a:ext>
            </a:extLst>
          </p:cNvPr>
          <p:cNvCxnSpPr>
            <a:cxnSpLocks/>
          </p:cNvCxnSpPr>
          <p:nvPr/>
        </p:nvCxnSpPr>
        <p:spPr>
          <a:xfrm flipH="1">
            <a:off x="4727063" y="5831005"/>
            <a:ext cx="2606826" cy="0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E6FD20E-5413-CA7D-515F-899E80A32158}"/>
              </a:ext>
            </a:extLst>
          </p:cNvPr>
          <p:cNvSpPr txBox="1"/>
          <p:nvPr/>
        </p:nvSpPr>
        <p:spPr>
          <a:xfrm>
            <a:off x="7477456" y="5699667"/>
            <a:ext cx="4371273" cy="36933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o-RO" dirty="0"/>
              <a:t>Evaluarea efectelor pe termen lung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A1DD50-58E3-8562-3858-711B198CC1F0}"/>
              </a:ext>
            </a:extLst>
          </p:cNvPr>
          <p:cNvSpPr txBox="1"/>
          <p:nvPr/>
        </p:nvSpPr>
        <p:spPr>
          <a:xfrm>
            <a:off x="681806" y="5648100"/>
            <a:ext cx="3901690" cy="64633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o-RO" dirty="0"/>
              <a:t>Identificarea strategiilor de protecție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F890D5-422F-5319-3D17-E7BEAC876F80}"/>
              </a:ext>
            </a:extLst>
          </p:cNvPr>
          <p:cNvSpPr txBox="1"/>
          <p:nvPr/>
        </p:nvSpPr>
        <p:spPr>
          <a:xfrm>
            <a:off x="4383838" y="2809875"/>
            <a:ext cx="3863015" cy="64633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Eplorarea</a:t>
            </a:r>
            <a:r>
              <a:rPr lang="en-US" dirty="0"/>
              <a:t> </a:t>
            </a:r>
            <a:r>
              <a:rPr lang="en-US" dirty="0" err="1"/>
              <a:t>experien</a:t>
            </a:r>
            <a:r>
              <a:rPr lang="en-GB" dirty="0" err="1"/>
              <a:t>țelor</a:t>
            </a:r>
            <a:r>
              <a:rPr lang="en-GB" dirty="0"/>
              <a:t> </a:t>
            </a:r>
            <a:r>
              <a:rPr lang="en-GB" dirty="0" err="1"/>
              <a:t>comercianților</a:t>
            </a:r>
            <a:endParaRPr lang="ro-R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A171E4-5EAA-C427-35F8-6DD7DBD85EB2}"/>
              </a:ext>
            </a:extLst>
          </p:cNvPr>
          <p:cNvSpPr txBox="1"/>
          <p:nvPr/>
        </p:nvSpPr>
        <p:spPr>
          <a:xfrm>
            <a:off x="4846608" y="6109764"/>
            <a:ext cx="3036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Fig.6. </a:t>
            </a:r>
            <a:r>
              <a:rPr lang="en-GB" i="1" dirty="0" err="1"/>
              <a:t>Pilonii</a:t>
            </a:r>
            <a:r>
              <a:rPr lang="en-GB" i="1" dirty="0"/>
              <a:t> </a:t>
            </a:r>
            <a:r>
              <a:rPr lang="en-GB" i="1" dirty="0" err="1"/>
              <a:t>principali</a:t>
            </a:r>
            <a:endParaRPr lang="ro-RO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8EBC0C-97A8-3AC0-E53F-8874A3D9AC66}"/>
              </a:ext>
            </a:extLst>
          </p:cNvPr>
          <p:cNvSpPr txBox="1"/>
          <p:nvPr/>
        </p:nvSpPr>
        <p:spPr>
          <a:xfrm>
            <a:off x="4127740" y="6435964"/>
            <a:ext cx="6133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/>
              <a:t>Author: </a:t>
            </a:r>
            <a:r>
              <a:rPr lang="en-GB" i="1" dirty="0" err="1"/>
              <a:t>Meheș</a:t>
            </a:r>
            <a:r>
              <a:rPr lang="en-GB" i="1" dirty="0"/>
              <a:t> Georgiana, Man Alexandra</a:t>
            </a:r>
            <a:endParaRPr lang="ro-RO" i="1" dirty="0"/>
          </a:p>
        </p:txBody>
      </p:sp>
    </p:spTree>
    <p:extLst>
      <p:ext uri="{BB962C8B-B14F-4D97-AF65-F5344CB8AC3E}">
        <p14:creationId xmlns:p14="http://schemas.microsoft.com/office/powerpoint/2010/main" val="1523847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D57CF-FD27-C73A-D452-2596E1761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19" y="156512"/>
            <a:ext cx="10515600" cy="862266"/>
          </a:xfrm>
        </p:spPr>
        <p:txBody>
          <a:bodyPr>
            <a:normAutofit/>
          </a:bodyPr>
          <a:lstStyle/>
          <a:p>
            <a:r>
              <a:rPr lang="ro-RO" sz="3600" dirty="0"/>
              <a:t>2.1.</a:t>
            </a:r>
            <a:r>
              <a:rPr lang="en-GB" sz="3600" dirty="0"/>
              <a:t> </a:t>
            </a:r>
            <a:r>
              <a:rPr lang="ro-RO" sz="3600" dirty="0"/>
              <a:t>Interviuri cu comercianții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F1F00F-28D0-4E04-8512-34A8A9C50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5D96115-CFDE-F097-3BB2-F07D938CA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119890"/>
              </p:ext>
            </p:extLst>
          </p:nvPr>
        </p:nvGraphicFramePr>
        <p:xfrm>
          <a:off x="4508577" y="1034168"/>
          <a:ext cx="7683423" cy="4789664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471103">
                  <a:extLst>
                    <a:ext uri="{9D8B030D-6E8A-4147-A177-3AD203B41FA5}">
                      <a16:colId xmlns:a16="http://schemas.microsoft.com/office/drawing/2014/main" val="47279289"/>
                    </a:ext>
                  </a:extLst>
                </a:gridCol>
                <a:gridCol w="1669764">
                  <a:extLst>
                    <a:ext uri="{9D8B030D-6E8A-4147-A177-3AD203B41FA5}">
                      <a16:colId xmlns:a16="http://schemas.microsoft.com/office/drawing/2014/main" val="3565851900"/>
                    </a:ext>
                  </a:extLst>
                </a:gridCol>
                <a:gridCol w="3542556">
                  <a:extLst>
                    <a:ext uri="{9D8B030D-6E8A-4147-A177-3AD203B41FA5}">
                      <a16:colId xmlns:a16="http://schemas.microsoft.com/office/drawing/2014/main" val="1278106671"/>
                    </a:ext>
                  </a:extLst>
                </a:gridCol>
              </a:tblGrid>
              <a:tr h="1197416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25000"/>
                        </a:lnSpc>
                        <a:buNone/>
                      </a:pPr>
                      <a:r>
                        <a:rPr lang="ro-RO" sz="1600">
                          <a:effectLst/>
                        </a:rPr>
                        <a:t>Tip de abuz raportat</a:t>
                      </a:r>
                      <a:endParaRPr lang="ro-RO" sz="160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25000"/>
                        </a:lnSpc>
                        <a:buNone/>
                      </a:pPr>
                      <a:r>
                        <a:rPr lang="ro-RO" sz="1600">
                          <a:effectLst/>
                        </a:rPr>
                        <a:t>Frecvență (%)</a:t>
                      </a:r>
                      <a:endParaRPr lang="ro-RO" sz="160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25000"/>
                        </a:lnSpc>
                        <a:buNone/>
                      </a:pPr>
                      <a:r>
                        <a:rPr lang="ro-RO" sz="1600">
                          <a:effectLst/>
                        </a:rPr>
                        <a:t>Exemplu din interviu</a:t>
                      </a:r>
                      <a:endParaRPr lang="ro-RO" sz="160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2249160"/>
                  </a:ext>
                </a:extLst>
              </a:tr>
              <a:tr h="1197416">
                <a:tc>
                  <a:txBody>
                    <a:bodyPr/>
                    <a:lstStyle/>
                    <a:p>
                      <a:pPr indent="457200" algn="r">
                        <a:lnSpc>
                          <a:spcPct val="125000"/>
                        </a:lnSpc>
                        <a:buNone/>
                      </a:pPr>
                      <a:r>
                        <a:rPr lang="ro-RO" sz="1600">
                          <a:effectLst/>
                        </a:rPr>
                        <a:t>Amenințări verbale</a:t>
                      </a:r>
                      <a:endParaRPr lang="ro-RO" sz="160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25000"/>
                        </a:lnSpc>
                        <a:buNone/>
                      </a:pPr>
                      <a:r>
                        <a:rPr lang="ro-RO" sz="1600">
                          <a:effectLst/>
                        </a:rPr>
                        <a:t>35%</a:t>
                      </a:r>
                      <a:endParaRPr lang="ro-RO" sz="160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25000"/>
                        </a:lnSpc>
                        <a:buNone/>
                      </a:pPr>
                      <a:r>
                        <a:rPr lang="ro-RO" sz="1600" dirty="0">
                          <a:effectLst/>
                        </a:rPr>
                        <a:t>„Clientul a spus că ne va da </a:t>
                      </a:r>
                      <a:r>
                        <a:rPr lang="ro-RO" sz="1600" dirty="0" err="1">
                          <a:effectLst/>
                        </a:rPr>
                        <a:t>review</a:t>
                      </a:r>
                      <a:r>
                        <a:rPr lang="ro-RO" sz="1600" dirty="0">
                          <a:effectLst/>
                        </a:rPr>
                        <a:t>-uri negative dacă nu îi returnăm banii.”</a:t>
                      </a:r>
                      <a:endParaRPr lang="ro-RO" sz="1600" dirty="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5753707"/>
                  </a:ext>
                </a:extLst>
              </a:tr>
              <a:tr h="1197416">
                <a:tc>
                  <a:txBody>
                    <a:bodyPr/>
                    <a:lstStyle/>
                    <a:p>
                      <a:pPr indent="457200" algn="r">
                        <a:lnSpc>
                          <a:spcPct val="125000"/>
                        </a:lnSpc>
                        <a:buNone/>
                      </a:pPr>
                      <a:r>
                        <a:rPr lang="ro-RO" sz="1600" dirty="0">
                          <a:effectLst/>
                        </a:rPr>
                        <a:t>Returnări abuzive</a:t>
                      </a:r>
                      <a:endParaRPr lang="ro-RO" sz="1600" dirty="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25000"/>
                        </a:lnSpc>
                        <a:buNone/>
                      </a:pPr>
                      <a:r>
                        <a:rPr lang="ro-RO" sz="1600" dirty="0">
                          <a:effectLst/>
                        </a:rPr>
                        <a:t>40%</a:t>
                      </a:r>
                      <a:endParaRPr lang="ro-RO" sz="1600" dirty="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25000"/>
                        </a:lnSpc>
                        <a:buNone/>
                      </a:pPr>
                      <a:r>
                        <a:rPr lang="ro-RO" sz="1600" dirty="0">
                          <a:effectLst/>
                        </a:rPr>
                        <a:t>„Au trimis produsul înapoi după o lună, deși era folosit.”</a:t>
                      </a:r>
                      <a:endParaRPr lang="ro-RO" sz="1600" dirty="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3099201"/>
                  </a:ext>
                </a:extLst>
              </a:tr>
              <a:tr h="1197416">
                <a:tc>
                  <a:txBody>
                    <a:bodyPr/>
                    <a:lstStyle/>
                    <a:p>
                      <a:pPr indent="457200" algn="r">
                        <a:lnSpc>
                          <a:spcPct val="125000"/>
                        </a:lnSpc>
                        <a:buNone/>
                      </a:pPr>
                      <a:r>
                        <a:rPr lang="ro-RO" sz="1600" dirty="0">
                          <a:effectLst/>
                        </a:rPr>
                        <a:t>Fraudă în tranzacții</a:t>
                      </a:r>
                      <a:endParaRPr lang="ro-RO" sz="1600" dirty="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25000"/>
                        </a:lnSpc>
                        <a:buNone/>
                      </a:pPr>
                      <a:r>
                        <a:rPr lang="ro-RO" sz="1600">
                          <a:effectLst/>
                        </a:rPr>
                        <a:t>25%</a:t>
                      </a:r>
                      <a:endParaRPr lang="ro-RO" sz="160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25000"/>
                        </a:lnSpc>
                        <a:buNone/>
                      </a:pPr>
                      <a:r>
                        <a:rPr lang="ro-RO" sz="1600" dirty="0">
                          <a:effectLst/>
                        </a:rPr>
                        <a:t>„A pretins că produsul nu a ajuns, deși avea confirmare de livrare.”</a:t>
                      </a:r>
                      <a:endParaRPr lang="ro-RO" sz="1600" dirty="0">
                        <a:effectLst/>
                        <a:latin typeface="Georgia Pro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864116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EB710A7-C6C2-B85F-9D9D-B29C4D12BC75}"/>
              </a:ext>
            </a:extLst>
          </p:cNvPr>
          <p:cNvSpPr txBox="1"/>
          <p:nvPr/>
        </p:nvSpPr>
        <p:spPr>
          <a:xfrm>
            <a:off x="5767331" y="5905425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i="1" dirty="0"/>
              <a:t>Fig. </a:t>
            </a:r>
            <a:r>
              <a:rPr lang="en-GB" i="1" dirty="0"/>
              <a:t>8</a:t>
            </a:r>
            <a:r>
              <a:rPr lang="ro-RO" i="1" dirty="0"/>
              <a:t>. Tipurile de comportament abuziv ale clienților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6832EFF-074A-8F6D-78E7-A591E3C4D8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5212285"/>
              </p:ext>
            </p:extLst>
          </p:nvPr>
        </p:nvGraphicFramePr>
        <p:xfrm>
          <a:off x="252323" y="1725283"/>
          <a:ext cx="3957368" cy="3321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3046A0C-0B42-7DF8-C3CD-045140E440FB}"/>
              </a:ext>
            </a:extLst>
          </p:cNvPr>
          <p:cNvSpPr txBox="1"/>
          <p:nvPr/>
        </p:nvSpPr>
        <p:spPr>
          <a:xfrm>
            <a:off x="6814868" y="6209290"/>
            <a:ext cx="61420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/>
              <a:t>Author: </a:t>
            </a:r>
            <a:r>
              <a:rPr lang="en-GB" i="1" dirty="0" err="1"/>
              <a:t>Meheș</a:t>
            </a:r>
            <a:r>
              <a:rPr lang="en-GB" i="1" dirty="0"/>
              <a:t> Georgiana, Man Alexandra</a:t>
            </a:r>
            <a:endParaRPr lang="ro-RO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7A4E0D-17CB-184D-AF10-59C9F2802250}"/>
              </a:ext>
            </a:extLst>
          </p:cNvPr>
          <p:cNvSpPr txBox="1"/>
          <p:nvPr/>
        </p:nvSpPr>
        <p:spPr>
          <a:xfrm>
            <a:off x="608800" y="4685060"/>
            <a:ext cx="381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Fig. 7. </a:t>
            </a:r>
            <a:r>
              <a:rPr lang="en-GB" i="1" dirty="0" err="1"/>
              <a:t>Rezultatele</a:t>
            </a:r>
            <a:r>
              <a:rPr lang="en-GB" i="1" dirty="0"/>
              <a:t> </a:t>
            </a:r>
            <a:r>
              <a:rPr lang="en-GB" i="1" dirty="0" err="1"/>
              <a:t>interviurilor</a:t>
            </a:r>
            <a:endParaRPr lang="ro-RO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23ACE5-727B-7AC4-42D7-0EFE9D9F7BC7}"/>
              </a:ext>
            </a:extLst>
          </p:cNvPr>
          <p:cNvSpPr txBox="1"/>
          <p:nvPr/>
        </p:nvSpPr>
        <p:spPr>
          <a:xfrm>
            <a:off x="252323" y="5054392"/>
            <a:ext cx="65129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Author: </a:t>
            </a:r>
            <a:r>
              <a:rPr lang="en-GB" dirty="0" err="1"/>
              <a:t>Meheș</a:t>
            </a:r>
            <a:r>
              <a:rPr lang="en-GB" dirty="0"/>
              <a:t> Georgiana, Man Alexandra</a:t>
            </a:r>
          </a:p>
        </p:txBody>
      </p:sp>
    </p:spTree>
    <p:extLst>
      <p:ext uri="{BB962C8B-B14F-4D97-AF65-F5344CB8AC3E}">
        <p14:creationId xmlns:p14="http://schemas.microsoft.com/office/powerpoint/2010/main" val="4189443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84AFC-68BC-9677-7414-E6E364ADE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53" y="101719"/>
            <a:ext cx="10515600" cy="862266"/>
          </a:xfrm>
        </p:spPr>
        <p:txBody>
          <a:bodyPr>
            <a:normAutofit/>
          </a:bodyPr>
          <a:lstStyle/>
          <a:p>
            <a:r>
              <a:rPr lang="ro-RO" sz="3600" dirty="0"/>
              <a:t>2.2.	Măsurile adoptate de vânzători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11C3D-8345-7BB2-CBDB-DAF2C139D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18D85-3A99-51BC-AE71-8C7C255E39CE}"/>
              </a:ext>
            </a:extLst>
          </p:cNvPr>
          <p:cNvSpPr txBox="1"/>
          <p:nvPr/>
        </p:nvSpPr>
        <p:spPr>
          <a:xfrm>
            <a:off x="247424" y="1012043"/>
            <a:ext cx="5435837" cy="1754326"/>
          </a:xfrm>
          <a:custGeom>
            <a:avLst/>
            <a:gdLst>
              <a:gd name="connsiteX0" fmla="*/ 0 w 5435837"/>
              <a:gd name="connsiteY0" fmla="*/ 0 h 1754326"/>
              <a:gd name="connsiteX1" fmla="*/ 625121 w 5435837"/>
              <a:gd name="connsiteY1" fmla="*/ 0 h 1754326"/>
              <a:gd name="connsiteX2" fmla="*/ 1413318 w 5435837"/>
              <a:gd name="connsiteY2" fmla="*/ 0 h 1754326"/>
              <a:gd name="connsiteX3" fmla="*/ 1929722 w 5435837"/>
              <a:gd name="connsiteY3" fmla="*/ 0 h 1754326"/>
              <a:gd name="connsiteX4" fmla="*/ 2717919 w 5435837"/>
              <a:gd name="connsiteY4" fmla="*/ 0 h 1754326"/>
              <a:gd name="connsiteX5" fmla="*/ 3506115 w 5435837"/>
              <a:gd name="connsiteY5" fmla="*/ 0 h 1754326"/>
              <a:gd name="connsiteX6" fmla="*/ 4294311 w 5435837"/>
              <a:gd name="connsiteY6" fmla="*/ 0 h 1754326"/>
              <a:gd name="connsiteX7" fmla="*/ 5435837 w 5435837"/>
              <a:gd name="connsiteY7" fmla="*/ 0 h 1754326"/>
              <a:gd name="connsiteX8" fmla="*/ 5435837 w 5435837"/>
              <a:gd name="connsiteY8" fmla="*/ 549689 h 1754326"/>
              <a:gd name="connsiteX9" fmla="*/ 5435837 w 5435837"/>
              <a:gd name="connsiteY9" fmla="*/ 1134464 h 1754326"/>
              <a:gd name="connsiteX10" fmla="*/ 5435837 w 5435837"/>
              <a:gd name="connsiteY10" fmla="*/ 1754326 h 1754326"/>
              <a:gd name="connsiteX11" fmla="*/ 4756357 w 5435837"/>
              <a:gd name="connsiteY11" fmla="*/ 1754326 h 1754326"/>
              <a:gd name="connsiteX12" fmla="*/ 3968161 w 5435837"/>
              <a:gd name="connsiteY12" fmla="*/ 1754326 h 1754326"/>
              <a:gd name="connsiteX13" fmla="*/ 3397398 w 5435837"/>
              <a:gd name="connsiteY13" fmla="*/ 1754326 h 1754326"/>
              <a:gd name="connsiteX14" fmla="*/ 2880994 w 5435837"/>
              <a:gd name="connsiteY14" fmla="*/ 1754326 h 1754326"/>
              <a:gd name="connsiteX15" fmla="*/ 2255872 w 5435837"/>
              <a:gd name="connsiteY15" fmla="*/ 1754326 h 1754326"/>
              <a:gd name="connsiteX16" fmla="*/ 1739468 w 5435837"/>
              <a:gd name="connsiteY16" fmla="*/ 1754326 h 1754326"/>
              <a:gd name="connsiteX17" fmla="*/ 1059988 w 5435837"/>
              <a:gd name="connsiteY17" fmla="*/ 1754326 h 1754326"/>
              <a:gd name="connsiteX18" fmla="*/ 0 w 5435837"/>
              <a:gd name="connsiteY18" fmla="*/ 1754326 h 1754326"/>
              <a:gd name="connsiteX19" fmla="*/ 0 w 5435837"/>
              <a:gd name="connsiteY19" fmla="*/ 1222180 h 1754326"/>
              <a:gd name="connsiteX20" fmla="*/ 0 w 5435837"/>
              <a:gd name="connsiteY20" fmla="*/ 619862 h 1754326"/>
              <a:gd name="connsiteX21" fmla="*/ 0 w 5435837"/>
              <a:gd name="connsiteY21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35837" h="1754326" fill="none" extrusionOk="0">
                <a:moveTo>
                  <a:pt x="0" y="0"/>
                </a:moveTo>
                <a:cubicBezTo>
                  <a:pt x="212780" y="-9554"/>
                  <a:pt x="352689" y="-10776"/>
                  <a:pt x="625121" y="0"/>
                </a:cubicBezTo>
                <a:cubicBezTo>
                  <a:pt x="897553" y="10776"/>
                  <a:pt x="1244386" y="34261"/>
                  <a:pt x="1413318" y="0"/>
                </a:cubicBezTo>
                <a:cubicBezTo>
                  <a:pt x="1582250" y="-34261"/>
                  <a:pt x="1780643" y="-18346"/>
                  <a:pt x="1929722" y="0"/>
                </a:cubicBezTo>
                <a:cubicBezTo>
                  <a:pt x="2078801" y="18346"/>
                  <a:pt x="2456406" y="-35347"/>
                  <a:pt x="2717919" y="0"/>
                </a:cubicBezTo>
                <a:cubicBezTo>
                  <a:pt x="2979432" y="35347"/>
                  <a:pt x="3244943" y="-7431"/>
                  <a:pt x="3506115" y="0"/>
                </a:cubicBezTo>
                <a:cubicBezTo>
                  <a:pt x="3767287" y="7431"/>
                  <a:pt x="3967072" y="-15105"/>
                  <a:pt x="4294311" y="0"/>
                </a:cubicBezTo>
                <a:cubicBezTo>
                  <a:pt x="4621550" y="15105"/>
                  <a:pt x="5175191" y="54268"/>
                  <a:pt x="5435837" y="0"/>
                </a:cubicBezTo>
                <a:cubicBezTo>
                  <a:pt x="5443606" y="135482"/>
                  <a:pt x="5417148" y="373949"/>
                  <a:pt x="5435837" y="549689"/>
                </a:cubicBezTo>
                <a:cubicBezTo>
                  <a:pt x="5454526" y="725429"/>
                  <a:pt x="5425872" y="953971"/>
                  <a:pt x="5435837" y="1134464"/>
                </a:cubicBezTo>
                <a:cubicBezTo>
                  <a:pt x="5445802" y="1314958"/>
                  <a:pt x="5462069" y="1479882"/>
                  <a:pt x="5435837" y="1754326"/>
                </a:cubicBezTo>
                <a:cubicBezTo>
                  <a:pt x="5164632" y="1738451"/>
                  <a:pt x="5016283" y="1727965"/>
                  <a:pt x="4756357" y="1754326"/>
                </a:cubicBezTo>
                <a:cubicBezTo>
                  <a:pt x="4496431" y="1780687"/>
                  <a:pt x="4306146" y="1752095"/>
                  <a:pt x="3968161" y="1754326"/>
                </a:cubicBezTo>
                <a:cubicBezTo>
                  <a:pt x="3630176" y="1756557"/>
                  <a:pt x="3632628" y="1738276"/>
                  <a:pt x="3397398" y="1754326"/>
                </a:cubicBezTo>
                <a:cubicBezTo>
                  <a:pt x="3162168" y="1770376"/>
                  <a:pt x="3033672" y="1762719"/>
                  <a:pt x="2880994" y="1754326"/>
                </a:cubicBezTo>
                <a:cubicBezTo>
                  <a:pt x="2728316" y="1745933"/>
                  <a:pt x="2550052" y="1754524"/>
                  <a:pt x="2255872" y="1754326"/>
                </a:cubicBezTo>
                <a:cubicBezTo>
                  <a:pt x="1961692" y="1754128"/>
                  <a:pt x="1892519" y="1733775"/>
                  <a:pt x="1739468" y="1754326"/>
                </a:cubicBezTo>
                <a:cubicBezTo>
                  <a:pt x="1586417" y="1774877"/>
                  <a:pt x="1294659" y="1784319"/>
                  <a:pt x="1059988" y="1754326"/>
                </a:cubicBezTo>
                <a:cubicBezTo>
                  <a:pt x="825317" y="1724333"/>
                  <a:pt x="379005" y="1754328"/>
                  <a:pt x="0" y="1754326"/>
                </a:cubicBezTo>
                <a:cubicBezTo>
                  <a:pt x="4144" y="1597670"/>
                  <a:pt x="-19140" y="1413676"/>
                  <a:pt x="0" y="1222180"/>
                </a:cubicBezTo>
                <a:cubicBezTo>
                  <a:pt x="19140" y="1030684"/>
                  <a:pt x="-3486" y="859212"/>
                  <a:pt x="0" y="619862"/>
                </a:cubicBezTo>
                <a:cubicBezTo>
                  <a:pt x="3486" y="380512"/>
                  <a:pt x="-24548" y="159552"/>
                  <a:pt x="0" y="0"/>
                </a:cubicBezTo>
                <a:close/>
              </a:path>
              <a:path w="5435837" h="1754326" stroke="0" extrusionOk="0">
                <a:moveTo>
                  <a:pt x="0" y="0"/>
                </a:moveTo>
                <a:cubicBezTo>
                  <a:pt x="233524" y="38808"/>
                  <a:pt x="526198" y="26080"/>
                  <a:pt x="788196" y="0"/>
                </a:cubicBezTo>
                <a:cubicBezTo>
                  <a:pt x="1050194" y="-26080"/>
                  <a:pt x="1322701" y="-21650"/>
                  <a:pt x="1576393" y="0"/>
                </a:cubicBezTo>
                <a:cubicBezTo>
                  <a:pt x="1830085" y="21650"/>
                  <a:pt x="1953048" y="-22611"/>
                  <a:pt x="2310231" y="0"/>
                </a:cubicBezTo>
                <a:cubicBezTo>
                  <a:pt x="2667414" y="22611"/>
                  <a:pt x="2790127" y="21228"/>
                  <a:pt x="3098427" y="0"/>
                </a:cubicBezTo>
                <a:cubicBezTo>
                  <a:pt x="3406727" y="-21228"/>
                  <a:pt x="3673497" y="16365"/>
                  <a:pt x="3886623" y="0"/>
                </a:cubicBezTo>
                <a:cubicBezTo>
                  <a:pt x="4099749" y="-16365"/>
                  <a:pt x="4313537" y="-27001"/>
                  <a:pt x="4620461" y="0"/>
                </a:cubicBezTo>
                <a:cubicBezTo>
                  <a:pt x="4927385" y="27001"/>
                  <a:pt x="5218071" y="38740"/>
                  <a:pt x="5435837" y="0"/>
                </a:cubicBezTo>
                <a:cubicBezTo>
                  <a:pt x="5440289" y="247540"/>
                  <a:pt x="5419328" y="430101"/>
                  <a:pt x="5435837" y="619862"/>
                </a:cubicBezTo>
                <a:cubicBezTo>
                  <a:pt x="5452346" y="809623"/>
                  <a:pt x="5461136" y="998655"/>
                  <a:pt x="5435837" y="1152007"/>
                </a:cubicBezTo>
                <a:cubicBezTo>
                  <a:pt x="5410538" y="1305360"/>
                  <a:pt x="5450520" y="1602628"/>
                  <a:pt x="5435837" y="1754326"/>
                </a:cubicBezTo>
                <a:cubicBezTo>
                  <a:pt x="5266056" y="1758635"/>
                  <a:pt x="4994174" y="1733649"/>
                  <a:pt x="4865074" y="1754326"/>
                </a:cubicBezTo>
                <a:cubicBezTo>
                  <a:pt x="4735974" y="1775003"/>
                  <a:pt x="4353561" y="1723070"/>
                  <a:pt x="4185594" y="1754326"/>
                </a:cubicBezTo>
                <a:cubicBezTo>
                  <a:pt x="4017627" y="1785582"/>
                  <a:pt x="3731596" y="1725118"/>
                  <a:pt x="3560473" y="1754326"/>
                </a:cubicBezTo>
                <a:cubicBezTo>
                  <a:pt x="3389350" y="1783534"/>
                  <a:pt x="3118911" y="1742514"/>
                  <a:pt x="2772277" y="1754326"/>
                </a:cubicBezTo>
                <a:cubicBezTo>
                  <a:pt x="2425643" y="1766138"/>
                  <a:pt x="2252826" y="1760969"/>
                  <a:pt x="1984081" y="1754326"/>
                </a:cubicBezTo>
                <a:cubicBezTo>
                  <a:pt x="1715336" y="1747683"/>
                  <a:pt x="1540638" y="1772464"/>
                  <a:pt x="1195884" y="1754326"/>
                </a:cubicBezTo>
                <a:cubicBezTo>
                  <a:pt x="851130" y="1736188"/>
                  <a:pt x="549093" y="1723203"/>
                  <a:pt x="0" y="1754326"/>
                </a:cubicBezTo>
                <a:cubicBezTo>
                  <a:pt x="2606" y="1508040"/>
                  <a:pt x="20788" y="1280159"/>
                  <a:pt x="0" y="1134464"/>
                </a:cubicBezTo>
                <a:cubicBezTo>
                  <a:pt x="-20788" y="988769"/>
                  <a:pt x="-11823" y="684797"/>
                  <a:pt x="0" y="567232"/>
                </a:cubicBezTo>
                <a:cubicBezTo>
                  <a:pt x="11823" y="449667"/>
                  <a:pt x="-14884" y="21377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296167740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GB" dirty="0"/>
              <a:t>1.</a:t>
            </a:r>
            <a:r>
              <a:rPr lang="en-US" dirty="0"/>
              <a:t>R</a:t>
            </a:r>
            <a:r>
              <a:rPr lang="ro-RO" dirty="0" err="1"/>
              <a:t>evizuirea</a:t>
            </a:r>
            <a:r>
              <a:rPr lang="ro-RO" dirty="0"/>
              <a:t> politicilor de retur, pentru a preveni abuzurile cumpărătorilor. </a:t>
            </a:r>
            <a:endParaRPr lang="en-GB" dirty="0"/>
          </a:p>
          <a:p>
            <a:pPr algn="just"/>
            <a:r>
              <a:rPr lang="ro-RO" dirty="0"/>
              <a:t>Aceasta a implicat:</a:t>
            </a:r>
          </a:p>
          <a:p>
            <a:pPr algn="just"/>
            <a:r>
              <a:rPr lang="ro-RO" dirty="0"/>
              <a:t>●Reducerea perioadei de returnare </a:t>
            </a:r>
            <a:endParaRPr lang="en-GB" dirty="0"/>
          </a:p>
          <a:p>
            <a:pPr algn="just"/>
            <a:r>
              <a:rPr lang="ro-RO" dirty="0"/>
              <a:t>●Introducerea unor verificări suplimentare </a:t>
            </a:r>
            <a:endParaRPr lang="en-GB" dirty="0"/>
          </a:p>
          <a:p>
            <a:pPr algn="just"/>
            <a:r>
              <a:rPr lang="ro-RO" dirty="0"/>
              <a:t>●Interzicerea returnării unor categorii de produse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47520D-7C40-9AAB-8220-DEA1EEBF6D0A}"/>
              </a:ext>
            </a:extLst>
          </p:cNvPr>
          <p:cNvSpPr txBox="1"/>
          <p:nvPr/>
        </p:nvSpPr>
        <p:spPr>
          <a:xfrm>
            <a:off x="237154" y="3180748"/>
            <a:ext cx="5446108" cy="1477328"/>
          </a:xfrm>
          <a:custGeom>
            <a:avLst/>
            <a:gdLst>
              <a:gd name="connsiteX0" fmla="*/ 0 w 5446108"/>
              <a:gd name="connsiteY0" fmla="*/ 0 h 1477328"/>
              <a:gd name="connsiteX1" fmla="*/ 5446108 w 5446108"/>
              <a:gd name="connsiteY1" fmla="*/ 0 h 1477328"/>
              <a:gd name="connsiteX2" fmla="*/ 5446108 w 5446108"/>
              <a:gd name="connsiteY2" fmla="*/ 1477328 h 1477328"/>
              <a:gd name="connsiteX3" fmla="*/ 0 w 5446108"/>
              <a:gd name="connsiteY3" fmla="*/ 1477328 h 1477328"/>
              <a:gd name="connsiteX4" fmla="*/ 0 w 5446108"/>
              <a:gd name="connsiteY4" fmla="*/ 0 h 14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6108" h="1477328" fill="none" extrusionOk="0">
                <a:moveTo>
                  <a:pt x="0" y="0"/>
                </a:moveTo>
                <a:cubicBezTo>
                  <a:pt x="2390169" y="-112223"/>
                  <a:pt x="2726728" y="49009"/>
                  <a:pt x="5446108" y="0"/>
                </a:cubicBezTo>
                <a:cubicBezTo>
                  <a:pt x="5545957" y="474841"/>
                  <a:pt x="5520780" y="1030353"/>
                  <a:pt x="5446108" y="1477328"/>
                </a:cubicBezTo>
                <a:cubicBezTo>
                  <a:pt x="3244532" y="1603453"/>
                  <a:pt x="2666767" y="1454809"/>
                  <a:pt x="0" y="1477328"/>
                </a:cubicBezTo>
                <a:cubicBezTo>
                  <a:pt x="-39893" y="1173238"/>
                  <a:pt x="-116023" y="729707"/>
                  <a:pt x="0" y="0"/>
                </a:cubicBezTo>
                <a:close/>
              </a:path>
              <a:path w="5446108" h="1477328" stroke="0" extrusionOk="0">
                <a:moveTo>
                  <a:pt x="0" y="0"/>
                </a:moveTo>
                <a:cubicBezTo>
                  <a:pt x="2366740" y="-111335"/>
                  <a:pt x="3777098" y="56144"/>
                  <a:pt x="5446108" y="0"/>
                </a:cubicBezTo>
                <a:cubicBezTo>
                  <a:pt x="5431634" y="257532"/>
                  <a:pt x="5538655" y="1068288"/>
                  <a:pt x="5446108" y="1477328"/>
                </a:cubicBezTo>
                <a:cubicBezTo>
                  <a:pt x="4149298" y="1563448"/>
                  <a:pt x="1060656" y="1617141"/>
                  <a:pt x="0" y="1477328"/>
                </a:cubicBezTo>
                <a:cubicBezTo>
                  <a:pt x="127658" y="1239015"/>
                  <a:pt x="54774" y="537980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20013764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GB" dirty="0"/>
              <a:t>2.</a:t>
            </a:r>
            <a:r>
              <a:rPr lang="ro-RO" dirty="0"/>
              <a:t>Recenziile negative </a:t>
            </a:r>
            <a:endParaRPr lang="en-US" dirty="0"/>
          </a:p>
          <a:p>
            <a:pPr algn="just"/>
            <a:r>
              <a:rPr lang="ro-RO" dirty="0"/>
              <a:t>Măsurile adoptate includ:</a:t>
            </a:r>
          </a:p>
          <a:p>
            <a:pPr algn="just"/>
            <a:r>
              <a:rPr lang="ro-RO" dirty="0"/>
              <a:t>●Monitorizarea recenziilor suspecte </a:t>
            </a:r>
            <a:endParaRPr lang="en-GB" dirty="0"/>
          </a:p>
          <a:p>
            <a:pPr algn="just"/>
            <a:r>
              <a:rPr lang="ro-RO" dirty="0"/>
              <a:t>●Sisteme de contestare a recenziilor </a:t>
            </a:r>
            <a:endParaRPr lang="en-GB" dirty="0"/>
          </a:p>
          <a:p>
            <a:pPr algn="just"/>
            <a:r>
              <a:rPr lang="ro-RO" dirty="0"/>
              <a:t>●Reguli mai stricte pentru evaluarea cumpărătorilor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0CF786-5E3E-8F68-A362-C9FDA6635442}"/>
              </a:ext>
            </a:extLst>
          </p:cNvPr>
          <p:cNvSpPr txBox="1"/>
          <p:nvPr/>
        </p:nvSpPr>
        <p:spPr>
          <a:xfrm>
            <a:off x="314790" y="5072455"/>
            <a:ext cx="4990455" cy="1200329"/>
          </a:xfrm>
          <a:custGeom>
            <a:avLst/>
            <a:gdLst>
              <a:gd name="connsiteX0" fmla="*/ 0 w 4990455"/>
              <a:gd name="connsiteY0" fmla="*/ 0 h 1200329"/>
              <a:gd name="connsiteX1" fmla="*/ 4990455 w 4990455"/>
              <a:gd name="connsiteY1" fmla="*/ 0 h 1200329"/>
              <a:gd name="connsiteX2" fmla="*/ 4990455 w 4990455"/>
              <a:gd name="connsiteY2" fmla="*/ 1200329 h 1200329"/>
              <a:gd name="connsiteX3" fmla="*/ 0 w 4990455"/>
              <a:gd name="connsiteY3" fmla="*/ 1200329 h 1200329"/>
              <a:gd name="connsiteX4" fmla="*/ 0 w 4990455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0455" h="1200329" fill="none" extrusionOk="0">
                <a:moveTo>
                  <a:pt x="0" y="0"/>
                </a:moveTo>
                <a:cubicBezTo>
                  <a:pt x="2116122" y="-121270"/>
                  <a:pt x="3656114" y="137667"/>
                  <a:pt x="4990455" y="0"/>
                </a:cubicBezTo>
                <a:cubicBezTo>
                  <a:pt x="4921622" y="396656"/>
                  <a:pt x="5024345" y="667610"/>
                  <a:pt x="4990455" y="1200329"/>
                </a:cubicBezTo>
                <a:cubicBezTo>
                  <a:pt x="2937902" y="1345259"/>
                  <a:pt x="2369009" y="1080224"/>
                  <a:pt x="0" y="1200329"/>
                </a:cubicBezTo>
                <a:cubicBezTo>
                  <a:pt x="9329" y="638479"/>
                  <a:pt x="-98062" y="126572"/>
                  <a:pt x="0" y="0"/>
                </a:cubicBezTo>
                <a:close/>
              </a:path>
              <a:path w="4990455" h="1200329" stroke="0" extrusionOk="0">
                <a:moveTo>
                  <a:pt x="0" y="0"/>
                </a:moveTo>
                <a:cubicBezTo>
                  <a:pt x="951341" y="-139452"/>
                  <a:pt x="2522391" y="-16104"/>
                  <a:pt x="4990455" y="0"/>
                </a:cubicBezTo>
                <a:cubicBezTo>
                  <a:pt x="5018832" y="167886"/>
                  <a:pt x="4985540" y="912935"/>
                  <a:pt x="4990455" y="1200329"/>
                </a:cubicBezTo>
                <a:cubicBezTo>
                  <a:pt x="4329523" y="1274310"/>
                  <a:pt x="2053892" y="1168005"/>
                  <a:pt x="0" y="1200329"/>
                </a:cubicBezTo>
                <a:cubicBezTo>
                  <a:pt x="7850" y="618601"/>
                  <a:pt x="-38878" y="274490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50026068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GB" dirty="0"/>
              <a:t>3.</a:t>
            </a:r>
            <a:r>
              <a:rPr lang="en-US" dirty="0"/>
              <a:t>C</a:t>
            </a:r>
            <a:r>
              <a:rPr lang="ro-RO" dirty="0" err="1"/>
              <a:t>rearea</a:t>
            </a:r>
            <a:r>
              <a:rPr lang="ro-RO" dirty="0"/>
              <a:t> unor sisteme interne de raportare ●Lista de clienți problematici</a:t>
            </a:r>
          </a:p>
          <a:p>
            <a:pPr algn="just"/>
            <a:r>
              <a:rPr lang="ro-RO" dirty="0"/>
              <a:t>●Blocarea accesului la cumpărături</a:t>
            </a:r>
          </a:p>
          <a:p>
            <a:pPr algn="just"/>
            <a:r>
              <a:rPr lang="ro-RO" dirty="0"/>
              <a:t>●Colaborarea cu platformele e-</a:t>
            </a:r>
            <a:r>
              <a:rPr lang="ro-RO" dirty="0" err="1"/>
              <a:t>commerce</a:t>
            </a:r>
            <a:endParaRPr lang="ro-RO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D9BA3E-BD3A-5A3E-33B5-A21E041AC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40" y="1713165"/>
            <a:ext cx="5587864" cy="38163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224C9BB-3BE6-8FD4-BAC5-F635741F474C}"/>
              </a:ext>
            </a:extLst>
          </p:cNvPr>
          <p:cNvSpPr txBox="1"/>
          <p:nvPr/>
        </p:nvSpPr>
        <p:spPr>
          <a:xfrm>
            <a:off x="7042032" y="5246464"/>
            <a:ext cx="5054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i="1" dirty="0"/>
              <a:t>Fig. </a:t>
            </a:r>
            <a:r>
              <a:rPr lang="en-GB" i="1" dirty="0"/>
              <a:t>9</a:t>
            </a:r>
            <a:r>
              <a:rPr lang="ro-RO" i="1" dirty="0"/>
              <a:t>. Strategiile adoptate și impactul acestora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369AB1-E049-5314-FC1F-F1DDA4DF0B97}"/>
              </a:ext>
            </a:extLst>
          </p:cNvPr>
          <p:cNvSpPr txBox="1"/>
          <p:nvPr/>
        </p:nvSpPr>
        <p:spPr>
          <a:xfrm>
            <a:off x="7317357" y="5615796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/>
              <a:t>Author: </a:t>
            </a:r>
            <a:r>
              <a:rPr lang="en-GB" i="1" dirty="0" err="1"/>
              <a:t>Meheș</a:t>
            </a:r>
            <a:r>
              <a:rPr lang="en-GB" i="1" dirty="0"/>
              <a:t> Georgiana, Man Alexandra</a:t>
            </a:r>
            <a:endParaRPr lang="ro-RO" i="1" dirty="0"/>
          </a:p>
        </p:txBody>
      </p:sp>
    </p:spTree>
    <p:extLst>
      <p:ext uri="{BB962C8B-B14F-4D97-AF65-F5344CB8AC3E}">
        <p14:creationId xmlns:p14="http://schemas.microsoft.com/office/powerpoint/2010/main" val="1678004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1421</Words>
  <Application>Microsoft Office PowerPoint</Application>
  <PresentationFormat>Widescreen</PresentationFormat>
  <Paragraphs>151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Georgia Pro</vt:lpstr>
      <vt:lpstr>Wingdings</vt:lpstr>
      <vt:lpstr>Office Theme</vt:lpstr>
      <vt:lpstr>Abusive buyer behaviour in online  Orders during the Pandemic </vt:lpstr>
      <vt:lpstr>Introducere</vt:lpstr>
      <vt:lpstr>1.Analiza cantitativă</vt:lpstr>
      <vt:lpstr>1.1. Frecvența reclamațiilor frauduloase</vt:lpstr>
      <vt:lpstr>1.2. Tiparele de comportament ale cumpărătorilor</vt:lpstr>
      <vt:lpstr>1.3. Impactul recenziilor negative nefondate</vt:lpstr>
      <vt:lpstr>2.Analiza calitativă</vt:lpstr>
      <vt:lpstr>2.1. Interviuri cu comercianții</vt:lpstr>
      <vt:lpstr>2.2. Măsurile adoptate de vânzători</vt:lpstr>
      <vt:lpstr>Concluzii</vt:lpstr>
      <vt:lpstr>BIBLIOGRAPHY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XGEN</dc:title>
  <dc:creator>Ionut Balanean</dc:creator>
  <cp:lastModifiedBy>Alexandra Man</cp:lastModifiedBy>
  <cp:revision>7</cp:revision>
  <dcterms:created xsi:type="dcterms:W3CDTF">2022-11-16T09:30:41Z</dcterms:created>
  <dcterms:modified xsi:type="dcterms:W3CDTF">2025-05-13T16:50:55Z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b58b62f-6f94-46bd-8089-18e64b0a9abb_Enabled">
    <vt:lpwstr>true</vt:lpwstr>
  </property>
  <property fmtid="{D5CDD505-2E9C-101B-9397-08002B2CF9AE}" pid="3" name="MSIP_Label_5b58b62f-6f94-46bd-8089-18e64b0a9abb_SetDate">
    <vt:lpwstr>2023-10-27T07:10:01Z</vt:lpwstr>
  </property>
  <property fmtid="{D5CDD505-2E9C-101B-9397-08002B2CF9AE}" pid="4" name="MSIP_Label_5b58b62f-6f94-46bd-8089-18e64b0a9abb_Method">
    <vt:lpwstr>Standard</vt:lpwstr>
  </property>
  <property fmtid="{D5CDD505-2E9C-101B-9397-08002B2CF9AE}" pid="5" name="MSIP_Label_5b58b62f-6f94-46bd-8089-18e64b0a9abb_Name">
    <vt:lpwstr>defa4170-0d19-0005-0004-bc88714345d2</vt:lpwstr>
  </property>
  <property fmtid="{D5CDD505-2E9C-101B-9397-08002B2CF9AE}" pid="6" name="MSIP_Label_5b58b62f-6f94-46bd-8089-18e64b0a9abb_SiteId">
    <vt:lpwstr>a6eb79fa-c4a9-4cce-818d-b85274d15305</vt:lpwstr>
  </property>
  <property fmtid="{D5CDD505-2E9C-101B-9397-08002B2CF9AE}" pid="7" name="MSIP_Label_5b58b62f-6f94-46bd-8089-18e64b0a9abb_ActionId">
    <vt:lpwstr>2cd14b58-11e0-4307-8785-27378c20c99b</vt:lpwstr>
  </property>
  <property fmtid="{D5CDD505-2E9C-101B-9397-08002B2CF9AE}" pid="8" name="MSIP_Label_5b58b62f-6f94-46bd-8089-18e64b0a9abb_ContentBits">
    <vt:lpwstr>0</vt:lpwstr>
  </property>
</Properties>
</file>