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4/22/2024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Author/s:</a:t>
            </a:r>
          </a:p>
          <a:p>
            <a:r>
              <a:rPr lang="en-US" dirty="0"/>
              <a:t>Affiliation:</a:t>
            </a:r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74DF9-4FA5-4455-3BCE-2D5D974542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21CC89-7157-44A9-917C-647FA1F731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21D414-AABC-59BA-8480-B3255B2352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39F866-996F-B1D7-A03F-B158FE2BFD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0A8284-DCBF-D242-B440-9366BFE30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F91858-38DF-F926-9599-FB021E12FD1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1ED4F1-F471-EA9E-FD62-BBE79018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F6E2AB2-90C6-1370-2DF2-1D19C61AC51A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80E45D-9BAA-2D9C-530B-5B6819A7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504F-0731-C44A-1A5A-E3632578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67A9-E78E-A54A-0D10-A09B73134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Theme</vt:lpstr>
      <vt:lpstr>Paper 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Adrian Petrovan</cp:lastModifiedBy>
  <cp:revision>5</cp:revision>
  <dcterms:created xsi:type="dcterms:W3CDTF">2022-11-16T09:30:41Z</dcterms:created>
  <dcterms:modified xsi:type="dcterms:W3CDTF">2024-04-22T06:54:33Z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