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77" r:id="rId5"/>
    <p:sldId id="278" r:id="rId6"/>
    <p:sldId id="279" r:id="rId7"/>
    <p:sldId id="259" r:id="rId8"/>
    <p:sldId id="275" r:id="rId9"/>
    <p:sldId id="260" r:id="rId10"/>
    <p:sldId id="269" r:id="rId11"/>
    <p:sldId id="263" r:id="rId12"/>
    <p:sldId id="273" r:id="rId13"/>
    <p:sldId id="271" r:id="rId14"/>
    <p:sldId id="267" r:id="rId15"/>
    <p:sldId id="276" r:id="rId16"/>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7" d="100"/>
          <a:sy n="77" d="100"/>
        </p:scale>
        <p:origin x="-438" y="-96"/>
      </p:cViewPr>
      <p:guideLst>
        <p:guide orient="horz" pos="2160"/>
        <p:guide pos="288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Title Slide">
    <p:bg>
      <p:bgPr>
        <a:solidFill>
          <a:schemeClr val="bg1"/>
        </a:solidFill>
        <a:effectLst/>
      </p:bgPr>
    </p:bg>
    <p:spTree>
      <p:nvGrpSpPr>
        <p:cNvPr id="1" name=""/>
        <p:cNvGrpSpPr/>
        <p:nvPr/>
      </p:nvGrpSpPr>
      <p:grpSpPr>
        <a:xfrm>
          <a:off x="0" y="0"/>
          <a:ext cx="0" cy="0"/>
          <a:chOff x="0" y="0"/>
          <a:chExt cx="0" cy="0"/>
        </a:xfrm>
      </p:grpSpPr>
      <p:sp>
        <p:nvSpPr>
          <p:cNvPr id="2050" name="Freeform 94209"/>
          <p:cNvSpPr/>
          <p:nvPr/>
        </p:nvSpPr>
        <p:spPr>
          <a:xfrm>
            <a:off x="20638" y="12700"/>
            <a:ext cx="8896350" cy="6780213"/>
          </a:xfrm>
          <a:custGeom>
            <a:avLst/>
            <a:gdLst/>
            <a:ahLst/>
            <a:cxnLst/>
            <a:rect l="0" t="0" r="0" b="0"/>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ln>
        </p:spPr>
        <p:txBody>
          <a:bodyPr/>
          <a:lstStyle/>
          <a:p>
            <a:endParaRPr lang="en-US"/>
          </a:p>
        </p:txBody>
      </p:sp>
      <p:grpSp>
        <p:nvGrpSpPr>
          <p:cNvPr id="2051" name="Group 94215"/>
          <p:cNvGrpSpPr/>
          <p:nvPr/>
        </p:nvGrpSpPr>
        <p:grpSpPr>
          <a:xfrm>
            <a:off x="195263" y="234950"/>
            <a:ext cx="3787775" cy="1778000"/>
            <a:chOff x="123" y="148"/>
            <a:chExt cx="2386" cy="1120"/>
          </a:xfrm>
        </p:grpSpPr>
        <p:sp>
          <p:nvSpPr>
            <p:cNvPr id="2052" name="Freeform 94216"/>
            <p:cNvSpPr/>
            <p:nvPr userDrawn="1"/>
          </p:nvSpPr>
          <p:spPr>
            <a:xfrm>
              <a:off x="177" y="177"/>
              <a:ext cx="2250" cy="1017"/>
            </a:xfrm>
            <a:custGeom>
              <a:avLst/>
              <a:gdLst/>
              <a:ahLst/>
              <a:cxnLst/>
              <a:rect l="0" t="0" r="0" b="0"/>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ln>
          </p:spPr>
          <p:txBody>
            <a:bodyPr/>
            <a:lstStyle/>
            <a:p>
              <a:endParaRPr lang="en-US"/>
            </a:p>
          </p:txBody>
        </p:sp>
        <p:sp>
          <p:nvSpPr>
            <p:cNvPr id="2053" name="Freeform 94217"/>
            <p:cNvSpPr/>
            <p:nvPr userDrawn="1"/>
          </p:nvSpPr>
          <p:spPr>
            <a:xfrm>
              <a:off x="166" y="261"/>
              <a:ext cx="2244" cy="1007"/>
            </a:xfrm>
            <a:custGeom>
              <a:avLst/>
              <a:gdLst/>
              <a:ahLst/>
              <a:cxnLst/>
              <a:rect l="0" t="0" r="0" b="0"/>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ln>
          </p:spPr>
          <p:txBody>
            <a:bodyPr/>
            <a:lstStyle/>
            <a:p>
              <a:endParaRPr lang="en-US"/>
            </a:p>
          </p:txBody>
        </p:sp>
        <p:sp>
          <p:nvSpPr>
            <p:cNvPr id="2054" name="Freeform 94218"/>
            <p:cNvSpPr/>
            <p:nvPr userDrawn="1"/>
          </p:nvSpPr>
          <p:spPr>
            <a:xfrm>
              <a:off x="474" y="344"/>
              <a:ext cx="1488" cy="919"/>
            </a:xfrm>
            <a:custGeom>
              <a:avLst/>
              <a:gdLst/>
              <a:ahLst/>
              <a:cxnLst/>
              <a:rect l="0" t="0" r="0" b="0"/>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lstStyle/>
            <a:p>
              <a:endParaRPr lang="en-US"/>
            </a:p>
          </p:txBody>
        </p:sp>
        <p:grpSp>
          <p:nvGrpSpPr>
            <p:cNvPr id="2055" name="Group 94219"/>
            <p:cNvGrpSpPr/>
            <p:nvPr userDrawn="1"/>
          </p:nvGrpSpPr>
          <p:grpSpPr>
            <a:xfrm>
              <a:off x="123" y="148"/>
              <a:ext cx="2386" cy="1081"/>
              <a:chOff x="123" y="148"/>
              <a:chExt cx="2386" cy="1081"/>
            </a:xfrm>
          </p:grpSpPr>
          <p:sp>
            <p:nvSpPr>
              <p:cNvPr id="2056" name="Freeform 94220"/>
              <p:cNvSpPr/>
              <p:nvPr userDrawn="1"/>
            </p:nvSpPr>
            <p:spPr>
              <a:xfrm>
                <a:off x="2005" y="934"/>
                <a:ext cx="212" cy="214"/>
              </a:xfrm>
              <a:custGeom>
                <a:avLst/>
                <a:gdLst/>
                <a:ahLst/>
                <a:cxnLst/>
                <a:rect l="0" t="0" r="0" b="0"/>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lstStyle/>
              <a:p>
                <a:endParaRPr lang="en-US"/>
              </a:p>
            </p:txBody>
          </p:sp>
          <p:sp>
            <p:nvSpPr>
              <p:cNvPr id="2057" name="Freeform 94221"/>
              <p:cNvSpPr/>
              <p:nvPr userDrawn="1"/>
            </p:nvSpPr>
            <p:spPr>
              <a:xfrm>
                <a:off x="123" y="148"/>
                <a:ext cx="2386" cy="1081"/>
              </a:xfrm>
              <a:custGeom>
                <a:avLst/>
                <a:gdLst/>
                <a:ahLst/>
                <a:cxnLst/>
                <a:rect l="0" t="0" r="0" b="0"/>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lstStyle/>
              <a:p>
                <a:endParaRPr lang="en-US"/>
              </a:p>
            </p:txBody>
          </p:sp>
          <p:sp>
            <p:nvSpPr>
              <p:cNvPr id="2058" name="Freeform 94222"/>
              <p:cNvSpPr/>
              <p:nvPr userDrawn="1"/>
            </p:nvSpPr>
            <p:spPr>
              <a:xfrm>
                <a:off x="324" y="158"/>
                <a:ext cx="1686" cy="614"/>
              </a:xfrm>
              <a:custGeom>
                <a:avLst/>
                <a:gdLst/>
                <a:ahLst/>
                <a:cxnLst/>
                <a:rect l="0" t="0" r="0" b="0"/>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lstStyle/>
              <a:p>
                <a:endParaRPr lang="en-US"/>
              </a:p>
            </p:txBody>
          </p:sp>
          <p:sp>
            <p:nvSpPr>
              <p:cNvPr id="2059" name="Freeform 94223"/>
              <p:cNvSpPr/>
              <p:nvPr userDrawn="1"/>
            </p:nvSpPr>
            <p:spPr>
              <a:xfrm>
                <a:off x="409" y="251"/>
                <a:ext cx="227" cy="410"/>
              </a:xfrm>
              <a:custGeom>
                <a:avLst/>
                <a:gdLst/>
                <a:ahLst/>
                <a:cxnLst/>
                <a:rect l="0" t="0" r="0" b="0"/>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lstStyle/>
              <a:p>
                <a:endParaRPr lang="en-US"/>
              </a:p>
            </p:txBody>
          </p:sp>
          <p:sp>
            <p:nvSpPr>
              <p:cNvPr id="2060" name="Freeform 94224"/>
              <p:cNvSpPr/>
              <p:nvPr userDrawn="1"/>
            </p:nvSpPr>
            <p:spPr>
              <a:xfrm>
                <a:off x="846" y="536"/>
                <a:ext cx="691" cy="364"/>
              </a:xfrm>
              <a:custGeom>
                <a:avLst/>
                <a:gdLst/>
                <a:ahLst/>
                <a:cxnLst/>
                <a:rect l="0" t="0" r="0" b="0"/>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lstStyle/>
              <a:p>
                <a:endParaRPr lang="en-US"/>
              </a:p>
            </p:txBody>
          </p:sp>
        </p:grpSp>
      </p:grpSp>
      <p:grpSp>
        <p:nvGrpSpPr>
          <p:cNvPr id="2061" name="Group 94225"/>
          <p:cNvGrpSpPr/>
          <p:nvPr/>
        </p:nvGrpSpPr>
        <p:grpSpPr>
          <a:xfrm>
            <a:off x="7915275" y="4368800"/>
            <a:ext cx="742950" cy="1058863"/>
            <a:chOff x="4986" y="2752"/>
            <a:chExt cx="468" cy="667"/>
          </a:xfrm>
        </p:grpSpPr>
        <p:sp>
          <p:nvSpPr>
            <p:cNvPr id="2062" name="Freeform 94226"/>
            <p:cNvSpPr/>
            <p:nvPr userDrawn="1"/>
          </p:nvSpPr>
          <p:spPr>
            <a:xfrm rot="7320404">
              <a:off x="4908" y="2935"/>
              <a:ext cx="629" cy="293"/>
            </a:xfrm>
            <a:custGeom>
              <a:avLst/>
              <a:gdLst/>
              <a:ahLst/>
              <a:cxnLst/>
              <a:rect l="0" t="0" r="0" b="0"/>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ln>
          </p:spPr>
          <p:txBody>
            <a:bodyPr/>
            <a:lstStyle/>
            <a:p>
              <a:endParaRPr lang="en-US"/>
            </a:p>
          </p:txBody>
        </p:sp>
        <p:sp>
          <p:nvSpPr>
            <p:cNvPr id="2063" name="Freeform 94227"/>
            <p:cNvSpPr/>
            <p:nvPr userDrawn="1"/>
          </p:nvSpPr>
          <p:spPr>
            <a:xfrm rot="7320404">
              <a:off x="4892" y="2921"/>
              <a:ext cx="627" cy="290"/>
            </a:xfrm>
            <a:custGeom>
              <a:avLst/>
              <a:gdLst/>
              <a:ahLst/>
              <a:cxnLst/>
              <a:rect l="0" t="0" r="0" b="0"/>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ln>
          </p:spPr>
          <p:txBody>
            <a:bodyPr/>
            <a:lstStyle/>
            <a:p>
              <a:endParaRPr lang="en-US"/>
            </a:p>
          </p:txBody>
        </p:sp>
        <p:sp>
          <p:nvSpPr>
            <p:cNvPr id="2064" name="Freeform 94228"/>
            <p:cNvSpPr/>
            <p:nvPr userDrawn="1"/>
          </p:nvSpPr>
          <p:spPr>
            <a:xfrm rot="7320404">
              <a:off x="4998" y="2911"/>
              <a:ext cx="416" cy="265"/>
            </a:xfrm>
            <a:custGeom>
              <a:avLst/>
              <a:gdLst/>
              <a:ahLst/>
              <a:cxnLst/>
              <a:rect l="0" t="0" r="0" b="0"/>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lstStyle/>
            <a:p>
              <a:endParaRPr lang="en-US"/>
            </a:p>
          </p:txBody>
        </p:sp>
        <p:grpSp>
          <p:nvGrpSpPr>
            <p:cNvPr id="2065" name="Group 94229"/>
            <p:cNvGrpSpPr/>
            <p:nvPr userDrawn="1"/>
          </p:nvGrpSpPr>
          <p:grpSpPr>
            <a:xfrm>
              <a:off x="4986" y="2752"/>
              <a:ext cx="468" cy="667"/>
              <a:chOff x="4986" y="2752"/>
              <a:chExt cx="468" cy="667"/>
            </a:xfrm>
          </p:grpSpPr>
          <p:sp>
            <p:nvSpPr>
              <p:cNvPr id="2066" name="Freeform 94230"/>
              <p:cNvSpPr/>
              <p:nvPr userDrawn="1"/>
            </p:nvSpPr>
            <p:spPr>
              <a:xfrm rot="7320404">
                <a:off x="4986" y="3189"/>
                <a:ext cx="59" cy="61"/>
              </a:xfrm>
              <a:custGeom>
                <a:avLst/>
                <a:gdLst/>
                <a:ahLst/>
                <a:cxnLst/>
                <a:rect l="0" t="0" r="0" b="0"/>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lstStyle/>
              <a:p>
                <a:endParaRPr lang="en-US"/>
              </a:p>
            </p:txBody>
          </p:sp>
          <p:sp>
            <p:nvSpPr>
              <p:cNvPr id="2067" name="Freeform 94231"/>
              <p:cNvSpPr/>
              <p:nvPr userDrawn="1"/>
            </p:nvSpPr>
            <p:spPr>
              <a:xfrm rot="7320404">
                <a:off x="4886" y="2929"/>
                <a:ext cx="667" cy="311"/>
              </a:xfrm>
              <a:custGeom>
                <a:avLst/>
                <a:gdLst/>
                <a:ahLst/>
                <a:cxnLst/>
                <a:rect l="0" t="0" r="0" b="0"/>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lstStyle/>
              <a:p>
                <a:endParaRPr lang="en-US"/>
              </a:p>
            </p:txBody>
          </p:sp>
          <p:sp>
            <p:nvSpPr>
              <p:cNvPr id="2068" name="Freeform 94232"/>
              <p:cNvSpPr/>
              <p:nvPr userDrawn="1"/>
            </p:nvSpPr>
            <p:spPr>
              <a:xfrm rot="7320404">
                <a:off x="5062" y="2997"/>
                <a:ext cx="472" cy="176"/>
              </a:xfrm>
              <a:custGeom>
                <a:avLst/>
                <a:gdLst/>
                <a:ahLst/>
                <a:cxnLst/>
                <a:rect l="0" t="0" r="0" b="0"/>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lstStyle/>
              <a:p>
                <a:endParaRPr lang="en-US"/>
              </a:p>
            </p:txBody>
          </p:sp>
          <p:sp>
            <p:nvSpPr>
              <p:cNvPr id="2069" name="Freeform 94233"/>
              <p:cNvSpPr/>
              <p:nvPr userDrawn="1"/>
            </p:nvSpPr>
            <p:spPr>
              <a:xfrm rot="7320404">
                <a:off x="5362" y="2872"/>
                <a:ext cx="63" cy="118"/>
              </a:xfrm>
              <a:custGeom>
                <a:avLst/>
                <a:gdLst/>
                <a:ahLst/>
                <a:cxnLst/>
                <a:rect l="0" t="0" r="0" b="0"/>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lstStyle/>
              <a:p>
                <a:endParaRPr lang="en-US"/>
              </a:p>
            </p:txBody>
          </p:sp>
          <p:sp>
            <p:nvSpPr>
              <p:cNvPr id="2070" name="Freeform 94234"/>
              <p:cNvSpPr/>
              <p:nvPr userDrawn="1"/>
            </p:nvSpPr>
            <p:spPr>
              <a:xfrm rot="7320404">
                <a:off x="5135" y="2998"/>
                <a:ext cx="193" cy="104"/>
              </a:xfrm>
              <a:custGeom>
                <a:avLst/>
                <a:gdLst/>
                <a:ahLst/>
                <a:cxnLst/>
                <a:rect l="0" t="0" r="0" b="0"/>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lstStyle/>
              <a:p>
                <a:endParaRPr lang="en-US"/>
              </a:p>
            </p:txBody>
          </p:sp>
        </p:grpSp>
      </p:grpSp>
      <p:sp>
        <p:nvSpPr>
          <p:cNvPr id="2071" name="Freeform 94235"/>
          <p:cNvSpPr/>
          <p:nvPr/>
        </p:nvSpPr>
        <p:spPr>
          <a:xfrm>
            <a:off x="901700" y="5054600"/>
            <a:ext cx="6807200" cy="728663"/>
          </a:xfrm>
          <a:custGeom>
            <a:avLst/>
            <a:gdLst/>
            <a:ahLst/>
            <a:cxnLst/>
            <a:rect l="0" t="0" r="0" b="0"/>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type="none" w="med" len="med"/>
            <a:tailEnd type="none" w="med" len="med"/>
          </a:ln>
        </p:spPr>
        <p:txBody>
          <a:bodyPr/>
          <a:lstStyle/>
          <a:p>
            <a:endParaRPr lang="en-US"/>
          </a:p>
        </p:txBody>
      </p:sp>
      <p:sp>
        <p:nvSpPr>
          <p:cNvPr id="2072" name="Freeform 94236"/>
          <p:cNvSpPr/>
          <p:nvPr/>
        </p:nvSpPr>
        <p:spPr>
          <a:xfrm>
            <a:off x="4076700" y="1930400"/>
            <a:ext cx="889000" cy="381000"/>
          </a:xfrm>
          <a:custGeom>
            <a:avLst/>
            <a:gdLst/>
            <a:ahLst/>
            <a:cxnLst/>
            <a:rect l="0" t="0" r="0" b="0"/>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ap="flat" cmpd="sng">
            <a:solidFill>
              <a:schemeClr val="tx2"/>
            </a:solidFill>
            <a:prstDash val="solid"/>
            <a:round/>
            <a:headEnd type="none" w="med" len="med"/>
            <a:tailEnd type="none" w="med" len="med"/>
          </a:ln>
        </p:spPr>
        <p:txBody>
          <a:bodyPr/>
          <a:lstStyle/>
          <a:p>
            <a:endParaRPr lang="en-US"/>
          </a:p>
        </p:txBody>
      </p:sp>
      <p:sp>
        <p:nvSpPr>
          <p:cNvPr id="94211" name="Title 94210"/>
          <p:cNvSpPr>
            <a:spLocks noGrp="1"/>
          </p:cNvSpPr>
          <p:nvPr>
            <p:ph type="ctrTitle"/>
          </p:nvPr>
        </p:nvSpPr>
        <p:spPr>
          <a:xfrm>
            <a:off x="1371600" y="1511300"/>
            <a:ext cx="6400800" cy="2273300"/>
          </a:xfrm>
          <a:prstGeom prst="rect">
            <a:avLst/>
          </a:prstGeom>
          <a:noFill/>
          <a:ln w="9525">
            <a:noFill/>
          </a:ln>
          <a:effectLst>
            <a:outerShdw dist="45791" dir="2021404" algn="ctr" rotWithShape="0">
              <a:schemeClr val="bg2"/>
            </a:outerShdw>
          </a:effectLst>
        </p:spPr>
        <p:txBody>
          <a:bodyPr anchor="b" anchorCtr="0"/>
          <a:lstStyle>
            <a:lvl1pPr lvl="0">
              <a:buClrTx/>
              <a:buSzTx/>
              <a:buFontTx/>
              <a:defRPr>
                <a:solidFill>
                  <a:schemeClr val="tx2"/>
                </a:solidFill>
                <a:effectLst>
                  <a:outerShdw blurRad="38100" dist="38100" dir="2700000">
                    <a:srgbClr val="C0C0C0"/>
                  </a:outerShdw>
                </a:effectLst>
              </a:defRPr>
            </a:lvl1pPr>
          </a:lstStyle>
          <a:p>
            <a:pPr lvl="0" fontAlgn="base"/>
            <a:r>
              <a:rPr strike="noStrike" noProof="1"/>
              <a:t>Click to edit Master title style</a:t>
            </a:r>
          </a:p>
        </p:txBody>
      </p:sp>
      <p:sp>
        <p:nvSpPr>
          <p:cNvPr id="94212" name="Subtitle 94211"/>
          <p:cNvSpPr>
            <a:spLocks noGrp="1"/>
          </p:cNvSpPr>
          <p:nvPr>
            <p:ph type="subTitle" idx="1"/>
          </p:nvPr>
        </p:nvSpPr>
        <p:spPr>
          <a:xfrm>
            <a:off x="1549400" y="4051300"/>
            <a:ext cx="6032500" cy="1003300"/>
          </a:xfrm>
          <a:prstGeom prst="rect">
            <a:avLst/>
          </a:prstGeom>
          <a:noFill/>
          <a:ln w="9525">
            <a:noFill/>
          </a:ln>
        </p:spPr>
        <p:txBody>
          <a:bodyPr anchor="t" anchorCtr="0"/>
          <a:lstStyle>
            <a:lvl1pPr marL="0" lvl="0" indent="0" algn="ctr">
              <a:buClrTx/>
              <a:buSzTx/>
              <a:buFontTx/>
              <a:buNone/>
              <a:defRPr sz="2800">
                <a:effectLst>
                  <a:outerShdw blurRad="38100" dist="38100" dir="2700000">
                    <a:srgbClr val="C0C0C0"/>
                  </a:outerShdw>
                </a:effectLst>
              </a:defRPr>
            </a:lvl1pPr>
            <a:lvl2pPr marL="457200" lvl="1" indent="0" algn="ctr">
              <a:buClrTx/>
              <a:buSzTx/>
              <a:buFontTx/>
              <a:buNone/>
              <a:defRPr sz="2800">
                <a:effectLst>
                  <a:outerShdw blurRad="38100" dist="38100" dir="2700000">
                    <a:srgbClr val="C0C0C0"/>
                  </a:outerShdw>
                </a:effectLst>
              </a:defRPr>
            </a:lvl2pPr>
            <a:lvl3pPr marL="914400" lvl="2" indent="0" algn="ctr">
              <a:buClrTx/>
              <a:buSzTx/>
              <a:buFontTx/>
              <a:buNone/>
              <a:defRPr sz="2800">
                <a:effectLst>
                  <a:outerShdw blurRad="38100" dist="38100" dir="2700000">
                    <a:srgbClr val="C0C0C0"/>
                  </a:outerShdw>
                </a:effectLst>
              </a:defRPr>
            </a:lvl3pPr>
            <a:lvl4pPr marL="1371600" lvl="3" indent="0" algn="ctr">
              <a:buClrTx/>
              <a:buSzTx/>
              <a:buFontTx/>
              <a:buNone/>
              <a:defRPr sz="2800">
                <a:effectLst>
                  <a:outerShdw blurRad="38100" dist="38100" dir="2700000">
                    <a:srgbClr val="C0C0C0"/>
                  </a:outerShdw>
                </a:effectLst>
              </a:defRPr>
            </a:lvl4pPr>
            <a:lvl5pPr marL="1828800" lvl="4" indent="0" algn="ctr">
              <a:buClrTx/>
              <a:buSzTx/>
              <a:buFontTx/>
              <a:buNone/>
              <a:defRPr sz="2800">
                <a:effectLst>
                  <a:outerShdw blurRad="38100" dist="38100" dir="2700000">
                    <a:srgbClr val="C0C0C0"/>
                  </a:outerShdw>
                </a:effectLst>
              </a:defRPr>
            </a:lvl5pPr>
          </a:lstStyle>
          <a:p>
            <a:pPr lvl="0" fontAlgn="base"/>
            <a:r>
              <a:rPr strike="noStrike" noProof="1"/>
              <a:t>Click to edit Master subtitle style</a:t>
            </a:r>
          </a:p>
        </p:txBody>
      </p:sp>
      <p:sp>
        <p:nvSpPr>
          <p:cNvPr id="94213" name="Date Placeholder 94212"/>
          <p:cNvSpPr>
            <a:spLocks noGrp="1"/>
          </p:cNvSpPr>
          <p:nvPr>
            <p:ph type="dt" sz="half" idx="2"/>
          </p:nvPr>
        </p:nvSpPr>
        <p:spPr>
          <a:xfrm>
            <a:off x="685800" y="6248400"/>
            <a:ext cx="1905000" cy="457200"/>
          </a:xfrm>
          <a:prstGeom prst="rect">
            <a:avLst/>
          </a:prstGeom>
          <a:noFill/>
          <a:ln w="9525">
            <a:noFill/>
          </a:ln>
        </p:spPr>
        <p:txBody>
          <a:bodyPr anchor="t" anchorCtr="0"/>
          <a:lstStyle>
            <a:lvl1pPr>
              <a:defRPr sz="1400">
                <a:latin typeface="Comic Sans MS" panose="030F0702030302020204" pitchFamily="66" charset="0"/>
              </a:defRPr>
            </a:lvl1pPr>
          </a:lstStyle>
          <a:p>
            <a:pPr eaLnBrk="1" fontAlgn="base" hangingPunct="1"/>
            <a:endParaRPr lang="en-US" strike="noStrike" noProof="1">
              <a:latin typeface="Arial" panose="020B0604020202020204" pitchFamily="34" charset="0"/>
            </a:endParaRPr>
          </a:p>
        </p:txBody>
      </p:sp>
      <p:sp>
        <p:nvSpPr>
          <p:cNvPr id="94214" name="Footer Placeholder 94213"/>
          <p:cNvSpPr>
            <a:spLocks noGrp="1"/>
          </p:cNvSpPr>
          <p:nvPr>
            <p:ph type="ftr" sz="quarter" idx="3"/>
          </p:nvPr>
        </p:nvSpPr>
        <p:spPr>
          <a:xfrm>
            <a:off x="3124200" y="6248400"/>
            <a:ext cx="2895600" cy="457200"/>
          </a:xfrm>
          <a:prstGeom prst="rect">
            <a:avLst/>
          </a:prstGeom>
          <a:noFill/>
          <a:ln w="9525">
            <a:noFill/>
          </a:ln>
        </p:spPr>
        <p:txBody>
          <a:bodyPr anchor="t" anchorCtr="0"/>
          <a:lstStyle>
            <a:lvl1pPr algn="ctr">
              <a:defRPr sz="1400">
                <a:latin typeface="Comic Sans MS" panose="030F0702030302020204" pitchFamily="66" charset="0"/>
              </a:defRPr>
            </a:lvl1pPr>
          </a:lstStyle>
          <a:p>
            <a:pPr eaLnBrk="1" fontAlgn="base" hangingPunct="1"/>
            <a:endParaRPr lang="en-US" strike="noStrike" noProof="1"/>
          </a:p>
        </p:txBody>
      </p:sp>
      <p:sp>
        <p:nvSpPr>
          <p:cNvPr id="94215" name="Slide Number Placeholder 94214"/>
          <p:cNvSpPr>
            <a:spLocks noGrp="1"/>
          </p:cNvSpPr>
          <p:nvPr>
            <p:ph type="sldNum" sz="quarter" idx="4"/>
          </p:nvPr>
        </p:nvSpPr>
        <p:spPr>
          <a:xfrm>
            <a:off x="6553200" y="6248400"/>
            <a:ext cx="1905000" cy="457200"/>
          </a:xfrm>
          <a:prstGeom prst="rect">
            <a:avLst/>
          </a:prstGeom>
          <a:noFill/>
          <a:ln w="9525">
            <a:noFill/>
          </a:ln>
        </p:spPr>
        <p:txBody>
          <a:bodyPr anchor="t" anchorCtr="0"/>
          <a:lstStyle>
            <a:lvl1pPr algn="r">
              <a:defRPr sz="1400">
                <a:latin typeface="Comic Sans MS" panose="030F0702030302020204" pitchFamily="66" charset="0"/>
              </a:defRPr>
            </a:lvl1pPr>
          </a:lstStyle>
          <a:p>
            <a:pPr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Date Placeholder 3"/>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fontAlgn="base" hangingPunct="1"/>
            <a:endParaRPr lang="en-US" strike="noStrike" noProof="1"/>
          </a:p>
        </p:txBody>
      </p:sp>
      <p:sp>
        <p:nvSpPr>
          <p:cNvPr id="6" name="Slide Number Placeholder 5"/>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pPr fontAlgn="base"/>
            <a:r>
              <a:rPr lang="en-US" strike="noStrike" noProof="1"/>
              <a:t>Click to edit Master title style</a:t>
            </a:r>
          </a:p>
        </p:txBody>
      </p:sp>
      <p:sp>
        <p:nvSpPr>
          <p:cNvPr id="3" name="Vertical Text Placeholder 2"/>
          <p:cNvSpPr>
            <a:spLocks noGrp="1"/>
          </p:cNvSpPr>
          <p:nvPr>
            <p:ph type="body" orient="vert" idx="1"/>
          </p:nvPr>
        </p:nvSpPr>
        <p:spPr>
          <a:xfrm>
            <a:off x="685800" y="152400"/>
            <a:ext cx="5660611" cy="5334000"/>
          </a:xfrm>
        </p:spPr>
        <p:txBody>
          <a:bodyPr vert="eaVert"/>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Date Placeholder 3"/>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fontAlgn="base" hangingPunct="1"/>
            <a:endParaRPr lang="en-US" strike="noStrike" noProof="1"/>
          </a:p>
        </p:txBody>
      </p:sp>
      <p:sp>
        <p:nvSpPr>
          <p:cNvPr id="6" name="Slide Number Placeholder 5"/>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Content Placeholder 2"/>
          <p:cNvSpPr>
            <a:spLocks noGrp="1"/>
          </p:cNvSpPr>
          <p:nvPr>
            <p:ph idx="1"/>
          </p:nvPr>
        </p:nvSpPr>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Date Placeholder 3"/>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fontAlgn="base" hangingPunct="1"/>
            <a:endParaRPr lang="en-US" strike="noStrike" noProof="1"/>
          </a:p>
        </p:txBody>
      </p:sp>
      <p:sp>
        <p:nvSpPr>
          <p:cNvPr id="6" name="Slide Number Placeholder 5"/>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pPr fontAlgn="base"/>
            <a:r>
              <a:rPr lang="en-US" strike="noStrike" noProof="1"/>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en-US" strike="noStrike" noProof="1"/>
              <a:t>Click to edit Master text styles</a:t>
            </a:r>
          </a:p>
        </p:txBody>
      </p:sp>
      <p:sp>
        <p:nvSpPr>
          <p:cNvPr id="4" name="Date Placeholder 3"/>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5" name="Footer Placeholder 4"/>
          <p:cNvSpPr>
            <a:spLocks noGrp="1"/>
          </p:cNvSpPr>
          <p:nvPr>
            <p:ph type="ftr" sz="quarter" idx="11"/>
          </p:nvPr>
        </p:nvSpPr>
        <p:spPr/>
        <p:txBody>
          <a:bodyPr/>
          <a:lstStyle/>
          <a:p>
            <a:pPr lvl="0" eaLnBrk="1" fontAlgn="base" hangingPunct="1"/>
            <a:endParaRPr lang="en-US" strike="noStrike" noProof="1"/>
          </a:p>
        </p:txBody>
      </p:sp>
      <p:sp>
        <p:nvSpPr>
          <p:cNvPr id="6" name="Slide Number Placeholder 5"/>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Content Placeholder 2"/>
          <p:cNvSpPr>
            <a:spLocks noGrp="1"/>
          </p:cNvSpPr>
          <p:nvPr>
            <p:ph sz="half" idx="1"/>
          </p:nvPr>
        </p:nvSpPr>
        <p:spPr>
          <a:xfrm>
            <a:off x="685800" y="1828800"/>
            <a:ext cx="3771138" cy="3657600"/>
          </a:xfrm>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Content Placeholder 3"/>
          <p:cNvSpPr>
            <a:spLocks noGrp="1"/>
          </p:cNvSpPr>
          <p:nvPr>
            <p:ph sz="half" idx="2"/>
          </p:nvPr>
        </p:nvSpPr>
        <p:spPr>
          <a:xfrm>
            <a:off x="4610862" y="1828800"/>
            <a:ext cx="3771138" cy="3657600"/>
          </a:xfrm>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Date Placeholder 4"/>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6" name="Footer Placeholder 5"/>
          <p:cNvSpPr>
            <a:spLocks noGrp="1"/>
          </p:cNvSpPr>
          <p:nvPr>
            <p:ph type="ftr" sz="quarter" idx="11"/>
          </p:nvPr>
        </p:nvSpPr>
        <p:spPr/>
        <p:txBody>
          <a:bodyPr/>
          <a:lstStyle/>
          <a:p>
            <a:pPr lvl="0" eaLnBrk="1" fontAlgn="base" hangingPunct="1"/>
            <a:endParaRPr lang="en-US" strike="noStrike" noProof="1"/>
          </a:p>
        </p:txBody>
      </p:sp>
      <p:sp>
        <p:nvSpPr>
          <p:cNvPr id="7" name="Slide Number Placeholder 6"/>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pPr fontAlgn="base"/>
            <a:r>
              <a:rPr lang="en-US" strike="noStrike" noProof="1"/>
              <a:t>Click to edit Master title style</a:t>
            </a:r>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a:t>Click to edit Master text styles</a:t>
            </a:r>
          </a:p>
        </p:txBody>
      </p:sp>
      <p:sp>
        <p:nvSpPr>
          <p:cNvPr id="4" name="Content Placeholder 3"/>
          <p:cNvSpPr>
            <a:spLocks noGrp="1"/>
          </p:cNvSpPr>
          <p:nvPr>
            <p:ph sz="half" idx="2"/>
          </p:nvPr>
        </p:nvSpPr>
        <p:spPr>
          <a:xfrm>
            <a:off x="629841" y="2505075"/>
            <a:ext cx="3868340" cy="3684588"/>
          </a:xfrm>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7" name="Date Placeholder 6"/>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8" name="Footer Placeholder 7"/>
          <p:cNvSpPr>
            <a:spLocks noGrp="1"/>
          </p:cNvSpPr>
          <p:nvPr>
            <p:ph type="ftr" sz="quarter" idx="11"/>
          </p:nvPr>
        </p:nvSpPr>
        <p:spPr/>
        <p:txBody>
          <a:bodyPr/>
          <a:lstStyle/>
          <a:p>
            <a:pPr lvl="0" eaLnBrk="1" fontAlgn="base" hangingPunct="1"/>
            <a:endParaRPr lang="en-US" strike="noStrike" noProof="1"/>
          </a:p>
        </p:txBody>
      </p:sp>
      <p:sp>
        <p:nvSpPr>
          <p:cNvPr id="9" name="Slide Number Placeholder 8"/>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p>
        </p:txBody>
      </p:sp>
      <p:sp>
        <p:nvSpPr>
          <p:cNvPr id="3" name="Date Placeholder 2"/>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4" name="Footer Placeholder 3"/>
          <p:cNvSpPr>
            <a:spLocks noGrp="1"/>
          </p:cNvSpPr>
          <p:nvPr>
            <p:ph type="ftr" sz="quarter" idx="11"/>
          </p:nvPr>
        </p:nvSpPr>
        <p:spPr/>
        <p:txBody>
          <a:bodyPr/>
          <a:lstStyle/>
          <a:p>
            <a:pPr lvl="0" eaLnBrk="1" fontAlgn="base" hangingPunct="1"/>
            <a:endParaRPr lang="en-US" strike="noStrike" noProof="1"/>
          </a:p>
        </p:txBody>
      </p:sp>
      <p:sp>
        <p:nvSpPr>
          <p:cNvPr id="5" name="Slide Number Placeholder 4"/>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3" name="Footer Placeholder 2"/>
          <p:cNvSpPr>
            <a:spLocks noGrp="1"/>
          </p:cNvSpPr>
          <p:nvPr>
            <p:ph type="ftr" sz="quarter" idx="11"/>
          </p:nvPr>
        </p:nvSpPr>
        <p:spPr/>
        <p:txBody>
          <a:bodyPr/>
          <a:lstStyle/>
          <a:p>
            <a:pPr lvl="0" eaLnBrk="1" fontAlgn="base" hangingPunct="1"/>
            <a:endParaRPr lang="en-US" strike="noStrike" noProof="1"/>
          </a:p>
        </p:txBody>
      </p:sp>
      <p:sp>
        <p:nvSpPr>
          <p:cNvPr id="4" name="Slide Number Placeholder 3"/>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fontAlgn="base"/>
            <a:r>
              <a:rPr lang="en-US" strike="noStrike" noProof="1"/>
              <a:t>Click to edit Master title style</a:t>
            </a:r>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en-US" strike="noStrike" noProof="1"/>
              <a:t>Click to edit Master text styles</a:t>
            </a:r>
          </a:p>
          <a:p>
            <a:pPr lvl="1" fontAlgn="base"/>
            <a:r>
              <a:rPr lang="en-US" strike="noStrike" noProof="1"/>
              <a:t>Second level</a:t>
            </a:r>
          </a:p>
          <a:p>
            <a:pPr lvl="2" fontAlgn="base"/>
            <a:r>
              <a:rPr lang="en-US" strike="noStrike" noProof="1"/>
              <a:t>Third level</a:t>
            </a:r>
          </a:p>
          <a:p>
            <a:pPr lvl="3" fontAlgn="base"/>
            <a:r>
              <a:rPr lang="en-US" strike="noStrike" noProof="1"/>
              <a:t>Fourth level</a:t>
            </a:r>
          </a:p>
          <a:p>
            <a:pPr lvl="4" fontAlgn="base"/>
            <a:r>
              <a:rPr lang="en-US" strike="noStrike" noProof="1"/>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6" name="Footer Placeholder 5"/>
          <p:cNvSpPr>
            <a:spLocks noGrp="1"/>
          </p:cNvSpPr>
          <p:nvPr>
            <p:ph type="ftr" sz="quarter" idx="11"/>
          </p:nvPr>
        </p:nvSpPr>
        <p:spPr/>
        <p:txBody>
          <a:bodyPr/>
          <a:lstStyle/>
          <a:p>
            <a:pPr lvl="0" eaLnBrk="1" fontAlgn="base" hangingPunct="1"/>
            <a:endParaRPr lang="en-US" strike="noStrike" noProof="1"/>
          </a:p>
        </p:txBody>
      </p:sp>
      <p:sp>
        <p:nvSpPr>
          <p:cNvPr id="7" name="Slide Number Placeholder 6"/>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fontAlgn="base"/>
            <a:r>
              <a:rPr lang="en-US" strike="noStrike" noProof="1"/>
              <a:t>Click to edit Master title style</a:t>
            </a:r>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en-US" strike="noStrike" noProof="1"/>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a:t>Click to edit Master text styles</a:t>
            </a:r>
          </a:p>
        </p:txBody>
      </p:sp>
      <p:sp>
        <p:nvSpPr>
          <p:cNvPr id="5" name="Date Placeholder 4"/>
          <p:cNvSpPr>
            <a:spLocks noGrp="1"/>
          </p:cNvSpPr>
          <p:nvPr>
            <p:ph type="dt" sz="half" idx="10"/>
          </p:nvPr>
        </p:nvSpPr>
        <p:spPr/>
        <p:txBody>
          <a:bodyPr/>
          <a:lstStyle/>
          <a:p>
            <a:pPr lvl="0" eaLnBrk="1" fontAlgn="base" hangingPunct="1"/>
            <a:endParaRPr lang="en-US" strike="noStrike" noProof="1">
              <a:latin typeface="Arial" panose="020B0604020202020204" pitchFamily="34" charset="0"/>
            </a:endParaRPr>
          </a:p>
        </p:txBody>
      </p:sp>
      <p:sp>
        <p:nvSpPr>
          <p:cNvPr id="6" name="Footer Placeholder 5"/>
          <p:cNvSpPr>
            <a:spLocks noGrp="1"/>
          </p:cNvSpPr>
          <p:nvPr>
            <p:ph type="ftr" sz="quarter" idx="11"/>
          </p:nvPr>
        </p:nvSpPr>
        <p:spPr/>
        <p:txBody>
          <a:bodyPr/>
          <a:lstStyle/>
          <a:p>
            <a:pPr lvl="0" eaLnBrk="1" fontAlgn="base" hangingPunct="1"/>
            <a:endParaRPr lang="en-US" strike="noStrike" noProof="1"/>
          </a:p>
        </p:txBody>
      </p:sp>
      <p:sp>
        <p:nvSpPr>
          <p:cNvPr id="7" name="Slide Number Placeholder 6"/>
          <p:cNvSpPr>
            <a:spLocks noGrp="1"/>
          </p:cNvSpPr>
          <p:nvPr>
            <p:ph type="sldNum" sz="quarter" idx="12"/>
          </p:nvPr>
        </p:nvSpPr>
        <p:spPr/>
        <p:txBody>
          <a:body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3185"/>
          <p:cNvSpPr/>
          <p:nvPr/>
        </p:nvSpPr>
        <p:spPr>
          <a:xfrm rot="-3172564">
            <a:off x="7777163" y="-14287"/>
            <a:ext cx="1162050" cy="2082800"/>
          </a:xfrm>
          <a:custGeom>
            <a:avLst/>
            <a:gdLst/>
            <a:ahLst/>
            <a:cxnLst/>
            <a:rect l="0" t="0" r="0" b="0"/>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ln>
        </p:spPr>
        <p:txBody>
          <a:bodyPr/>
          <a:lstStyle/>
          <a:p>
            <a:endParaRPr lang="en-US"/>
          </a:p>
        </p:txBody>
      </p:sp>
      <p:sp>
        <p:nvSpPr>
          <p:cNvPr id="1027" name="Title 93186"/>
          <p:cNvSpPr>
            <a:spLocks noGrp="1"/>
          </p:cNvSpPr>
          <p:nvPr>
            <p:ph type="title"/>
          </p:nvPr>
        </p:nvSpPr>
        <p:spPr>
          <a:xfrm>
            <a:off x="685800" y="152400"/>
            <a:ext cx="6870700" cy="1600200"/>
          </a:xfrm>
          <a:prstGeom prst="rect">
            <a:avLst/>
          </a:prstGeom>
          <a:noFill/>
          <a:ln w="9525">
            <a:noFill/>
          </a:ln>
        </p:spPr>
        <p:txBody>
          <a:bodyPr anchor="b" anchorCtr="0"/>
          <a:lstStyle/>
          <a:p>
            <a:pPr lvl="0"/>
            <a:r>
              <a:rPr lang="en-US" dirty="0"/>
              <a:t>Click to edit Master title style</a:t>
            </a:r>
          </a:p>
        </p:txBody>
      </p:sp>
      <p:sp>
        <p:nvSpPr>
          <p:cNvPr id="1028" name="Text Placeholder 93187"/>
          <p:cNvSpPr>
            <a:spLocks noGrp="1"/>
          </p:cNvSpPr>
          <p:nvPr>
            <p:ph type="body"/>
          </p:nvPr>
        </p:nvSpPr>
        <p:spPr>
          <a:xfrm>
            <a:off x="685800" y="1828800"/>
            <a:ext cx="7696200" cy="3657600"/>
          </a:xfrm>
          <a:prstGeom prst="rect">
            <a:avLst/>
          </a:prstGeom>
          <a:noFill/>
          <a:ln w="9525">
            <a:noFill/>
          </a:ln>
        </p:spPr>
        <p:txBody>
          <a:bodyPr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3189" name="Date Placeholder 93188"/>
          <p:cNvSpPr>
            <a:spLocks noGrp="1"/>
          </p:cNvSpPr>
          <p:nvPr>
            <p:ph type="dt" sz="half" idx="2"/>
          </p:nvPr>
        </p:nvSpPr>
        <p:spPr>
          <a:xfrm>
            <a:off x="1371600" y="6248400"/>
            <a:ext cx="1905000" cy="457200"/>
          </a:xfrm>
          <a:prstGeom prst="rect">
            <a:avLst/>
          </a:prstGeom>
          <a:noFill/>
          <a:ln w="9525">
            <a:noFill/>
          </a:ln>
        </p:spPr>
        <p:txBody>
          <a:bodyPr/>
          <a:lstStyle>
            <a:lvl1pPr>
              <a:defRPr sz="1400">
                <a:latin typeface="Comic Sans MS" panose="030F0702030302020204" pitchFamily="66" charset="0"/>
              </a:defRPr>
            </a:lvl1pPr>
          </a:lstStyle>
          <a:p>
            <a:pPr lvl="0" eaLnBrk="1" fontAlgn="base" hangingPunct="1"/>
            <a:endParaRPr lang="en-US" strike="noStrike" noProof="1">
              <a:latin typeface="Arial" panose="020B0604020202020204" pitchFamily="34" charset="0"/>
            </a:endParaRPr>
          </a:p>
        </p:txBody>
      </p:sp>
      <p:sp>
        <p:nvSpPr>
          <p:cNvPr id="93190" name="Footer Placeholder 93189"/>
          <p:cNvSpPr>
            <a:spLocks noGrp="1"/>
          </p:cNvSpPr>
          <p:nvPr>
            <p:ph type="ftr" sz="quarter" idx="3"/>
          </p:nvPr>
        </p:nvSpPr>
        <p:spPr>
          <a:xfrm>
            <a:off x="3556000" y="6248400"/>
            <a:ext cx="2895600" cy="457200"/>
          </a:xfrm>
          <a:prstGeom prst="rect">
            <a:avLst/>
          </a:prstGeom>
          <a:noFill/>
          <a:ln w="9525">
            <a:noFill/>
          </a:ln>
        </p:spPr>
        <p:txBody>
          <a:bodyPr/>
          <a:lstStyle>
            <a:lvl1pPr algn="ctr">
              <a:defRPr sz="1400">
                <a:latin typeface="Comic Sans MS" panose="030F0702030302020204" pitchFamily="66" charset="0"/>
              </a:defRPr>
            </a:lvl1pPr>
          </a:lstStyle>
          <a:p>
            <a:pPr lvl="0" eaLnBrk="1" fontAlgn="base" hangingPunct="1"/>
            <a:endParaRPr lang="en-US" strike="noStrike" noProof="1"/>
          </a:p>
        </p:txBody>
      </p:sp>
      <p:sp>
        <p:nvSpPr>
          <p:cNvPr id="93191" name="Slide Number Placeholder 93190"/>
          <p:cNvSpPr>
            <a:spLocks noGrp="1"/>
          </p:cNvSpPr>
          <p:nvPr>
            <p:ph type="sldNum" sz="quarter" idx="4"/>
          </p:nvPr>
        </p:nvSpPr>
        <p:spPr>
          <a:xfrm>
            <a:off x="6718300" y="6248400"/>
            <a:ext cx="1905000" cy="457200"/>
          </a:xfrm>
          <a:prstGeom prst="rect">
            <a:avLst/>
          </a:prstGeom>
          <a:noFill/>
          <a:ln w="9525">
            <a:noFill/>
          </a:ln>
        </p:spPr>
        <p:txBody>
          <a:bodyPr/>
          <a:lstStyle>
            <a:lvl1pPr algn="r">
              <a:defRPr sz="1400">
                <a:latin typeface="Comic Sans MS" panose="030F0702030302020204" pitchFamily="66" charset="0"/>
              </a:defRPr>
            </a:lvl1pPr>
          </a:lstStyle>
          <a:p>
            <a:pPr lvl="0" eaLnBrk="1" fontAlgn="base" hangingPunct="1"/>
            <a:fld id="{9A0DB2DC-4C9A-4742-B13C-FB6460FD3503}" type="slidenum">
              <a:rPr lang="en-US" strike="noStrike" noProof="1">
                <a:latin typeface="Comic Sans MS" panose="030F0702030302020204" pitchFamily="66" charset="0"/>
                <a:ea typeface="+mn-ea"/>
                <a:cs typeface="+mn-cs"/>
              </a:rPr>
              <a:t>‹#›</a:t>
            </a:fld>
            <a:endParaRPr lang="en-US" strike="noStrike" noProof="1">
              <a:latin typeface="Arial" panose="020B0604020202020204" pitchFamily="34" charset="0"/>
            </a:endParaRPr>
          </a:p>
        </p:txBody>
      </p:sp>
      <p:sp>
        <p:nvSpPr>
          <p:cNvPr id="1032" name="Freeform 93191"/>
          <p:cNvSpPr/>
          <p:nvPr/>
        </p:nvSpPr>
        <p:spPr>
          <a:xfrm rot="-3172564">
            <a:off x="7862888" y="22225"/>
            <a:ext cx="1165225" cy="2097088"/>
          </a:xfrm>
          <a:custGeom>
            <a:avLst/>
            <a:gdLst/>
            <a:ahLst/>
            <a:cxnLst/>
            <a:rect l="0" t="0" r="0" b="0"/>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ln>
        </p:spPr>
        <p:txBody>
          <a:bodyPr/>
          <a:lstStyle/>
          <a:p>
            <a:endParaRPr lang="en-US"/>
          </a:p>
        </p:txBody>
      </p:sp>
      <p:sp>
        <p:nvSpPr>
          <p:cNvPr id="1033" name="Freeform 93192"/>
          <p:cNvSpPr/>
          <p:nvPr/>
        </p:nvSpPr>
        <p:spPr>
          <a:xfrm rot="-3172564">
            <a:off x="7831138" y="192088"/>
            <a:ext cx="1025525" cy="1571625"/>
          </a:xfrm>
          <a:custGeom>
            <a:avLst/>
            <a:gdLst/>
            <a:ahLst/>
            <a:cxnLst/>
            <a:rect l="0" t="0" r="0" b="0"/>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ln>
        </p:spPr>
        <p:txBody>
          <a:bodyPr/>
          <a:lstStyle/>
          <a:p>
            <a:endParaRPr lang="en-US"/>
          </a:p>
        </p:txBody>
      </p:sp>
      <p:grpSp>
        <p:nvGrpSpPr>
          <p:cNvPr id="1034" name="Group 93193"/>
          <p:cNvGrpSpPr/>
          <p:nvPr/>
        </p:nvGrpSpPr>
        <p:grpSpPr>
          <a:xfrm>
            <a:off x="7938" y="5540375"/>
            <a:ext cx="1784350" cy="1246188"/>
            <a:chOff x="5" y="3490"/>
            <a:chExt cx="1124" cy="785"/>
          </a:xfrm>
        </p:grpSpPr>
        <p:sp>
          <p:nvSpPr>
            <p:cNvPr id="1035" name="Freeform 93194"/>
            <p:cNvSpPr/>
            <p:nvPr userDrawn="1"/>
          </p:nvSpPr>
          <p:spPr>
            <a:xfrm>
              <a:off x="24" y="3505"/>
              <a:ext cx="1089" cy="649"/>
            </a:xfrm>
            <a:custGeom>
              <a:avLst/>
              <a:gdLst/>
              <a:ahLst/>
              <a:cxnLst/>
              <a:rect l="0" t="0" r="0" b="0"/>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ln>
          </p:spPr>
          <p:txBody>
            <a:bodyPr/>
            <a:lstStyle/>
            <a:p>
              <a:endParaRPr lang="en-US"/>
            </a:p>
          </p:txBody>
        </p:sp>
        <p:sp>
          <p:nvSpPr>
            <p:cNvPr id="1036" name="Freeform 93195"/>
            <p:cNvSpPr/>
            <p:nvPr userDrawn="1"/>
          </p:nvSpPr>
          <p:spPr>
            <a:xfrm>
              <a:off x="1022" y="3582"/>
              <a:ext cx="71" cy="129"/>
            </a:xfrm>
            <a:custGeom>
              <a:avLst/>
              <a:gdLst/>
              <a:ahLst/>
              <a:cxnLst/>
              <a:rect l="0" t="0" r="0" b="0"/>
              <a:pathLst>
                <a:path w="143" h="258">
                  <a:moveTo>
                    <a:pt x="0" y="7"/>
                  </a:moveTo>
                  <a:lnTo>
                    <a:pt x="120" y="0"/>
                  </a:lnTo>
                  <a:lnTo>
                    <a:pt x="143" y="233"/>
                  </a:lnTo>
                  <a:lnTo>
                    <a:pt x="8" y="258"/>
                  </a:lnTo>
                  <a:lnTo>
                    <a:pt x="0" y="7"/>
                  </a:lnTo>
                  <a:lnTo>
                    <a:pt x="0" y="7"/>
                  </a:lnTo>
                  <a:close/>
                </a:path>
              </a:pathLst>
            </a:custGeom>
            <a:solidFill>
              <a:schemeClr val="accent1"/>
            </a:solidFill>
            <a:ln w="9525">
              <a:noFill/>
            </a:ln>
          </p:spPr>
          <p:txBody>
            <a:bodyPr/>
            <a:lstStyle/>
            <a:p>
              <a:endParaRPr lang="en-US"/>
            </a:p>
          </p:txBody>
        </p:sp>
        <p:sp>
          <p:nvSpPr>
            <p:cNvPr id="1037" name="Freeform 93196"/>
            <p:cNvSpPr/>
            <p:nvPr userDrawn="1"/>
          </p:nvSpPr>
          <p:spPr>
            <a:xfrm>
              <a:off x="20" y="3774"/>
              <a:ext cx="792" cy="410"/>
            </a:xfrm>
            <a:custGeom>
              <a:avLst/>
              <a:gdLst/>
              <a:ahLst/>
              <a:cxnLst/>
              <a:rect l="0" t="0" r="0" b="0"/>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ln>
          </p:spPr>
          <p:txBody>
            <a:bodyPr/>
            <a:lstStyle/>
            <a:p>
              <a:endParaRPr lang="en-US"/>
            </a:p>
          </p:txBody>
        </p:sp>
        <p:sp>
          <p:nvSpPr>
            <p:cNvPr id="1038" name="Freeform 93197"/>
            <p:cNvSpPr/>
            <p:nvPr userDrawn="1"/>
          </p:nvSpPr>
          <p:spPr>
            <a:xfrm>
              <a:off x="129" y="3808"/>
              <a:ext cx="525" cy="374"/>
            </a:xfrm>
            <a:custGeom>
              <a:avLst/>
              <a:gdLst/>
              <a:ahLst/>
              <a:cxnLst/>
              <a:rect l="0" t="0" r="0" b="0"/>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lstStyle/>
            <a:p>
              <a:endParaRPr lang="en-US"/>
            </a:p>
          </p:txBody>
        </p:sp>
        <p:sp>
          <p:nvSpPr>
            <p:cNvPr id="1039" name="Freeform 93198"/>
            <p:cNvSpPr/>
            <p:nvPr userDrawn="1"/>
          </p:nvSpPr>
          <p:spPr>
            <a:xfrm>
              <a:off x="485" y="3532"/>
              <a:ext cx="135" cy="121"/>
            </a:xfrm>
            <a:custGeom>
              <a:avLst/>
              <a:gdLst/>
              <a:ahLst/>
              <a:cxnLst/>
              <a:rect l="0" t="0" r="0" b="0"/>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ln>
          </p:spPr>
          <p:txBody>
            <a:bodyPr/>
            <a:lstStyle/>
            <a:p>
              <a:endParaRPr lang="en-US"/>
            </a:p>
          </p:txBody>
        </p:sp>
        <p:sp>
          <p:nvSpPr>
            <p:cNvPr id="1040" name="Freeform 93199"/>
            <p:cNvSpPr/>
            <p:nvPr userDrawn="1"/>
          </p:nvSpPr>
          <p:spPr>
            <a:xfrm>
              <a:off x="641" y="4163"/>
              <a:ext cx="76" cy="112"/>
            </a:xfrm>
            <a:custGeom>
              <a:avLst/>
              <a:gdLst/>
              <a:ahLst/>
              <a:cxnLst/>
              <a:rect l="0" t="0" r="0" b="0"/>
              <a:pathLst>
                <a:path w="152" h="224">
                  <a:moveTo>
                    <a:pt x="152" y="4"/>
                  </a:moveTo>
                  <a:lnTo>
                    <a:pt x="152" y="224"/>
                  </a:lnTo>
                  <a:lnTo>
                    <a:pt x="0" y="8"/>
                  </a:lnTo>
                  <a:lnTo>
                    <a:pt x="72" y="0"/>
                  </a:lnTo>
                  <a:lnTo>
                    <a:pt x="152" y="4"/>
                  </a:lnTo>
                  <a:lnTo>
                    <a:pt x="152" y="4"/>
                  </a:lnTo>
                  <a:close/>
                </a:path>
              </a:pathLst>
            </a:custGeom>
            <a:solidFill>
              <a:schemeClr val="hlink"/>
            </a:solidFill>
            <a:ln w="9525">
              <a:noFill/>
            </a:ln>
          </p:spPr>
          <p:txBody>
            <a:bodyPr/>
            <a:lstStyle/>
            <a:p>
              <a:endParaRPr lang="en-US"/>
            </a:p>
          </p:txBody>
        </p:sp>
        <p:sp>
          <p:nvSpPr>
            <p:cNvPr id="1041" name="Freeform 93200"/>
            <p:cNvSpPr/>
            <p:nvPr userDrawn="1"/>
          </p:nvSpPr>
          <p:spPr>
            <a:xfrm>
              <a:off x="504" y="3607"/>
              <a:ext cx="193" cy="383"/>
            </a:xfrm>
            <a:custGeom>
              <a:avLst/>
              <a:gdLst/>
              <a:ahLst/>
              <a:cxnLst/>
              <a:rect l="0" t="0" r="0" b="0"/>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ln>
          </p:spPr>
          <p:txBody>
            <a:bodyPr/>
            <a:lstStyle/>
            <a:p>
              <a:endParaRPr lang="en-US"/>
            </a:p>
          </p:txBody>
        </p:sp>
        <p:sp>
          <p:nvSpPr>
            <p:cNvPr id="1042" name="Freeform 93201"/>
            <p:cNvSpPr/>
            <p:nvPr userDrawn="1"/>
          </p:nvSpPr>
          <p:spPr>
            <a:xfrm>
              <a:off x="668" y="3590"/>
              <a:ext cx="364" cy="174"/>
            </a:xfrm>
            <a:custGeom>
              <a:avLst/>
              <a:gdLst/>
              <a:ahLst/>
              <a:cxnLst/>
              <a:rect l="0" t="0" r="0" b="0"/>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ln>
          </p:spPr>
          <p:txBody>
            <a:bodyPr/>
            <a:lstStyle/>
            <a:p>
              <a:endParaRPr lang="en-US"/>
            </a:p>
          </p:txBody>
        </p:sp>
        <p:sp>
          <p:nvSpPr>
            <p:cNvPr id="1043" name="Freeform 93202"/>
            <p:cNvSpPr/>
            <p:nvPr userDrawn="1"/>
          </p:nvSpPr>
          <p:spPr>
            <a:xfrm>
              <a:off x="347" y="3693"/>
              <a:ext cx="156" cy="67"/>
            </a:xfrm>
            <a:custGeom>
              <a:avLst/>
              <a:gdLst/>
              <a:ahLst/>
              <a:cxnLst/>
              <a:rect l="0" t="0" r="0" b="0"/>
              <a:pathLst>
                <a:path w="312" h="135">
                  <a:moveTo>
                    <a:pt x="272" y="0"/>
                  </a:moveTo>
                  <a:lnTo>
                    <a:pt x="0" y="78"/>
                  </a:lnTo>
                  <a:lnTo>
                    <a:pt x="312" y="135"/>
                  </a:lnTo>
                  <a:lnTo>
                    <a:pt x="272" y="0"/>
                  </a:lnTo>
                  <a:lnTo>
                    <a:pt x="272" y="0"/>
                  </a:lnTo>
                  <a:close/>
                </a:path>
              </a:pathLst>
            </a:custGeom>
            <a:solidFill>
              <a:schemeClr val="accent1"/>
            </a:solidFill>
            <a:ln w="9525">
              <a:noFill/>
            </a:ln>
          </p:spPr>
          <p:txBody>
            <a:bodyPr/>
            <a:lstStyle/>
            <a:p>
              <a:endParaRPr lang="en-US"/>
            </a:p>
          </p:txBody>
        </p:sp>
        <p:grpSp>
          <p:nvGrpSpPr>
            <p:cNvPr id="1044" name="Group 93203"/>
            <p:cNvGrpSpPr/>
            <p:nvPr userDrawn="1"/>
          </p:nvGrpSpPr>
          <p:grpSpPr>
            <a:xfrm>
              <a:off x="5" y="3490"/>
              <a:ext cx="1124" cy="780"/>
              <a:chOff x="5" y="3490"/>
              <a:chExt cx="1124" cy="780"/>
            </a:xfrm>
          </p:grpSpPr>
          <p:grpSp>
            <p:nvGrpSpPr>
              <p:cNvPr id="1045" name="Group 93204"/>
              <p:cNvGrpSpPr/>
              <p:nvPr userDrawn="1"/>
            </p:nvGrpSpPr>
            <p:grpSpPr>
              <a:xfrm>
                <a:off x="499" y="3562"/>
                <a:ext cx="548" cy="708"/>
                <a:chOff x="499" y="3562"/>
                <a:chExt cx="548" cy="708"/>
              </a:xfrm>
            </p:grpSpPr>
            <p:sp>
              <p:nvSpPr>
                <p:cNvPr id="1046" name="Freeform 93205"/>
                <p:cNvSpPr/>
                <p:nvPr userDrawn="1"/>
              </p:nvSpPr>
              <p:spPr>
                <a:xfrm>
                  <a:off x="499" y="3587"/>
                  <a:ext cx="157" cy="87"/>
                </a:xfrm>
                <a:custGeom>
                  <a:avLst/>
                  <a:gdLst/>
                  <a:ahLst/>
                  <a:cxnLst/>
                  <a:rect l="0" t="0" r="0" b="0"/>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ln>
              </p:spPr>
              <p:txBody>
                <a:bodyPr/>
                <a:lstStyle/>
                <a:p>
                  <a:endParaRPr lang="en-US"/>
                </a:p>
              </p:txBody>
            </p:sp>
            <p:sp>
              <p:nvSpPr>
                <p:cNvPr id="1047" name="Freeform 93206"/>
                <p:cNvSpPr/>
                <p:nvPr userDrawn="1"/>
              </p:nvSpPr>
              <p:spPr>
                <a:xfrm>
                  <a:off x="636" y="4137"/>
                  <a:ext cx="115" cy="133"/>
                </a:xfrm>
                <a:custGeom>
                  <a:avLst/>
                  <a:gdLst/>
                  <a:ahLst/>
                  <a:cxnLst/>
                  <a:rect l="0" t="0" r="0" b="0"/>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ln>
              </p:spPr>
              <p:txBody>
                <a:bodyPr/>
                <a:lstStyle/>
                <a:p>
                  <a:endParaRPr lang="en-US"/>
                </a:p>
              </p:txBody>
            </p:sp>
            <p:sp>
              <p:nvSpPr>
                <p:cNvPr id="1048" name="Freeform 93207"/>
                <p:cNvSpPr/>
                <p:nvPr userDrawn="1"/>
              </p:nvSpPr>
              <p:spPr>
                <a:xfrm>
                  <a:off x="1004" y="3562"/>
                  <a:ext cx="43" cy="117"/>
                </a:xfrm>
                <a:custGeom>
                  <a:avLst/>
                  <a:gdLst/>
                  <a:ahLst/>
                  <a:cxnLst/>
                  <a:rect l="0" t="0" r="0" b="0"/>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ln>
              </p:spPr>
              <p:txBody>
                <a:bodyPr/>
                <a:lstStyle/>
                <a:p>
                  <a:endParaRPr lang="en-US"/>
                </a:p>
              </p:txBody>
            </p:sp>
          </p:grpSp>
          <p:sp>
            <p:nvSpPr>
              <p:cNvPr id="1049" name="Freeform 93208"/>
              <p:cNvSpPr/>
              <p:nvPr userDrawn="1"/>
            </p:nvSpPr>
            <p:spPr>
              <a:xfrm>
                <a:off x="76" y="3732"/>
                <a:ext cx="595" cy="250"/>
              </a:xfrm>
              <a:custGeom>
                <a:avLst/>
                <a:gdLst/>
                <a:ahLst/>
                <a:cxnLst/>
                <a:rect l="0" t="0" r="0" b="0"/>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lstStyle/>
              <a:p>
                <a:endParaRPr lang="en-US"/>
              </a:p>
            </p:txBody>
          </p:sp>
          <p:sp>
            <p:nvSpPr>
              <p:cNvPr id="1050" name="Freeform 93209"/>
              <p:cNvSpPr/>
              <p:nvPr userDrawn="1"/>
            </p:nvSpPr>
            <p:spPr>
              <a:xfrm>
                <a:off x="260" y="3886"/>
                <a:ext cx="244" cy="148"/>
              </a:xfrm>
              <a:custGeom>
                <a:avLst/>
                <a:gdLst/>
                <a:ahLst/>
                <a:cxnLst/>
                <a:rect l="0" t="0" r="0" b="0"/>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lstStyle/>
              <a:p>
                <a:endParaRPr lang="en-US"/>
              </a:p>
            </p:txBody>
          </p:sp>
          <p:sp>
            <p:nvSpPr>
              <p:cNvPr id="1051" name="Freeform 93210"/>
              <p:cNvSpPr/>
              <p:nvPr userDrawn="1"/>
            </p:nvSpPr>
            <p:spPr>
              <a:xfrm>
                <a:off x="565" y="3680"/>
                <a:ext cx="107" cy="238"/>
              </a:xfrm>
              <a:custGeom>
                <a:avLst/>
                <a:gdLst/>
                <a:ahLst/>
                <a:cxnLst/>
                <a:rect l="0" t="0" r="0" b="0"/>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ln>
            </p:spPr>
            <p:txBody>
              <a:bodyPr/>
              <a:lstStyle/>
              <a:p>
                <a:endParaRPr lang="en-US"/>
              </a:p>
            </p:txBody>
          </p:sp>
          <p:grpSp>
            <p:nvGrpSpPr>
              <p:cNvPr id="1052" name="Group 93211"/>
              <p:cNvGrpSpPr/>
              <p:nvPr userDrawn="1"/>
            </p:nvGrpSpPr>
            <p:grpSpPr>
              <a:xfrm>
                <a:off x="5" y="3490"/>
                <a:ext cx="1124" cy="678"/>
                <a:chOff x="5" y="3490"/>
                <a:chExt cx="1124" cy="678"/>
              </a:xfrm>
            </p:grpSpPr>
            <p:sp>
              <p:nvSpPr>
                <p:cNvPr id="1053" name="Freeform 93212"/>
                <p:cNvSpPr/>
                <p:nvPr userDrawn="1"/>
              </p:nvSpPr>
              <p:spPr>
                <a:xfrm>
                  <a:off x="669" y="4048"/>
                  <a:ext cx="75" cy="87"/>
                </a:xfrm>
                <a:custGeom>
                  <a:avLst/>
                  <a:gdLst/>
                  <a:ahLst/>
                  <a:cxnLst/>
                  <a:rect l="0" t="0" r="0" b="0"/>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lstStyle/>
                <a:p>
                  <a:endParaRPr lang="en-US"/>
                </a:p>
              </p:txBody>
            </p:sp>
            <p:sp>
              <p:nvSpPr>
                <p:cNvPr id="1054" name="Freeform 93213"/>
                <p:cNvSpPr/>
                <p:nvPr userDrawn="1"/>
              </p:nvSpPr>
              <p:spPr>
                <a:xfrm>
                  <a:off x="5" y="3728"/>
                  <a:ext cx="842" cy="440"/>
                </a:xfrm>
                <a:custGeom>
                  <a:avLst/>
                  <a:gdLst/>
                  <a:ahLst/>
                  <a:cxnLst/>
                  <a:rect l="0" t="0" r="0" b="0"/>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lstStyle/>
                <a:p>
                  <a:endParaRPr lang="en-US"/>
                </a:p>
              </p:txBody>
            </p:sp>
            <p:sp>
              <p:nvSpPr>
                <p:cNvPr id="1055" name="Freeform 93214"/>
                <p:cNvSpPr/>
                <p:nvPr userDrawn="1"/>
              </p:nvSpPr>
              <p:spPr>
                <a:xfrm>
                  <a:off x="106" y="3770"/>
                  <a:ext cx="80" cy="167"/>
                </a:xfrm>
                <a:custGeom>
                  <a:avLst/>
                  <a:gdLst/>
                  <a:ahLst/>
                  <a:cxnLst/>
                  <a:rect l="0" t="0" r="0" b="0"/>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lstStyle/>
                <a:p>
                  <a:endParaRPr lang="en-US"/>
                </a:p>
              </p:txBody>
            </p:sp>
            <p:sp>
              <p:nvSpPr>
                <p:cNvPr id="1056" name="Freeform 93215"/>
                <p:cNvSpPr/>
                <p:nvPr userDrawn="1"/>
              </p:nvSpPr>
              <p:spPr>
                <a:xfrm>
                  <a:off x="449" y="3490"/>
                  <a:ext cx="322" cy="594"/>
                </a:xfrm>
                <a:custGeom>
                  <a:avLst/>
                  <a:gdLst/>
                  <a:ahLst/>
                  <a:cxnLst/>
                  <a:rect l="0" t="0" r="0" b="0"/>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ln>
              </p:spPr>
              <p:txBody>
                <a:bodyPr/>
                <a:lstStyle/>
                <a:p>
                  <a:endParaRPr lang="en-US"/>
                </a:p>
              </p:txBody>
            </p:sp>
            <p:sp>
              <p:nvSpPr>
                <p:cNvPr id="1057" name="Freeform 93216"/>
                <p:cNvSpPr/>
                <p:nvPr userDrawn="1"/>
              </p:nvSpPr>
              <p:spPr>
                <a:xfrm>
                  <a:off x="578" y="3650"/>
                  <a:ext cx="96" cy="252"/>
                </a:xfrm>
                <a:custGeom>
                  <a:avLst/>
                  <a:gdLst/>
                  <a:ahLst/>
                  <a:cxnLst/>
                  <a:rect l="0" t="0" r="0" b="0"/>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ln>
              </p:spPr>
              <p:txBody>
                <a:bodyPr/>
                <a:lstStyle/>
                <a:p>
                  <a:endParaRPr lang="en-US"/>
                </a:p>
              </p:txBody>
            </p:sp>
            <p:sp>
              <p:nvSpPr>
                <p:cNvPr id="1058" name="Freeform 93217"/>
                <p:cNvSpPr/>
                <p:nvPr userDrawn="1"/>
              </p:nvSpPr>
              <p:spPr>
                <a:xfrm>
                  <a:off x="328" y="3630"/>
                  <a:ext cx="195" cy="135"/>
                </a:xfrm>
                <a:custGeom>
                  <a:avLst/>
                  <a:gdLst/>
                  <a:ahLst/>
                  <a:cxnLst/>
                  <a:rect l="0" t="0" r="0" b="0"/>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ln>
              </p:spPr>
              <p:txBody>
                <a:bodyPr/>
                <a:lstStyle/>
                <a:p>
                  <a:endParaRPr lang="en-US"/>
                </a:p>
              </p:txBody>
            </p:sp>
            <p:sp>
              <p:nvSpPr>
                <p:cNvPr id="1059" name="Freeform 93218"/>
                <p:cNvSpPr/>
                <p:nvPr userDrawn="1"/>
              </p:nvSpPr>
              <p:spPr>
                <a:xfrm>
                  <a:off x="658" y="3538"/>
                  <a:ext cx="471" cy="212"/>
                </a:xfrm>
                <a:custGeom>
                  <a:avLst/>
                  <a:gdLst/>
                  <a:ahLst/>
                  <a:cxnLst/>
                  <a:rect l="0" t="0" r="0" b="0"/>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ln>
              </p:spPr>
              <p:txBody>
                <a:bodyPr/>
                <a:lstStyle/>
                <a:p>
                  <a:endParaRPr lang="en-US"/>
                </a:p>
              </p:txBody>
            </p:sp>
            <p:sp>
              <p:nvSpPr>
                <p:cNvPr id="1060" name="Freeform 93219"/>
                <p:cNvSpPr/>
                <p:nvPr userDrawn="1"/>
              </p:nvSpPr>
              <p:spPr>
                <a:xfrm>
                  <a:off x="717" y="3606"/>
                  <a:ext cx="245" cy="86"/>
                </a:xfrm>
                <a:custGeom>
                  <a:avLst/>
                  <a:gdLst/>
                  <a:ahLst/>
                  <a:cxnLst/>
                  <a:rect l="0" t="0" r="0" b="0"/>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ln>
              </p:spPr>
              <p:txBody>
                <a:bodyPr/>
                <a:lstStyle/>
                <a:p>
                  <a:endParaRPr lang="en-US"/>
                </a:p>
              </p:txBody>
            </p:sp>
          </p:grpSp>
        </p:grpSp>
      </p:grpSp>
      <p:grpSp>
        <p:nvGrpSpPr>
          <p:cNvPr id="1061" name="Group 93220"/>
          <p:cNvGrpSpPr/>
          <p:nvPr/>
        </p:nvGrpSpPr>
        <p:grpSpPr>
          <a:xfrm>
            <a:off x="8680450" y="2116138"/>
            <a:ext cx="385763" cy="4308475"/>
            <a:chOff x="5468" y="1333"/>
            <a:chExt cx="243" cy="2714"/>
          </a:xfrm>
        </p:grpSpPr>
        <p:sp>
          <p:nvSpPr>
            <p:cNvPr id="1062" name="Freeform 93221"/>
            <p:cNvSpPr/>
            <p:nvPr userDrawn="1"/>
          </p:nvSpPr>
          <p:spPr>
            <a:xfrm flipH="1">
              <a:off x="5468" y="2620"/>
              <a:ext cx="205" cy="1427"/>
            </a:xfrm>
            <a:custGeom>
              <a:avLst/>
              <a:gdLst/>
              <a:ahLst/>
              <a:cxnLst/>
              <a:rect l="0" t="0" r="0" b="0"/>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ln>
          </p:spPr>
          <p:txBody>
            <a:bodyPr/>
            <a:lstStyle/>
            <a:p>
              <a:endParaRPr lang="en-US"/>
            </a:p>
          </p:txBody>
        </p:sp>
        <p:sp>
          <p:nvSpPr>
            <p:cNvPr id="1063" name="Freeform 93222"/>
            <p:cNvSpPr/>
            <p:nvPr userDrawn="1"/>
          </p:nvSpPr>
          <p:spPr>
            <a:xfrm flipH="1">
              <a:off x="5506" y="1333"/>
              <a:ext cx="205" cy="1633"/>
            </a:xfrm>
            <a:custGeom>
              <a:avLst/>
              <a:gdLst/>
              <a:ahLst/>
              <a:cxnLst/>
              <a:rect l="0" t="0" r="0" b="0"/>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ln>
          </p:spPr>
          <p:txBody>
            <a:bodyPr/>
            <a:lstStyle/>
            <a:p>
              <a:endParaRPr lang="en-US"/>
            </a:p>
          </p:txBody>
        </p:sp>
      </p:grpSp>
      <p:grpSp>
        <p:nvGrpSpPr>
          <p:cNvPr id="1064" name="Group 93223"/>
          <p:cNvGrpSpPr/>
          <p:nvPr/>
        </p:nvGrpSpPr>
        <p:grpSpPr>
          <a:xfrm>
            <a:off x="7318375" y="90488"/>
            <a:ext cx="2133600" cy="1911350"/>
            <a:chOff x="4610" y="57"/>
            <a:chExt cx="1344" cy="1204"/>
          </a:xfrm>
        </p:grpSpPr>
        <p:grpSp>
          <p:nvGrpSpPr>
            <p:cNvPr id="1065" name="Group 93224"/>
            <p:cNvGrpSpPr/>
            <p:nvPr userDrawn="1"/>
          </p:nvGrpSpPr>
          <p:grpSpPr>
            <a:xfrm>
              <a:off x="4610" y="57"/>
              <a:ext cx="1344" cy="1204"/>
              <a:chOff x="4610" y="57"/>
              <a:chExt cx="1344" cy="1204"/>
            </a:xfrm>
          </p:grpSpPr>
          <p:sp>
            <p:nvSpPr>
              <p:cNvPr id="1066" name="Freeform 93225"/>
              <p:cNvSpPr/>
              <p:nvPr userDrawn="1"/>
            </p:nvSpPr>
            <p:spPr>
              <a:xfrm rot="-3172564">
                <a:off x="5430" y="1086"/>
                <a:ext cx="62" cy="288"/>
              </a:xfrm>
              <a:custGeom>
                <a:avLst/>
                <a:gdLst/>
                <a:ahLst/>
                <a:cxnLst/>
                <a:rect l="0" t="0" r="0" b="0"/>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ln>
            </p:spPr>
            <p:txBody>
              <a:bodyPr/>
              <a:lstStyle/>
              <a:p>
                <a:endParaRPr lang="en-US"/>
              </a:p>
            </p:txBody>
          </p:sp>
          <p:grpSp>
            <p:nvGrpSpPr>
              <p:cNvPr id="1067" name="Group 93226"/>
              <p:cNvGrpSpPr/>
              <p:nvPr userDrawn="1"/>
            </p:nvGrpSpPr>
            <p:grpSpPr>
              <a:xfrm>
                <a:off x="4610" y="57"/>
                <a:ext cx="1344" cy="985"/>
                <a:chOff x="4610" y="57"/>
                <a:chExt cx="1344" cy="985"/>
              </a:xfrm>
            </p:grpSpPr>
            <p:sp>
              <p:nvSpPr>
                <p:cNvPr id="1068" name="Freeform 93227"/>
                <p:cNvSpPr/>
                <p:nvPr userDrawn="1"/>
              </p:nvSpPr>
              <p:spPr>
                <a:xfrm rot="-3172564">
                  <a:off x="4965" y="70"/>
                  <a:ext cx="153" cy="125"/>
                </a:xfrm>
                <a:custGeom>
                  <a:avLst/>
                  <a:gdLst/>
                  <a:ahLst/>
                  <a:cxnLst/>
                  <a:rect l="0" t="0" r="0" b="0"/>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ln>
              </p:spPr>
              <p:txBody>
                <a:bodyPr/>
                <a:lstStyle/>
                <a:p>
                  <a:endParaRPr lang="en-US"/>
                </a:p>
              </p:txBody>
            </p:sp>
            <p:sp>
              <p:nvSpPr>
                <p:cNvPr id="1069" name="Freeform 93228"/>
                <p:cNvSpPr/>
                <p:nvPr userDrawn="1"/>
              </p:nvSpPr>
              <p:spPr>
                <a:xfrm rot="-3172564">
                  <a:off x="5047" y="330"/>
                  <a:ext cx="269" cy="438"/>
                </a:xfrm>
                <a:custGeom>
                  <a:avLst/>
                  <a:gdLst/>
                  <a:ahLst/>
                  <a:cxnLst/>
                  <a:rect l="0" t="0" r="0" b="0"/>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ln>
              </p:spPr>
              <p:txBody>
                <a:bodyPr/>
                <a:lstStyle/>
                <a:p>
                  <a:endParaRPr lang="en-US"/>
                </a:p>
              </p:txBody>
            </p:sp>
            <p:sp>
              <p:nvSpPr>
                <p:cNvPr id="1070" name="Freeform 93229"/>
                <p:cNvSpPr/>
                <p:nvPr userDrawn="1"/>
              </p:nvSpPr>
              <p:spPr>
                <a:xfrm rot="-3172564">
                  <a:off x="4857" y="180"/>
                  <a:ext cx="505" cy="898"/>
                </a:xfrm>
                <a:custGeom>
                  <a:avLst/>
                  <a:gdLst/>
                  <a:ahLst/>
                  <a:cxnLst/>
                  <a:rect l="0" t="0" r="0" b="0"/>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ln>
              </p:spPr>
              <p:txBody>
                <a:bodyPr/>
                <a:lstStyle/>
                <a:p>
                  <a:endParaRPr lang="en-US"/>
                </a:p>
              </p:txBody>
            </p:sp>
            <p:sp>
              <p:nvSpPr>
                <p:cNvPr id="1071" name="Freeform 93230"/>
                <p:cNvSpPr/>
                <p:nvPr userDrawn="1"/>
              </p:nvSpPr>
              <p:spPr>
                <a:xfrm rot="-3172564">
                  <a:off x="4903" y="-19"/>
                  <a:ext cx="758" cy="1344"/>
                </a:xfrm>
                <a:custGeom>
                  <a:avLst/>
                  <a:gdLst/>
                  <a:ahLst/>
                  <a:cxnLst/>
                  <a:rect l="0" t="0" r="0" b="0"/>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ln>
              </p:spPr>
              <p:txBody>
                <a:bodyPr/>
                <a:lstStyle/>
                <a:p>
                  <a:endParaRPr lang="en-US"/>
                </a:p>
              </p:txBody>
            </p:sp>
            <p:sp>
              <p:nvSpPr>
                <p:cNvPr id="1072" name="Freeform 93231"/>
                <p:cNvSpPr/>
                <p:nvPr userDrawn="1"/>
              </p:nvSpPr>
              <p:spPr>
                <a:xfrm rot="-3172564">
                  <a:off x="5296" y="895"/>
                  <a:ext cx="169" cy="122"/>
                </a:xfrm>
                <a:custGeom>
                  <a:avLst/>
                  <a:gdLst/>
                  <a:ahLst/>
                  <a:cxnLst/>
                  <a:rect l="0" t="0" r="0" b="0"/>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ln>
              </p:spPr>
              <p:txBody>
                <a:bodyPr/>
                <a:lstStyle/>
                <a:p>
                  <a:endParaRPr lang="en-US"/>
                </a:p>
              </p:txBody>
            </p:sp>
            <p:sp>
              <p:nvSpPr>
                <p:cNvPr id="1073" name="Freeform 93232"/>
                <p:cNvSpPr/>
                <p:nvPr userDrawn="1"/>
              </p:nvSpPr>
              <p:spPr>
                <a:xfrm rot="-3172564">
                  <a:off x="5252" y="804"/>
                  <a:ext cx="181" cy="144"/>
                </a:xfrm>
                <a:custGeom>
                  <a:avLst/>
                  <a:gdLst/>
                  <a:ahLst/>
                  <a:cxnLst/>
                  <a:rect l="0" t="0" r="0" b="0"/>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ln>
              </p:spPr>
              <p:txBody>
                <a:bodyPr/>
                <a:lstStyle/>
                <a:p>
                  <a:endParaRPr lang="en-US"/>
                </a:p>
              </p:txBody>
            </p:sp>
            <p:sp>
              <p:nvSpPr>
                <p:cNvPr id="1074" name="Freeform 93233"/>
                <p:cNvSpPr/>
                <p:nvPr userDrawn="1"/>
              </p:nvSpPr>
              <p:spPr>
                <a:xfrm rot="-3172564">
                  <a:off x="4984" y="209"/>
                  <a:ext cx="181" cy="147"/>
                </a:xfrm>
                <a:custGeom>
                  <a:avLst/>
                  <a:gdLst/>
                  <a:ahLst/>
                  <a:cxnLst/>
                  <a:rect l="0" t="0" r="0" b="0"/>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ln>
              </p:spPr>
              <p:txBody>
                <a:bodyPr/>
                <a:lstStyle/>
                <a:p>
                  <a:endParaRPr lang="en-US"/>
                </a:p>
              </p:txBody>
            </p:sp>
            <p:sp>
              <p:nvSpPr>
                <p:cNvPr id="1075" name="Freeform 93234"/>
                <p:cNvSpPr/>
                <p:nvPr userDrawn="1"/>
              </p:nvSpPr>
              <p:spPr>
                <a:xfrm rot="-3172564">
                  <a:off x="4947" y="140"/>
                  <a:ext cx="179" cy="138"/>
                </a:xfrm>
                <a:custGeom>
                  <a:avLst/>
                  <a:gdLst/>
                  <a:ahLst/>
                  <a:cxnLst/>
                  <a:rect l="0" t="0" r="0" b="0"/>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ln>
              </p:spPr>
              <p:txBody>
                <a:bodyPr/>
                <a:lstStyle/>
                <a:p>
                  <a:endParaRPr lang="en-US"/>
                </a:p>
              </p:txBody>
            </p:sp>
          </p:grpSp>
        </p:grpSp>
        <p:sp>
          <p:nvSpPr>
            <p:cNvPr id="1076" name="Straight Connector 93235"/>
            <p:cNvSpPr/>
            <p:nvPr userDrawn="1"/>
          </p:nvSpPr>
          <p:spPr>
            <a:xfrm>
              <a:off x="4870" y="84"/>
              <a:ext cx="42" cy="96"/>
            </a:xfrm>
            <a:prstGeom prst="line">
              <a:avLst/>
            </a:prstGeom>
            <a:ln w="38100" cap="flat" cmpd="sng">
              <a:solidFill>
                <a:schemeClr val="accent2"/>
              </a:solidFill>
              <a:prstDash val="solid"/>
              <a:round/>
              <a:headEnd type="none" w="med" len="med"/>
              <a:tailEnd type="none" w="med" len="med"/>
            </a:ln>
          </p:spPr>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1"/>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Comic Sans MS" panose="030F0702030302020204" pitchFamily="66"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2049"/>
          <p:cNvSpPr>
            <a:spLocks noGrp="1"/>
          </p:cNvSpPr>
          <p:nvPr>
            <p:ph type="ctrTitle"/>
          </p:nvPr>
        </p:nvSpPr>
        <p:spPr>
          <a:xfrm>
            <a:off x="381000" y="838200"/>
            <a:ext cx="8077200" cy="3276600"/>
          </a:xfrm>
        </p:spPr>
        <p:txBody>
          <a:bodyPr anchor="b" anchorCtr="0"/>
          <a:lstStyle/>
          <a:p>
            <a:pPr marL="0" marR="0" indent="0" algn="ctr" defTabSz="914400" rtl="0" eaLnBrk="1" fontAlgn="base" latinLnBrk="0" hangingPunct="1">
              <a:lnSpc>
                <a:spcPct val="100000"/>
              </a:lnSpc>
              <a:spcBef>
                <a:spcPct val="0"/>
              </a:spcBef>
              <a:spcAft>
                <a:spcPct val="0"/>
              </a:spcAft>
              <a:buClrTx/>
              <a:buSzTx/>
              <a:buFontTx/>
              <a:buNone/>
            </a:pPr>
            <a:r>
              <a:rPr kumimoji="0" lang="ro-RO" altLang="x-none" sz="3600" b="1" i="0" u="none" strike="noStrike" kern="1200" cap="none" spc="0" normalizeH="0" baseline="0" noProof="1">
                <a:solidFill>
                  <a:schemeClr val="tx2"/>
                </a:solidFill>
                <a:effectLst>
                  <a:outerShdw blurRad="38100" dist="38100" dir="2700000">
                    <a:srgbClr val="C0C0C0"/>
                  </a:outerShdw>
                </a:effectLst>
                <a:latin typeface="Comic Sans MS" panose="030F0702030302020204" pitchFamily="66" charset="0"/>
                <a:ea typeface="+mj-ea"/>
                <a:cs typeface="+mj-cs"/>
              </a:rPr>
              <a:t>Avatarurile comunismului: </a:t>
            </a:r>
            <a:br>
              <a:rPr lang="ro-RO" altLang="x-none" sz="3600" b="1" kern="1200" baseline="0" dirty="0">
                <a:latin typeface="Comic Sans MS" panose="030F0702030302020204" pitchFamily="66" charset="0"/>
              </a:rPr>
            </a:br>
            <a:r>
              <a:rPr kumimoji="0" lang="ro-RO" altLang="x-none" sz="3600" b="1" i="0" u="none" strike="noStrike" kern="1200" cap="none" spc="0" normalizeH="0" baseline="0" noProof="1">
                <a:solidFill>
                  <a:schemeClr val="tx2"/>
                </a:solidFill>
                <a:effectLst>
                  <a:outerShdw blurRad="38100" dist="38100" dir="2700000">
                    <a:srgbClr val="C0C0C0"/>
                  </a:outerShdw>
                </a:effectLst>
                <a:latin typeface="Comic Sans MS" panose="030F0702030302020204" pitchFamily="66" charset="0"/>
                <a:ea typeface="+mj-ea"/>
                <a:cs typeface="+mj-cs"/>
              </a:rPr>
              <a:t>mituri politice și memorie colectivă în România post-comunistă</a:t>
            </a:r>
          </a:p>
        </p:txBody>
      </p:sp>
      <p:sp>
        <p:nvSpPr>
          <p:cNvPr id="2051" name="Subtitle 2050"/>
          <p:cNvSpPr>
            <a:spLocks noGrp="1"/>
          </p:cNvSpPr>
          <p:nvPr>
            <p:ph type="subTitle" idx="1"/>
          </p:nvPr>
        </p:nvSpPr>
        <p:spPr>
          <a:xfrm>
            <a:off x="841375" y="5313363"/>
            <a:ext cx="7532688" cy="1147763"/>
          </a:xfrm>
        </p:spPr>
        <p:txBody>
          <a:bodyPr anchor="t" anchorCtr="0"/>
          <a:lstStyle/>
          <a:p>
            <a:pPr marL="0" marR="0" indent="0" algn="ctr" defTabSz="914400" rtl="0" eaLnBrk="1" fontAlgn="base" latinLnBrk="0" hangingPunct="1">
              <a:lnSpc>
                <a:spcPct val="90000"/>
              </a:lnSpc>
              <a:spcBef>
                <a:spcPct val="20000"/>
              </a:spcBef>
              <a:spcAft>
                <a:spcPct val="0"/>
              </a:spcAft>
              <a:buClrTx/>
              <a:buSzTx/>
              <a:buFontTx/>
              <a:buNone/>
            </a:pPr>
            <a:r>
              <a:rPr kumimoji="0" sz="2800" b="1"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rPr>
              <a:t>Claudia-Florentina Dobre</a:t>
            </a:r>
          </a:p>
          <a:p>
            <a:pPr marL="0" marR="0" indent="0" algn="ctr" defTabSz="914400" rtl="0" eaLnBrk="1" fontAlgn="base" latinLnBrk="0" hangingPunct="1">
              <a:lnSpc>
                <a:spcPct val="90000"/>
              </a:lnSpc>
              <a:spcBef>
                <a:spcPct val="20000"/>
              </a:spcBef>
              <a:spcAft>
                <a:spcPct val="0"/>
              </a:spcAft>
              <a:buClrTx/>
              <a:buSzTx/>
              <a:buFontTx/>
              <a:buNone/>
            </a:pPr>
            <a:r>
              <a:rPr kumimoji="0" sz="2000" b="0"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rPr>
              <a:t>Doctor </a:t>
            </a:r>
            <a:r>
              <a:rPr kumimoji="0" lang="ro-RO" altLang="x-none" sz="2000" b="0"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rPr>
              <a:t>în istorie al Universităţii Laval din Qu</a:t>
            </a:r>
            <a:r>
              <a:rPr kumimoji="0" lang="fr-FR" altLang="x-none" sz="2000" b="0"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rPr>
              <a:t>ébec</a:t>
            </a:r>
            <a:r>
              <a:rPr kumimoji="0" lang="ro-RO" altLang="fr-FR" sz="2000" b="0"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rPr>
              <a:t>, Canada</a:t>
            </a:r>
            <a:endParaRPr kumimoji="0" lang="fr-FR" altLang="x-none" sz="2000" b="0"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endParaRPr>
          </a:p>
          <a:p>
            <a:pPr marL="0" marR="0" indent="0" algn="ctr" defTabSz="914400" rtl="0" eaLnBrk="1" fontAlgn="base" latinLnBrk="0" hangingPunct="1">
              <a:lnSpc>
                <a:spcPct val="90000"/>
              </a:lnSpc>
              <a:spcBef>
                <a:spcPct val="20000"/>
              </a:spcBef>
              <a:spcAft>
                <a:spcPct val="0"/>
              </a:spcAft>
              <a:buClrTx/>
              <a:buSzTx/>
              <a:buFontTx/>
              <a:buNone/>
            </a:pPr>
            <a:r>
              <a:rPr kumimoji="0" lang="ro-RO" altLang="x-none" sz="2000" b="0"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rPr>
              <a:t>Cercetător științific III, Institutul de Istorie „Nicolae Iorga”</a:t>
            </a:r>
            <a:endParaRPr kumimoji="0" sz="2000" b="0" i="0" u="none" strike="noStrike" kern="1200" cap="none" spc="0" normalizeH="0" baseline="0" noProof="1">
              <a:solidFill>
                <a:schemeClr val="tx1"/>
              </a:solidFill>
              <a:effectLst>
                <a:outerShdw blurRad="38100" dist="38100" dir="2700000">
                  <a:srgbClr val="C0C0C0"/>
                </a:outerShdw>
              </a:effectLst>
              <a:latin typeface="Comic Sans MS" panose="030F0702030302020204" pitchFamily="66"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7409"/>
          <p:cNvSpPr>
            <a:spLocks noGrp="1"/>
          </p:cNvSpPr>
          <p:nvPr>
            <p:ph type="title"/>
          </p:nvPr>
        </p:nvSpPr>
        <p:spPr/>
        <p:txBody>
          <a:bodyPr anchor="b" anchorCtr="0"/>
          <a:lstStyle/>
          <a:p>
            <a:r>
              <a:rPr lang="ro-RO" altLang="x-none" dirty="0"/>
              <a:t>Elemente mitului victimizării </a:t>
            </a:r>
            <a:endParaRPr lang="en-US"/>
          </a:p>
        </p:txBody>
      </p:sp>
      <p:sp>
        <p:nvSpPr>
          <p:cNvPr id="13314" name="Text Placeholder 17410"/>
          <p:cNvSpPr>
            <a:spLocks noGrp="1"/>
          </p:cNvSpPr>
          <p:nvPr>
            <p:ph idx="1"/>
          </p:nvPr>
        </p:nvSpPr>
        <p:spPr/>
        <p:txBody>
          <a:bodyPr anchor="t" anchorCtr="0"/>
          <a:lstStyle/>
          <a:p>
            <a:r>
              <a:rPr lang="ro-RO" altLang="x-none" dirty="0"/>
              <a:t>Mitul victimizării este compus dintr-o serie de elemente mitologice, cel mai important fiind cel al „trădării de la Yalta”. </a:t>
            </a:r>
          </a:p>
          <a:p>
            <a:r>
              <a:rPr lang="ro-RO" altLang="x-none" dirty="0"/>
              <a:t>E urmat de mitul suveranului rău</a:t>
            </a:r>
          </a:p>
          <a:p>
            <a:r>
              <a:rPr lang="ro-RO" altLang="x-none" dirty="0"/>
              <a:t>Şi de cel al vecinilor hărpăreţi</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1265"/>
          <p:cNvSpPr>
            <a:spLocks noGrp="1"/>
          </p:cNvSpPr>
          <p:nvPr>
            <p:ph type="title"/>
          </p:nvPr>
        </p:nvSpPr>
        <p:spPr/>
        <p:txBody>
          <a:bodyPr anchor="b" anchorCtr="0"/>
          <a:lstStyle/>
          <a:p>
            <a:r>
              <a:rPr lang="ro-RO" altLang="x-none" dirty="0"/>
              <a:t>Realitate şi mit</a:t>
            </a:r>
            <a:endParaRPr lang="en-US"/>
          </a:p>
        </p:txBody>
      </p:sp>
      <p:sp>
        <p:nvSpPr>
          <p:cNvPr id="14338" name="Text Placeholder 11266"/>
          <p:cNvSpPr>
            <a:spLocks noGrp="1"/>
          </p:cNvSpPr>
          <p:nvPr>
            <p:ph idx="1"/>
          </p:nvPr>
        </p:nvSpPr>
        <p:spPr/>
        <p:txBody>
          <a:bodyPr anchor="t" anchorCtr="0"/>
          <a:lstStyle/>
          <a:p>
            <a:pPr>
              <a:lnSpc>
                <a:spcPct val="80000"/>
              </a:lnSpc>
            </a:pPr>
            <a:r>
              <a:rPr lang="fr-FR" altLang="x-none" sz="2800" dirty="0"/>
              <a:t>Mitul victimizării a fost construit pe o istorie adevărată. România s-a aflat sub ocupaţia armatei sovietice din 1944 până în 1958, persecuţiile de tot felul au fost dure şi de durată şi s-au soldat cu distrugerea elitei interbelice. </a:t>
            </a:r>
            <a:endParaRPr lang="ro-RO" altLang="x-none" sz="2800" dirty="0"/>
          </a:p>
          <a:p>
            <a:pPr>
              <a:lnSpc>
                <a:spcPct val="80000"/>
              </a:lnSpc>
            </a:pPr>
            <a:r>
              <a:rPr lang="fr-FR" altLang="x-none" sz="2800" dirty="0"/>
              <a:t>Procesul de mitificare apare însă atunci când, în imaginar, din comunism nu rămâne decât represiunea iar societatea este împărţită între victime şi călăi.</a:t>
            </a:r>
            <a:r>
              <a:rPr lang="fr-FR" altLang="x-none" dirty="0"/>
              <a:t>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21505"/>
          <p:cNvSpPr>
            <a:spLocks noGrp="1"/>
          </p:cNvSpPr>
          <p:nvPr>
            <p:ph type="title"/>
          </p:nvPr>
        </p:nvSpPr>
        <p:spPr/>
        <p:txBody>
          <a:bodyPr anchor="b" anchorCtr="0"/>
          <a:lstStyle/>
          <a:p>
            <a:r>
              <a:rPr lang="ro-RO" altLang="x-none" dirty="0"/>
              <a:t>Factori de transmitere a mitului victimizării</a:t>
            </a:r>
            <a:endParaRPr lang="en-US"/>
          </a:p>
        </p:txBody>
      </p:sp>
      <p:sp>
        <p:nvSpPr>
          <p:cNvPr id="15362" name="Text Placeholder 21506"/>
          <p:cNvSpPr>
            <a:spLocks noGrp="1"/>
          </p:cNvSpPr>
          <p:nvPr>
            <p:ph idx="1"/>
          </p:nvPr>
        </p:nvSpPr>
        <p:spPr>
          <a:xfrm>
            <a:off x="440690" y="1828800"/>
            <a:ext cx="8037195" cy="3989070"/>
          </a:xfrm>
        </p:spPr>
        <p:txBody>
          <a:bodyPr anchor="t" anchorCtr="0"/>
          <a:lstStyle/>
          <a:p>
            <a:r>
              <a:rPr lang="ro-RO" altLang="x-none" sz="2000" dirty="0"/>
              <a:t>Memorialul durerii, Memorialul Sighet</a:t>
            </a:r>
          </a:p>
          <a:p>
            <a:r>
              <a:rPr lang="ro-RO" altLang="en-US" sz="2000"/>
              <a:t>Condamnarea comunismului în decembrie 2006</a:t>
            </a:r>
          </a:p>
          <a:p>
            <a:r>
              <a:rPr lang="fr-FR" altLang="x-none" sz="2000" dirty="0">
                <a:sym typeface="+mn-ea"/>
              </a:rPr>
              <a:t>Prin declaraţia sa în faţa camerelor reunite ale Parlamentului, preşedintele României transformă victimizarea în paradigmă oficială : « Concluziile Comisiei, pe care mi le însuşesc, afirmă că sistemul comunist totalitar din România a fost impus prin dictat străin. </a:t>
            </a:r>
            <a:r>
              <a:rPr lang="ro-RO" altLang="fr-FR" sz="2000" dirty="0">
                <a:sym typeface="+mn-ea"/>
              </a:rPr>
              <a:t>...</a:t>
            </a:r>
            <a:r>
              <a:rPr lang="fr-FR" altLang="x-none" sz="2000" dirty="0">
                <a:sym typeface="+mn-ea"/>
              </a:rPr>
              <a:t> Condamnând sistemul comunist din România, îmi afirm admiraţia pentru eroismul celor care s-au opus dictaturii, de la luptătorii din rezistenţă şi militanţii partidelor politice anihilate de comunişti şi până la disidenţii şi opozanţii perioadei Ceauşescu. ... În acelaşi timp, îmi exprim compasiunea pentru suferinţele îndurate de marea majoritate a poporului român.”</a:t>
            </a:r>
            <a:br>
              <a:rPr lang="en-US" sz="2000">
                <a:sym typeface="+mn-ea"/>
              </a:rPr>
            </a:br>
            <a:endParaRPr lang="ro-RO" alt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9457"/>
          <p:cNvSpPr>
            <a:spLocks noGrp="1"/>
          </p:cNvSpPr>
          <p:nvPr>
            <p:ph type="title"/>
          </p:nvPr>
        </p:nvSpPr>
        <p:spPr>
          <a:xfrm>
            <a:off x="685800" y="152400"/>
            <a:ext cx="6870700" cy="1102360"/>
          </a:xfrm>
        </p:spPr>
        <p:txBody>
          <a:bodyPr anchor="b" anchorCtr="0"/>
          <a:lstStyle/>
          <a:p>
            <a:r>
              <a:rPr lang="ro-RO" altLang="x-none" dirty="0"/>
              <a:t>Mitul vârstei de aur</a:t>
            </a:r>
            <a:endParaRPr lang="en-US"/>
          </a:p>
        </p:txBody>
      </p:sp>
      <p:sp>
        <p:nvSpPr>
          <p:cNvPr id="19458" name="Text Placeholder 19458"/>
          <p:cNvSpPr>
            <a:spLocks noGrp="1"/>
          </p:cNvSpPr>
          <p:nvPr>
            <p:ph idx="1"/>
          </p:nvPr>
        </p:nvSpPr>
        <p:spPr>
          <a:xfrm>
            <a:off x="685800" y="1473200"/>
            <a:ext cx="7696200" cy="4013200"/>
          </a:xfrm>
        </p:spPr>
        <p:txBody>
          <a:bodyPr anchor="t" anchorCtr="0"/>
          <a:lstStyle/>
          <a:p>
            <a:pPr>
              <a:lnSpc>
                <a:spcPct val="80000"/>
              </a:lnSpc>
            </a:pPr>
            <a:r>
              <a:rPr lang="ro-RO" altLang="x-none" sz="2800" dirty="0"/>
              <a:t>Mitul „vârstei de aur” s-a construit în perioada postcomunistă sub două forme strâns legate între ele: cea a înfloritoarei epocii interbelice şi a rezistenţei anticomuniste. </a:t>
            </a:r>
          </a:p>
          <a:p>
            <a:pPr>
              <a:lnSpc>
                <a:spcPct val="80000"/>
              </a:lnSpc>
            </a:pPr>
            <a:r>
              <a:rPr lang="ro-RO" altLang="x-none" sz="2800" dirty="0"/>
              <a:t>Ambele aspecte au rolul de a descrie o societate românească animată de valori şi idealuri înalte,  în contrast cu cele comuniste, şi a oferi un model de urmat noii societăţi ieşite din tenebrele comunismului. </a:t>
            </a:r>
            <a:endParaRPr 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5361"/>
          <p:cNvSpPr>
            <a:spLocks noGrp="1"/>
          </p:cNvSpPr>
          <p:nvPr>
            <p:ph type="title"/>
          </p:nvPr>
        </p:nvSpPr>
        <p:spPr/>
        <p:txBody>
          <a:bodyPr anchor="b" anchorCtr="0"/>
          <a:lstStyle/>
          <a:p>
            <a:br>
              <a:rPr lang="ro-RO" altLang="x-none" sz="4000" b="1" dirty="0"/>
            </a:br>
            <a:r>
              <a:rPr lang="fr-FR" altLang="x-none" sz="3200" b="1" dirty="0"/>
              <a:t>Mitul « Revoluţiei române »</a:t>
            </a:r>
            <a:br>
              <a:rPr lang="en-US" sz="3200" b="1"/>
            </a:br>
            <a:endParaRPr lang="en-US" sz="3200" b="1"/>
          </a:p>
        </p:txBody>
      </p:sp>
      <p:sp>
        <p:nvSpPr>
          <p:cNvPr id="20482" name="Text Placeholder 15362"/>
          <p:cNvSpPr>
            <a:spLocks noGrp="1"/>
          </p:cNvSpPr>
          <p:nvPr>
            <p:ph idx="1"/>
          </p:nvPr>
        </p:nvSpPr>
        <p:spPr/>
        <p:txBody>
          <a:bodyPr anchor="t" anchorCtr="0"/>
          <a:lstStyle/>
          <a:p>
            <a:r>
              <a:rPr lang="ro-RO" altLang="x-none" sz="2400" dirty="0"/>
              <a:t>Într-un anunţ din 29 decembrie 1989, ideologii Frontului Salvării Naţionale, declarau solemn, în bună tradiţie comunistă, evenimentele din perioada 15-25 decembrie drept « Revoluţia reconcilierii naţionale ». </a:t>
            </a:r>
          </a:p>
          <a:p>
            <a:r>
              <a:rPr lang="fr-FR" altLang="x-none" sz="2400" dirty="0"/>
              <a:t>Parte a mitului « unităţii », al « religiei civile » prezentă în orice stat naţional laic, « mitul Revoluţiei » avea scopul de a oferi legitimitate şi</a:t>
            </a:r>
            <a:r>
              <a:rPr lang="fr-FR" altLang="x-none" dirty="0"/>
              <a:t> </a:t>
            </a:r>
            <a:r>
              <a:rPr lang="fr-FR" altLang="x-none" sz="2400" dirty="0"/>
              <a:t>coerenţă noului regim. </a:t>
            </a:r>
            <a:br>
              <a:rPr lang="en-US" sz="2400"/>
            </a:br>
            <a:endParaRPr lang="ro-RO" altLang="x-non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95233"/>
          <p:cNvSpPr>
            <a:spLocks noGrp="1"/>
          </p:cNvSpPr>
          <p:nvPr>
            <p:ph type="title"/>
          </p:nvPr>
        </p:nvSpPr>
        <p:spPr/>
        <p:txBody>
          <a:bodyPr anchor="b" anchorCtr="0"/>
          <a:lstStyle/>
          <a:p>
            <a:r>
              <a:rPr lang="ro-RO" altLang="x-none" dirty="0"/>
              <a:t>Concluzii</a:t>
            </a:r>
            <a:endParaRPr lang="en-US"/>
          </a:p>
        </p:txBody>
      </p:sp>
      <p:sp>
        <p:nvSpPr>
          <p:cNvPr id="21506" name="Text Placeholder 95234"/>
          <p:cNvSpPr>
            <a:spLocks noGrp="1"/>
          </p:cNvSpPr>
          <p:nvPr>
            <p:ph idx="1"/>
          </p:nvPr>
        </p:nvSpPr>
        <p:spPr>
          <a:xfrm>
            <a:off x="354965" y="1981200"/>
            <a:ext cx="8027035" cy="3657600"/>
          </a:xfrm>
        </p:spPr>
        <p:txBody>
          <a:bodyPr anchor="t" anchorCtr="0"/>
          <a:lstStyle/>
          <a:p>
            <a:pPr>
              <a:lnSpc>
                <a:spcPct val="80000"/>
              </a:lnSpc>
            </a:pPr>
            <a:r>
              <a:rPr lang="ro-RO" altLang="x-none" sz="2400" dirty="0"/>
              <a:t>Miturile postmoderne dependente de imagini mai mult decât de naraţiune joacă totuşi acelaşi rol simplificator şi unificator încercând să ofere o interpretare consensuală complexităţii lumii. Construcţiile mitologice postcomuniste ne vorbesc mai mult despre imaginarul societăţii româneşti ieşite din comunism decât despre realitatea comunismului şi postcomunismului. Deşi pleacă de la nişte realităţi de netăgăduit, naraţiunile privitoare la acest regim sunt de multe ori simple ficţiuni menite a oferi un sistem explicativ şi un mesaj mobilizator societății și indivizilor care o compun. </a:t>
            </a:r>
            <a:endParaRPr 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5121"/>
          <p:cNvSpPr>
            <a:spLocks noGrp="1"/>
          </p:cNvSpPr>
          <p:nvPr>
            <p:ph type="title"/>
          </p:nvPr>
        </p:nvSpPr>
        <p:spPr/>
        <p:txBody>
          <a:bodyPr anchor="b" anchorCtr="0"/>
          <a:lstStyle/>
          <a:p>
            <a:r>
              <a:rPr lang="ro-RO" altLang="x-none" dirty="0"/>
              <a:t>Introducere</a:t>
            </a:r>
            <a:endParaRPr lang="en-US"/>
          </a:p>
        </p:txBody>
      </p:sp>
      <p:sp>
        <p:nvSpPr>
          <p:cNvPr id="4098" name="Text Placeholder 5122"/>
          <p:cNvSpPr>
            <a:spLocks noGrp="1"/>
          </p:cNvSpPr>
          <p:nvPr>
            <p:ph idx="1"/>
          </p:nvPr>
        </p:nvSpPr>
        <p:spPr/>
        <p:txBody>
          <a:bodyPr anchor="t" anchorCtr="0"/>
          <a:lstStyle/>
          <a:p>
            <a:pPr>
              <a:lnSpc>
                <a:spcPct val="90000"/>
              </a:lnSpc>
            </a:pPr>
            <a:r>
              <a:rPr lang="ro-RO" altLang="x-none" dirty="0"/>
              <a:t>Această prezentare îşi propune să interpreteze structurile imaginarului postcomunist românesc prin analiza miturilor privitoare la epoca comunistă vehiculate în spaţiul public postdecembrist şi rolul memoriei colective în crearea şi transmiterea acestor mituri.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6145"/>
          <p:cNvSpPr>
            <a:spLocks noGrp="1"/>
          </p:cNvSpPr>
          <p:nvPr>
            <p:ph type="title"/>
          </p:nvPr>
        </p:nvSpPr>
        <p:spPr/>
        <p:txBody>
          <a:bodyPr anchor="b" anchorCtr="0"/>
          <a:lstStyle/>
          <a:p>
            <a:r>
              <a:rPr lang="ro-RO" altLang="x-none" dirty="0"/>
              <a:t>Problematica</a:t>
            </a:r>
            <a:endParaRPr lang="en-US"/>
          </a:p>
        </p:txBody>
      </p:sp>
      <p:sp>
        <p:nvSpPr>
          <p:cNvPr id="5122" name="Text Placeholder 6146"/>
          <p:cNvSpPr>
            <a:spLocks noGrp="1"/>
          </p:cNvSpPr>
          <p:nvPr>
            <p:ph idx="1"/>
          </p:nvPr>
        </p:nvSpPr>
        <p:spPr/>
        <p:txBody>
          <a:bodyPr anchor="t" anchorCtr="0"/>
          <a:lstStyle/>
          <a:p>
            <a:pPr marL="609600" indent="-609600">
              <a:lnSpc>
                <a:spcPct val="90000"/>
              </a:lnSpc>
              <a:buNone/>
            </a:pPr>
            <a:r>
              <a:rPr lang="ro-RO" altLang="x-none" sz="2400" dirty="0"/>
              <a:t>Miturile au rolul de a propune o schemă explicativă privitoare la trecut şi prezent punând în evidenţă o serie de valori împărtăşite de societate şi oferind o cheie pentru înţelegerea acesteia. Într-o asemenea interpretare, mitul se situează dincolo de adevăr sau minciună. El devine o mare credinţă menită să ofere comunităţii justificări şi idealuri, să o mobilizeze, să ofere un sens destinului imaginat al acesteia. </a:t>
            </a:r>
            <a:endParaRPr 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96257"/>
          <p:cNvSpPr>
            <a:spLocks noGrp="1"/>
          </p:cNvSpPr>
          <p:nvPr>
            <p:ph type="title"/>
          </p:nvPr>
        </p:nvSpPr>
        <p:spPr/>
        <p:txBody>
          <a:bodyPr anchor="b" anchorCtr="0"/>
          <a:lstStyle/>
          <a:p>
            <a:r>
              <a:rPr lang="ro-RO" altLang="x-none" dirty="0"/>
              <a:t>Memorie şi mit</a:t>
            </a:r>
            <a:endParaRPr lang="en-US"/>
          </a:p>
        </p:txBody>
      </p:sp>
      <p:sp>
        <p:nvSpPr>
          <p:cNvPr id="6146" name="Text Placeholder 96258"/>
          <p:cNvSpPr>
            <a:spLocks noGrp="1"/>
          </p:cNvSpPr>
          <p:nvPr>
            <p:ph idx="1"/>
          </p:nvPr>
        </p:nvSpPr>
        <p:spPr/>
        <p:txBody>
          <a:bodyPr anchor="t" anchorCtr="0"/>
          <a:lstStyle/>
          <a:p>
            <a:pPr>
              <a:lnSpc>
                <a:spcPct val="90000"/>
              </a:lnSpc>
            </a:pPr>
            <a:r>
              <a:rPr lang="ro-RO" altLang="x-none" sz="2400" dirty="0"/>
              <a:t>Miturile politice/naţionale/identitare sunt strâns legate de memorie şi uitare. </a:t>
            </a:r>
          </a:p>
          <a:p>
            <a:pPr>
              <a:lnSpc>
                <a:spcPct val="90000"/>
              </a:lnSpc>
            </a:pPr>
            <a:r>
              <a:rPr lang="ro-RO" altLang="x-none" sz="2400" dirty="0"/>
              <a:t>Miturile prind însă viaţă atunci când se bazează pe o memorie colectivă împărtăşită. </a:t>
            </a:r>
          </a:p>
          <a:p>
            <a:pPr>
              <a:lnSpc>
                <a:spcPct val="90000"/>
              </a:lnSpc>
            </a:pPr>
            <a:r>
              <a:rPr lang="ro-RO" altLang="x-none" sz="2400" dirty="0"/>
              <a:t>Existenţa unei memorii colective şi/sau istorice asupra unor evenimente, personaje, locuri, întâmplări joacă un rol important în implantarea, permanentizarea şi transmiterea miturilor. </a:t>
            </a:r>
            <a:br>
              <a:rPr lang="en-US" sz="2400"/>
            </a:br>
            <a:endParaRPr 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97281"/>
          <p:cNvSpPr>
            <a:spLocks noGrp="1"/>
          </p:cNvSpPr>
          <p:nvPr>
            <p:ph type="title"/>
          </p:nvPr>
        </p:nvSpPr>
        <p:spPr/>
        <p:txBody>
          <a:bodyPr anchor="b" anchorCtr="0"/>
          <a:lstStyle/>
          <a:p>
            <a:r>
              <a:rPr lang="ro-RO" altLang="x-none" dirty="0"/>
              <a:t>Memoria colectivă</a:t>
            </a:r>
            <a:endParaRPr lang="en-US"/>
          </a:p>
        </p:txBody>
      </p:sp>
      <p:sp>
        <p:nvSpPr>
          <p:cNvPr id="7170" name="Text Placeholder 97282"/>
          <p:cNvSpPr>
            <a:spLocks noGrp="1"/>
          </p:cNvSpPr>
          <p:nvPr>
            <p:ph idx="1"/>
          </p:nvPr>
        </p:nvSpPr>
        <p:spPr/>
        <p:txBody>
          <a:bodyPr anchor="t" anchorCtr="0"/>
          <a:lstStyle/>
          <a:p>
            <a:r>
              <a:rPr lang="ro-RO" altLang="x-none" dirty="0"/>
              <a:t>Memoria este o actualizare a trecutului din perspectiva prezentului, o interpretare a acestuia în funcţie de contextul social, politic, dar şi al “cadrelor sociale ale memoriei”, aşa cum acestea sunt definite de Maurice Halbwachs.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98305"/>
          <p:cNvSpPr>
            <a:spLocks noGrp="1"/>
          </p:cNvSpPr>
          <p:nvPr>
            <p:ph type="title"/>
          </p:nvPr>
        </p:nvSpPr>
        <p:spPr/>
        <p:txBody>
          <a:bodyPr anchor="b" anchorCtr="0"/>
          <a:lstStyle/>
          <a:p>
            <a:r>
              <a:rPr lang="ro-RO" altLang="x-none" dirty="0"/>
              <a:t>Cadrele sociale ale memoriei</a:t>
            </a:r>
            <a:endParaRPr lang="en-US"/>
          </a:p>
        </p:txBody>
      </p:sp>
      <p:sp>
        <p:nvSpPr>
          <p:cNvPr id="8194" name="Text Placeholder 98306"/>
          <p:cNvSpPr>
            <a:spLocks noGrp="1"/>
          </p:cNvSpPr>
          <p:nvPr>
            <p:ph idx="1"/>
          </p:nvPr>
        </p:nvSpPr>
        <p:spPr/>
        <p:txBody>
          <a:bodyPr anchor="t" anchorCtr="0"/>
          <a:lstStyle/>
          <a:p>
            <a:r>
              <a:rPr lang="ro-RO" altLang="x-none" dirty="0"/>
              <a:t>Maurice Halbwachs scria la începutul secolului XX că individul nu îşi aminteşte decât cu ajutorul celorlalţi (familie, anturaj, limbaj, şcoală, biserică etc.). Toate acestea sunt considerate cadre sociale ale memoriei.</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7169"/>
          <p:cNvSpPr>
            <a:spLocks noGrp="1"/>
          </p:cNvSpPr>
          <p:nvPr>
            <p:ph type="title"/>
          </p:nvPr>
        </p:nvSpPr>
        <p:spPr>
          <a:xfrm>
            <a:off x="685800" y="152400"/>
            <a:ext cx="6870700" cy="932180"/>
          </a:xfrm>
        </p:spPr>
        <p:txBody>
          <a:bodyPr anchor="b" anchorCtr="0"/>
          <a:lstStyle/>
          <a:p>
            <a:r>
              <a:rPr lang="ro-RO" altLang="x-none" dirty="0"/>
              <a:t>Mituri politice</a:t>
            </a:r>
            <a:endParaRPr lang="en-US"/>
          </a:p>
        </p:txBody>
      </p:sp>
      <p:sp>
        <p:nvSpPr>
          <p:cNvPr id="9218" name="Text Placeholder 7170"/>
          <p:cNvSpPr>
            <a:spLocks noGrp="1"/>
          </p:cNvSpPr>
          <p:nvPr>
            <p:ph idx="1"/>
          </p:nvPr>
        </p:nvSpPr>
        <p:spPr>
          <a:xfrm>
            <a:off x="686435" y="1454785"/>
            <a:ext cx="7695565" cy="4031615"/>
          </a:xfrm>
        </p:spPr>
        <p:txBody>
          <a:bodyPr anchor="t" anchorCtr="0"/>
          <a:lstStyle/>
          <a:p>
            <a:pPr>
              <a:lnSpc>
                <a:spcPct val="80000"/>
              </a:lnSpc>
            </a:pPr>
            <a:r>
              <a:rPr lang="ro-RO" altLang="x-none" sz="2400" dirty="0"/>
              <a:t>Deşi s-au îndepărtat de imaginarul tradiţional, societăţile moderne sunt la fel de interesate de mituri. </a:t>
            </a:r>
          </a:p>
          <a:p>
            <a:pPr>
              <a:lnSpc>
                <a:spcPct val="80000"/>
              </a:lnSpc>
            </a:pPr>
            <a:r>
              <a:rPr lang="ro-RO" altLang="x-none" sz="2400" dirty="0"/>
              <a:t>Raoul Girardet constata că miturile „politice moderne” nu se deosebesc atât de mult de cele „tradiţionale”.</a:t>
            </a:r>
          </a:p>
          <a:p>
            <a:pPr>
              <a:lnSpc>
                <a:spcPct val="80000"/>
              </a:lnSpc>
            </a:pPr>
            <a:r>
              <a:rPr lang="ro-RO" altLang="x-none" sz="2400" dirty="0"/>
              <a:t> Mitul „unităţii” este la fel de prezent în societăţile moderne dar sub alte forme. „Naţiunea” este o religie laică ce se integrează perfect mitului unităţii. Mitul „Salvatorului” se întruchipează în diverşi lideri politici iar mitul „conspiraţiei” pare să fie la fel de prezent şi în lumea modernă şi postmodernă. </a:t>
            </a:r>
            <a:endParaRPr 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59393"/>
          <p:cNvSpPr>
            <a:spLocks noGrp="1"/>
          </p:cNvSpPr>
          <p:nvPr>
            <p:ph type="title"/>
          </p:nvPr>
        </p:nvSpPr>
        <p:spPr/>
        <p:txBody>
          <a:bodyPr anchor="b" anchorCtr="0"/>
          <a:lstStyle/>
          <a:p>
            <a:r>
              <a:rPr lang="ro-RO" altLang="x-none" dirty="0"/>
              <a:t>Mituri postcomuniste</a:t>
            </a:r>
            <a:endParaRPr lang="en-US"/>
          </a:p>
        </p:txBody>
      </p:sp>
      <p:sp>
        <p:nvSpPr>
          <p:cNvPr id="10242" name="Text Placeholder 59394"/>
          <p:cNvSpPr>
            <a:spLocks noGrp="1"/>
          </p:cNvSpPr>
          <p:nvPr>
            <p:ph idx="1"/>
          </p:nvPr>
        </p:nvSpPr>
        <p:spPr/>
        <p:txBody>
          <a:bodyPr anchor="t" anchorCtr="0"/>
          <a:lstStyle/>
          <a:p>
            <a:pPr algn="just">
              <a:lnSpc>
                <a:spcPct val="80000"/>
              </a:lnSpc>
              <a:buNone/>
            </a:pPr>
            <a:r>
              <a:rPr lang="ro-RO" altLang="x-none" sz="2000" dirty="0"/>
              <a:t>Imediat ce cuplul Ceauşescu a fost executat în decembrie 1989, au apărut şi primele construcţii de tip mitologic menite a oferi o explicaţie existenţei regimului comunist în România, de a propune un nou tip de identificare socială şi a da coerenţă realităţilor prezente. </a:t>
            </a:r>
          </a:p>
          <a:p>
            <a:pPr algn="just">
              <a:lnSpc>
                <a:spcPct val="80000"/>
              </a:lnSpc>
              <a:buNone/>
            </a:pPr>
            <a:r>
              <a:rPr lang="ro-RO" altLang="x-none" sz="2000" dirty="0"/>
              <a:t>Miturile au fost convocate pentru a explica simplu şi clar apariţia regimului comunist, evoluţia, meţinerea şi prăbuşirea acestuia (mitul conspiraţiei), pentru a oferi o nouă identitate socială și politică prin promovarea mitului  „vârstei de aur” interbelice și a anticomunismului, pentru a oferi un nou liant social (mitul „unităţii” sub formula „Revoluţiei”). </a:t>
            </a:r>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8193"/>
          <p:cNvSpPr>
            <a:spLocks noGrp="1"/>
          </p:cNvSpPr>
          <p:nvPr>
            <p:ph type="title"/>
          </p:nvPr>
        </p:nvSpPr>
        <p:spPr/>
        <p:txBody>
          <a:bodyPr anchor="b" anchorCtr="0"/>
          <a:lstStyle/>
          <a:p>
            <a:r>
              <a:rPr lang="ro-RO" altLang="x-none" dirty="0"/>
              <a:t>Mitul victimizării</a:t>
            </a:r>
            <a:r>
              <a:rPr lang="en-US"/>
              <a:t> </a:t>
            </a:r>
          </a:p>
        </p:txBody>
      </p:sp>
      <p:sp>
        <p:nvSpPr>
          <p:cNvPr id="11266" name="Text Placeholder 8194"/>
          <p:cNvSpPr>
            <a:spLocks noGrp="1"/>
          </p:cNvSpPr>
          <p:nvPr>
            <p:ph idx="1"/>
          </p:nvPr>
        </p:nvSpPr>
        <p:spPr>
          <a:xfrm>
            <a:off x="685800" y="1905000"/>
            <a:ext cx="7696200" cy="3581400"/>
          </a:xfrm>
        </p:spPr>
        <p:txBody>
          <a:bodyPr anchor="t" anchorCtr="0"/>
          <a:lstStyle/>
          <a:p>
            <a:pPr>
              <a:lnSpc>
                <a:spcPct val="80000"/>
              </a:lnSpc>
            </a:pPr>
            <a:r>
              <a:rPr lang="ro-RO" altLang="x-none" sz="2000" dirty="0"/>
              <a:t>Mitul tradiţional al conspiraţiei se traduce în lumea modernă şi postmodernă românească prin victimizare (Katherine Verdery, </a:t>
            </a:r>
            <a:r>
              <a:rPr lang="ro-RO" altLang="x-none" sz="2000" i="1" dirty="0"/>
              <a:t>Socialismul, ce a fost şi ce urmează</a:t>
            </a:r>
            <a:r>
              <a:rPr lang="ro-RO" altLang="x-none" sz="2000" dirty="0"/>
              <a:t>, Iaşi, Institutul European, 2003, p. 136).</a:t>
            </a:r>
          </a:p>
          <a:p>
            <a:pPr>
              <a:lnSpc>
                <a:spcPct val="80000"/>
              </a:lnSpc>
            </a:pPr>
            <a:r>
              <a:rPr lang="ro-RO" altLang="x-none" sz="2000" dirty="0"/>
              <a:t> El porneşte de la ceea ce Sorin Alexandrescu considera a fi un „complex al victimizării” specific elitelor româneşti (Alexandrescu, Paradoxul românesc, 1998, p. 65). </a:t>
            </a:r>
          </a:p>
          <a:p>
            <a:pPr>
              <a:lnSpc>
                <a:spcPct val="80000"/>
              </a:lnSpc>
            </a:pPr>
            <a:r>
              <a:rPr lang="ro-RO" altLang="x-none" sz="2000" dirty="0"/>
              <a:t>Românii s-au considerat mereu victimele istoriei, geografiei, vecinilor, conducătorilor etc. </a:t>
            </a:r>
          </a:p>
          <a:p>
            <a:pPr>
              <a:lnSpc>
                <a:spcPct val="80000"/>
              </a:lnSpc>
            </a:pPr>
            <a:r>
              <a:rPr lang="ro-RO" altLang="x-none" sz="2000" dirty="0"/>
              <a:t>În perioada postcomunistă, memoria comunismului integrează mitului complotului nu doar victimizarea, ci şi culpabilizarea generală. </a:t>
            </a:r>
            <a:endParaRPr lang="en-US" sz="2000"/>
          </a:p>
        </p:txBody>
      </p:sp>
    </p:spTree>
  </p:cSld>
  <p:clrMapOvr>
    <a:masterClrMapping/>
  </p:clrMapOvr>
</p:sld>
</file>

<file path=ppt/theme/theme1.xml><?xml version="1.0" encoding="utf-8"?>
<a:theme xmlns:a="http://schemas.openxmlformats.org/drawingml/2006/main" name="Crayons">
  <a:themeElements>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fontScheme nam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B"/>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272"/>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808000"/>
        </a:lt2>
        <a:accent1>
          <a:srgbClr val="99CC00"/>
        </a:accent1>
        <a:accent2>
          <a:srgbClr val="003300"/>
        </a:accent2>
        <a:accent3>
          <a:srgbClr val="ADB9AA"/>
        </a:accent3>
        <a:accent4>
          <a:srgbClr val="DCDCDC"/>
        </a:accent4>
        <a:accent5>
          <a:srgbClr val="CAE2AA"/>
        </a:accent5>
        <a:accent6>
          <a:srgbClr val="002D00"/>
        </a:accent6>
        <a:hlink>
          <a:srgbClr val="CCCC00"/>
        </a:hlink>
        <a:folHlink>
          <a:srgbClr val="CCFF33"/>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CCECFF"/>
        </a:dk2>
        <a:lt2>
          <a:srgbClr val="808080"/>
        </a:lt2>
        <a:accent1>
          <a:srgbClr val="33CCCC"/>
        </a:accent1>
        <a:accent2>
          <a:srgbClr val="006699"/>
        </a:accent2>
        <a:accent3>
          <a:srgbClr val="AAADB9"/>
        </a:accent3>
        <a:accent4>
          <a:srgbClr val="DCDCDC"/>
        </a:accent4>
        <a:accent5>
          <a:srgbClr val="ADE2E2"/>
        </a:accent5>
        <a:accent6>
          <a:srgbClr val="005B89"/>
        </a:accent6>
        <a:hlink>
          <a:srgbClr val="00FFFF"/>
        </a:hlink>
        <a:folHlink>
          <a:srgbClr val="0000FF"/>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FFFFFF"/>
        </a:dk2>
        <a:lt2>
          <a:srgbClr val="6666FF"/>
        </a:lt2>
        <a:accent1>
          <a:srgbClr val="33CCFF"/>
        </a:accent1>
        <a:accent2>
          <a:srgbClr val="0000FF"/>
        </a:accent2>
        <a:accent3>
          <a:srgbClr val="AAAAB9"/>
        </a:accent3>
        <a:accent4>
          <a:srgbClr val="DCDCDC"/>
        </a:accent4>
        <a:accent5>
          <a:srgbClr val="ADE2FF"/>
        </a:accent5>
        <a:accent6>
          <a:srgbClr val="0000E5"/>
        </a:accent6>
        <a:hlink>
          <a:srgbClr val="FFFF99"/>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800080"/>
        </a:lt1>
        <a:dk2>
          <a:srgbClr val="FFFFFF"/>
        </a:dk2>
        <a:lt2>
          <a:srgbClr val="000000"/>
        </a:lt2>
        <a:accent1>
          <a:srgbClr val="CC66FF"/>
        </a:accent1>
        <a:accent2>
          <a:srgbClr val="990099"/>
        </a:accent2>
        <a:accent3>
          <a:srgbClr val="C1AAC1"/>
        </a:accent3>
        <a:accent4>
          <a:srgbClr val="DCDCDC"/>
        </a:accent4>
        <a:accent5>
          <a:srgbClr val="E2B9FF"/>
        </a:accent5>
        <a:accent6>
          <a:srgbClr val="890089"/>
        </a:accent6>
        <a:hlink>
          <a:srgbClr val="FF9900"/>
        </a:hlink>
        <a:folHlink>
          <a:srgbClr val="FF33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FFFFCC"/>
        </a:dk2>
        <a:lt2>
          <a:srgbClr val="FF3300"/>
        </a:lt2>
        <a:accent1>
          <a:srgbClr val="FF7C80"/>
        </a:accent1>
        <a:accent2>
          <a:srgbClr val="990000"/>
        </a:accent2>
        <a:accent3>
          <a:srgbClr val="C1AAAA"/>
        </a:accent3>
        <a:accent4>
          <a:srgbClr val="DCDCDC"/>
        </a:accent4>
        <a:accent5>
          <a:srgbClr val="FFBFC1"/>
        </a:accent5>
        <a:accent6>
          <a:srgbClr val="890000"/>
        </a:accent6>
        <a:hlink>
          <a:srgbClr val="FF66CC"/>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6408</Words>
  <Application>Microsoft Office PowerPoint</Application>
  <PresentationFormat>Expunere pe ecran (4:3)</PresentationFormat>
  <Paragraphs>77</Paragraphs>
  <Slides>15</Slides>
  <Notes>0</Notes>
  <HiddenSlides>0</HiddenSlides>
  <MMClips>0</MMClips>
  <ScaleCrop>false</ScaleCrop>
  <HeadingPairs>
    <vt:vector size="4" baseType="variant">
      <vt:variant>
        <vt:lpstr>Temă</vt:lpstr>
      </vt:variant>
      <vt:variant>
        <vt:i4>1</vt:i4>
      </vt:variant>
      <vt:variant>
        <vt:lpstr>Titluri diapozitive</vt:lpstr>
      </vt:variant>
      <vt:variant>
        <vt:i4>15</vt:i4>
      </vt:variant>
    </vt:vector>
  </HeadingPairs>
  <TitlesOfParts>
    <vt:vector size="16" baseType="lpstr">
      <vt:lpstr>Crayons</vt:lpstr>
      <vt:lpstr>Avatarurile comunismului:  mituri politice și memorie colectivă în România post-comunistă</vt:lpstr>
      <vt:lpstr>Introducere</vt:lpstr>
      <vt:lpstr>Problematica</vt:lpstr>
      <vt:lpstr>Memorie şi mit</vt:lpstr>
      <vt:lpstr>Memoria colectivă</vt:lpstr>
      <vt:lpstr>Cadrele sociale ale memoriei</vt:lpstr>
      <vt:lpstr>Mituri politice</vt:lpstr>
      <vt:lpstr>Mituri postcomuniste</vt:lpstr>
      <vt:lpstr>Mitul victimizării </vt:lpstr>
      <vt:lpstr>Elemente mitului victimizării </vt:lpstr>
      <vt:lpstr>Realitate şi mit</vt:lpstr>
      <vt:lpstr>Factori de transmitere a mitului victimizării</vt:lpstr>
      <vt:lpstr>Mitul vârstei de aur</vt:lpstr>
      <vt:lpstr> Mitul « Revoluţiei române » </vt:lpstr>
      <vt:lpstr>Concluzii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Avatarurile comunismului:  mituri politice și memorie colectivă în România post-comunistă</dc:title>
  <dc:creator/>
  <cp:lastModifiedBy>memorialstudies@gmail.com</cp:lastModifiedBy>
  <cp:revision>8</cp:revision>
  <dcterms:created xsi:type="dcterms:W3CDTF">2009-06-02T10:17:00Z</dcterms:created>
  <dcterms:modified xsi:type="dcterms:W3CDTF">2024-05-21T16:28:42Z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7BB74E69DC7443CDBDF7D4D9A41A7CD0_12</vt:lpwstr>
  </property>
  <property fmtid="{D5CDD505-2E9C-101B-9397-08002B2CF9AE}" pid="3" name="KSOProductBuildVer">
    <vt:lpwstr>1033-12.2.0.16909</vt:lpwstr>
  </property>
</Properties>
</file>