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3"/>
  </p:notesMasterIdLst>
  <p:sldIdLst>
    <p:sldId id="256" r:id="rId2"/>
    <p:sldId id="286" r:id="rId3"/>
    <p:sldId id="321" r:id="rId4"/>
    <p:sldId id="276" r:id="rId5"/>
    <p:sldId id="355" r:id="rId6"/>
    <p:sldId id="260" r:id="rId7"/>
    <p:sldId id="298" r:id="rId8"/>
    <p:sldId id="356" r:id="rId9"/>
    <p:sldId id="259" r:id="rId10"/>
    <p:sldId id="303" r:id="rId11"/>
    <p:sldId id="289" r:id="rId12"/>
    <p:sldId id="323" r:id="rId13"/>
    <p:sldId id="261" r:id="rId14"/>
    <p:sldId id="357" r:id="rId15"/>
    <p:sldId id="358" r:id="rId16"/>
    <p:sldId id="359" r:id="rId17"/>
    <p:sldId id="361" r:id="rId18"/>
    <p:sldId id="360" r:id="rId19"/>
    <p:sldId id="324" r:id="rId20"/>
    <p:sldId id="362" r:id="rId21"/>
    <p:sldId id="274" r:id="rId22"/>
  </p:sldIdLst>
  <p:sldSz cx="9144000" cy="5143500" type="screen16x9"/>
  <p:notesSz cx="6858000" cy="9144000"/>
  <p:embeddedFontLst>
    <p:embeddedFont>
      <p:font typeface="Ubuntu" charset="0"/>
      <p:regular r:id="rId24"/>
      <p:bold r:id="rId25"/>
      <p:italic r:id="rId26"/>
      <p:boldItalic r:id="rId27"/>
    </p:embeddedFont>
    <p:embeddedFont>
      <p:font typeface="Georgia"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01D428C-8B0C-4BD0-A2DA-39666393D833}">
  <a:tblStyle styleId="{D01D428C-8B0C-4BD0-A2DA-39666393D8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14" autoAdjust="0"/>
  </p:normalViewPr>
  <p:slideViewPr>
    <p:cSldViewPr>
      <p:cViewPr varScale="1">
        <p:scale>
          <a:sx n="110" d="100"/>
          <a:sy n="110" d="100"/>
        </p:scale>
        <p:origin x="-514" y="-72"/>
      </p:cViewPr>
      <p:guideLst>
        <p:guide orient="horz" pos="1620"/>
        <p:guide pos="2880"/>
      </p:guideLst>
    </p:cSldViewPr>
  </p:slideViewPr>
  <p:outlineViewPr>
    <p:cViewPr>
      <p:scale>
        <a:sx n="33" d="100"/>
        <a:sy n="33" d="100"/>
      </p:scale>
      <p:origin x="53" y="58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Necesitatea tehnologiei în prezent în procesul de predare-învățare-evaluare</c:v>
                </c:pt>
              </c:strCache>
            </c:strRef>
          </c:tx>
          <c:spPr>
            <a:solidFill>
              <a:schemeClr val="lt1"/>
            </a:solidFill>
            <a:ln w="19050">
              <a:solidFill>
                <a:schemeClr val="accent1"/>
              </a:solidFill>
            </a:ln>
            <a:effectLst/>
          </c:spPr>
          <c:dPt>
            <c:idx val="0"/>
            <c:bubble3D val="0"/>
            <c:explosion val="16"/>
            <c:extLst xmlns:c16r2="http://schemas.microsoft.com/office/drawing/2015/06/chart">
              <c:ext xmlns:c16="http://schemas.microsoft.com/office/drawing/2014/chart" uri="{C3380CC4-5D6E-409C-BE32-E72D297353CC}">
                <c16:uniqueId val="{00000000-37C6-49A0-BFDD-20654CBBB919}"/>
              </c:ext>
            </c:extLst>
          </c:dPt>
          <c:dLbls>
            <c:dLbl>
              <c:idx val="0"/>
              <c:layout>
                <c:manualLayout>
                  <c:x val="0.18438669022581328"/>
                  <c:y val="9.6778100105907788E-2"/>
                </c:manualLayout>
              </c:layout>
              <c:tx>
                <c:rich>
                  <a:bodyPr/>
                  <a:lstStyle/>
                  <a:p>
                    <a:r>
                      <a:rPr lang="en-US" baseline="0"/>
                      <a:t>Yes, </a:t>
                    </a:r>
                    <a:fld id="{CD2540B3-B53D-4028-A56F-419B5494056C}" type="PERCENTAGE">
                      <a:rPr lang="en-US" sz="700"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37C6-49A0-BFDD-20654CBBB91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ro-RO"/>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xmlns:c16r2="http://schemas.microsoft.com/office/drawing/2015/06/chart">
              <c:ext xmlns:c15="http://schemas.microsoft.com/office/drawing/2012/chart" uri="{CE6537A1-D6FC-4f65-9D91-7224C49458BB}"/>
            </c:extLst>
          </c:dLbls>
          <c:cat>
            <c:strRef>
              <c:f>Sheet1!$A$2</c:f>
              <c:strCache>
                <c:ptCount val="1"/>
                <c:pt idx="0">
                  <c:v>Da</c:v>
                </c:pt>
              </c:strCache>
            </c:strRef>
          </c:cat>
          <c:val>
            <c:numRef>
              <c:f>Sheet1!$B$2</c:f>
              <c:numCache>
                <c:formatCode>General</c:formatCode>
                <c:ptCount val="1"/>
                <c:pt idx="0">
                  <c:v>30</c:v>
                </c:pt>
              </c:numCache>
            </c:numRef>
          </c:val>
          <c:extLst xmlns:c16r2="http://schemas.microsoft.com/office/drawing/2015/06/chart">
            <c:ext xmlns:c16="http://schemas.microsoft.com/office/drawing/2014/chart" uri="{C3380CC4-5D6E-409C-BE32-E72D297353CC}">
              <c16:uniqueId val="{00000001-37C6-49A0-BFDD-20654CBBB919}"/>
            </c:ext>
          </c:extLst>
        </c:ser>
        <c:dLbls>
          <c:dLblPos val="inEnd"/>
          <c:showLegendKey val="0"/>
          <c:showVal val="0"/>
          <c:showCatName val="0"/>
          <c:showSerName val="0"/>
          <c:showPercent val="1"/>
          <c:showBubbleSize val="0"/>
          <c:showLeaderLines val="1"/>
        </c:dLbls>
        <c:firstSliceAng val="130"/>
      </c:pieChart>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It stimulates creativity</c:v>
                </c:pt>
                <c:pt idx="1">
                  <c:v>Increases interest in the activity</c:v>
                </c:pt>
                <c:pt idx="2">
                  <c:v>Develop digital skills </c:v>
                </c:pt>
                <c:pt idx="3">
                  <c:v>It stimulates thinking</c:v>
                </c:pt>
              </c:strCache>
            </c:strRef>
          </c:cat>
          <c:val>
            <c:numRef>
              <c:f>Sheet1!$B$2:$B$5</c:f>
              <c:numCache>
                <c:formatCode>General</c:formatCode>
                <c:ptCount val="4"/>
                <c:pt idx="0">
                  <c:v>16</c:v>
                </c:pt>
                <c:pt idx="1">
                  <c:v>8</c:v>
                </c:pt>
                <c:pt idx="2">
                  <c:v>4</c:v>
                </c:pt>
                <c:pt idx="3">
                  <c:v>3</c:v>
                </c:pt>
              </c:numCache>
            </c:numRef>
          </c:val>
          <c:extLst xmlns:c16r2="http://schemas.microsoft.com/office/drawing/2015/06/chart">
            <c:ext xmlns:c16="http://schemas.microsoft.com/office/drawing/2014/chart" uri="{C3380CC4-5D6E-409C-BE32-E72D297353CC}">
              <c16:uniqueId val="{00000000-4BEF-4306-BD2C-C264A84B815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Personalize learning</c:v>
                </c:pt>
                <c:pt idx="1">
                  <c:v>Lessons are more interactive</c:v>
                </c:pt>
                <c:pt idx="2">
                  <c:v>I increase motivation</c:v>
                </c:pt>
                <c:pt idx="3">
                  <c:v>Access to countless resources</c:v>
                </c:pt>
              </c:strCache>
            </c:strRef>
          </c:cat>
          <c:val>
            <c:numRef>
              <c:f>Sheet1!$B$2:$B$5</c:f>
              <c:numCache>
                <c:formatCode>General</c:formatCode>
                <c:ptCount val="4"/>
                <c:pt idx="0">
                  <c:v>11</c:v>
                </c:pt>
                <c:pt idx="1">
                  <c:v>7</c:v>
                </c:pt>
                <c:pt idx="2">
                  <c:v>10</c:v>
                </c:pt>
                <c:pt idx="3">
                  <c:v>2</c:v>
                </c:pt>
              </c:numCache>
            </c:numRef>
          </c:val>
          <c:extLst xmlns:c16r2="http://schemas.microsoft.com/office/drawing/2015/06/chart">
            <c:ext xmlns:c16="http://schemas.microsoft.com/office/drawing/2014/chart" uri="{C3380CC4-5D6E-409C-BE32-E72D297353CC}">
              <c16:uniqueId val="{00000000-1483-4107-9C30-8147FE797016}"/>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Dependence on technology</c:v>
                </c:pt>
                <c:pt idx="1">
                  <c:v>Promotes social anxiety</c:v>
                </c:pt>
                <c:pt idx="2">
                  <c:v>It affects vision over time</c:v>
                </c:pt>
              </c:strCache>
            </c:strRef>
          </c:cat>
          <c:val>
            <c:numRef>
              <c:f>Sheet1!$B$2:$B$4</c:f>
              <c:numCache>
                <c:formatCode>General</c:formatCode>
                <c:ptCount val="3"/>
                <c:pt idx="0">
                  <c:v>21</c:v>
                </c:pt>
                <c:pt idx="1">
                  <c:v>3</c:v>
                </c:pt>
                <c:pt idx="2">
                  <c:v>6</c:v>
                </c:pt>
              </c:numCache>
            </c:numRef>
          </c:val>
          <c:extLst xmlns:c16r2="http://schemas.microsoft.com/office/drawing/2015/06/chart">
            <c:ext xmlns:c16="http://schemas.microsoft.com/office/drawing/2014/chart" uri="{C3380CC4-5D6E-409C-BE32-E72D297353CC}">
              <c16:uniqueId val="{00000000-A809-4508-A830-7C51542376C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6473190851143604"/>
          <c:y val="0.39015507523710929"/>
          <c:w val="0.32284573124011673"/>
          <c:h val="0.4161044012924679"/>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Sheet1!$A$2:$A$7</c:f>
              <c:strCache>
                <c:ptCount val="6"/>
                <c:pt idx="0">
                  <c:v>Canva</c:v>
                </c:pt>
                <c:pt idx="1">
                  <c:v>WordWall</c:v>
                </c:pt>
                <c:pt idx="2">
                  <c:v>Zoom</c:v>
                </c:pt>
                <c:pt idx="3">
                  <c:v>Microsoft Office</c:v>
                </c:pt>
                <c:pt idx="4">
                  <c:v>Kahoot</c:v>
                </c:pt>
                <c:pt idx="5">
                  <c:v>Prezi</c:v>
                </c:pt>
              </c:strCache>
            </c:strRef>
          </c:cat>
          <c:val>
            <c:numRef>
              <c:f>Sheet1!$B$2:$B$7</c:f>
              <c:numCache>
                <c:formatCode>General</c:formatCode>
                <c:ptCount val="6"/>
                <c:pt idx="0">
                  <c:v>7</c:v>
                </c:pt>
                <c:pt idx="1">
                  <c:v>5</c:v>
                </c:pt>
                <c:pt idx="2">
                  <c:v>3</c:v>
                </c:pt>
                <c:pt idx="3">
                  <c:v>9</c:v>
                </c:pt>
                <c:pt idx="4">
                  <c:v>2</c:v>
                </c:pt>
                <c:pt idx="5">
                  <c:v>4</c:v>
                </c:pt>
              </c:numCache>
            </c:numRef>
          </c:val>
          <c:extLst xmlns:c16r2="http://schemas.microsoft.com/office/drawing/2015/06/chart">
            <c:ext xmlns:c16="http://schemas.microsoft.com/office/drawing/2014/chart" uri="{C3380CC4-5D6E-409C-BE32-E72D297353CC}">
              <c16:uniqueId val="{00000000-98C0-42D5-B97C-A1717D8EAE3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E0CFB-D5B2-4376-860E-BD2788FC257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A74065EE-D42A-409C-A626-43FEFECF9C01}">
      <dgm:prSet phldrT="[Text]" custT="1"/>
      <dgm:spPr/>
      <dgm:t>
        <a:bodyPr/>
        <a:lstStyle/>
        <a:p>
          <a:r>
            <a:rPr lang="ro-RO" sz="1100">
              <a:solidFill>
                <a:sysClr val="windowText" lastClr="000000"/>
              </a:solidFill>
              <a:latin typeface="Georgia" panose="02040502050405020303" pitchFamily="18" charset="0"/>
              <a:cs typeface="Times New Roman" pitchFamily="18" charset="0"/>
            </a:rPr>
            <a:t>Positive interdependence</a:t>
          </a:r>
          <a:endParaRPr lang="en-US" sz="1100" i="0">
            <a:solidFill>
              <a:sysClr val="windowText" lastClr="000000"/>
            </a:solidFill>
            <a:latin typeface="Georgia" panose="02040502050405020303" pitchFamily="18" charset="0"/>
            <a:cs typeface="Times New Roman" pitchFamily="18" charset="0"/>
          </a:endParaRPr>
        </a:p>
      </dgm:t>
    </dgm:pt>
    <dgm:pt modelId="{3E15A580-EF09-473A-991D-F9F923DF4109}" type="parTrans" cxnId="{D04F765A-6886-4384-B512-8041C1CEFD57}">
      <dgm:prSet/>
      <dgm:spPr/>
      <dgm:t>
        <a:bodyPr/>
        <a:lstStyle/>
        <a:p>
          <a:endParaRPr lang="en-US" sz="1100">
            <a:latin typeface="Georgia" panose="02040502050405020303" pitchFamily="18" charset="0"/>
          </a:endParaRPr>
        </a:p>
      </dgm:t>
    </dgm:pt>
    <dgm:pt modelId="{DD889A05-35F8-4CD3-941F-8C59B09BB354}" type="sibTrans" cxnId="{D04F765A-6886-4384-B512-8041C1CEFD57}">
      <dgm:prSet/>
      <dgm:spPr/>
      <dgm:t>
        <a:bodyPr/>
        <a:lstStyle/>
        <a:p>
          <a:endParaRPr lang="en-US" sz="1100">
            <a:latin typeface="Georgia" panose="02040502050405020303" pitchFamily="18" charset="0"/>
          </a:endParaRPr>
        </a:p>
      </dgm:t>
    </dgm:pt>
    <dgm:pt modelId="{FEEA1782-C960-47F8-834D-45D1EE73A93F}">
      <dgm:prSet phldrT="[Text]" custT="1"/>
      <dgm:spPr/>
      <dgm:t>
        <a:bodyPr/>
        <a:lstStyle/>
        <a:p>
          <a:r>
            <a:rPr lang="ro-RO" sz="1100">
              <a:solidFill>
                <a:sysClr val="windowText" lastClr="000000"/>
              </a:solidFill>
              <a:latin typeface="Georgia" panose="02040502050405020303" pitchFamily="18" charset="0"/>
              <a:cs typeface="Times New Roman" pitchFamily="18" charset="0"/>
            </a:rPr>
            <a:t>Division of tasks in the group</a:t>
          </a:r>
          <a:endParaRPr lang="en-US" sz="1100" i="0">
            <a:solidFill>
              <a:sysClr val="windowText" lastClr="000000"/>
            </a:solidFill>
            <a:latin typeface="Georgia" panose="02040502050405020303" pitchFamily="18" charset="0"/>
            <a:cs typeface="Times New Roman" pitchFamily="18" charset="0"/>
          </a:endParaRPr>
        </a:p>
      </dgm:t>
    </dgm:pt>
    <dgm:pt modelId="{678C1079-5AB4-4717-B26D-78A2E0DB1758}" type="parTrans" cxnId="{75EEC145-A61E-4A5E-8FAB-51278834FC22}">
      <dgm:prSet/>
      <dgm:spPr/>
      <dgm:t>
        <a:bodyPr/>
        <a:lstStyle/>
        <a:p>
          <a:endParaRPr lang="en-US" sz="1100">
            <a:latin typeface="Georgia" panose="02040502050405020303" pitchFamily="18" charset="0"/>
          </a:endParaRPr>
        </a:p>
      </dgm:t>
    </dgm:pt>
    <dgm:pt modelId="{448522EE-BCEF-44DB-A1BB-01717D04C44C}" type="sibTrans" cxnId="{75EEC145-A61E-4A5E-8FAB-51278834FC22}">
      <dgm:prSet/>
      <dgm:spPr/>
      <dgm:t>
        <a:bodyPr/>
        <a:lstStyle/>
        <a:p>
          <a:endParaRPr lang="en-US" sz="1100">
            <a:latin typeface="Georgia" panose="02040502050405020303" pitchFamily="18" charset="0"/>
          </a:endParaRPr>
        </a:p>
      </dgm:t>
    </dgm:pt>
    <dgm:pt modelId="{52DD2B6E-C307-4AB8-976E-19CB6BA4560E}">
      <dgm:prSet phldrT="[Text]" custT="1"/>
      <dgm:spPr/>
      <dgm:t>
        <a:bodyPr/>
        <a:lstStyle/>
        <a:p>
          <a:r>
            <a:rPr lang="ro-RO" sz="1100">
              <a:latin typeface="Georgia" panose="02040502050405020303" pitchFamily="18" charset="0"/>
              <a:cs typeface="Times New Roman" pitchFamily="18" charset="0"/>
            </a:rPr>
            <a:t>According to this element, as a first step, some time will be allocated to the division of work tasks of each group and student;</a:t>
          </a:r>
          <a:endParaRPr lang="en-US" sz="1100">
            <a:latin typeface="Georgia" panose="02040502050405020303" pitchFamily="18" charset="0"/>
            <a:cs typeface="Times New Roman" panose="02020603050405020304" pitchFamily="18" charset="0"/>
          </a:endParaRPr>
        </a:p>
      </dgm:t>
    </dgm:pt>
    <dgm:pt modelId="{8AE2BD46-E1E6-4BA9-9F24-D1D3023D5C8E}" type="parTrans" cxnId="{99AC26FC-2305-460E-BFC7-48C11E7FB60E}">
      <dgm:prSet/>
      <dgm:spPr/>
      <dgm:t>
        <a:bodyPr/>
        <a:lstStyle/>
        <a:p>
          <a:endParaRPr lang="en-US" sz="1100">
            <a:latin typeface="Georgia" panose="02040502050405020303" pitchFamily="18" charset="0"/>
          </a:endParaRPr>
        </a:p>
      </dgm:t>
    </dgm:pt>
    <dgm:pt modelId="{2253A225-AEFD-47EC-8328-6075E91871CD}" type="sibTrans" cxnId="{99AC26FC-2305-460E-BFC7-48C11E7FB60E}">
      <dgm:prSet/>
      <dgm:spPr/>
      <dgm:t>
        <a:bodyPr/>
        <a:lstStyle/>
        <a:p>
          <a:endParaRPr lang="en-US" sz="1100">
            <a:latin typeface="Georgia" panose="02040502050405020303" pitchFamily="18" charset="0"/>
          </a:endParaRPr>
        </a:p>
      </dgm:t>
    </dgm:pt>
    <dgm:pt modelId="{86E6C713-1706-4807-A122-A855A15D8587}">
      <dgm:prSet phldrT="[Text]" custT="1"/>
      <dgm:spPr/>
      <dgm:t>
        <a:bodyPr/>
        <a:lstStyle/>
        <a:p>
          <a:r>
            <a:rPr lang="ro-RO" sz="1100">
              <a:solidFill>
                <a:sysClr val="windowText" lastClr="000000"/>
              </a:solidFill>
              <a:latin typeface="Georgia" panose="02040502050405020303" pitchFamily="18" charset="0"/>
              <a:cs typeface="Times New Roman" pitchFamily="18" charset="0"/>
            </a:rPr>
            <a:t>Face-to-face interaction</a:t>
          </a:r>
          <a:endParaRPr lang="en-US" sz="1100" i="0">
            <a:solidFill>
              <a:sysClr val="windowText" lastClr="000000"/>
            </a:solidFill>
            <a:latin typeface="Georgia" panose="02040502050405020303" pitchFamily="18" charset="0"/>
            <a:cs typeface="Times New Roman" panose="02020603050405020304" pitchFamily="18" charset="0"/>
          </a:endParaRPr>
        </a:p>
      </dgm:t>
    </dgm:pt>
    <dgm:pt modelId="{9344238B-7E8E-49F6-A417-419809F18769}" type="parTrans" cxnId="{7E818E0B-BE22-47CE-BF6D-F971DBDB2C5F}">
      <dgm:prSet/>
      <dgm:spPr/>
      <dgm:t>
        <a:bodyPr/>
        <a:lstStyle/>
        <a:p>
          <a:endParaRPr lang="en-US" sz="1100">
            <a:latin typeface="Georgia" panose="02040502050405020303" pitchFamily="18" charset="0"/>
          </a:endParaRPr>
        </a:p>
      </dgm:t>
    </dgm:pt>
    <dgm:pt modelId="{976C9659-0DD4-4F52-A7E0-4BAEEDF46539}" type="sibTrans" cxnId="{7E818E0B-BE22-47CE-BF6D-F971DBDB2C5F}">
      <dgm:prSet/>
      <dgm:spPr/>
      <dgm:t>
        <a:bodyPr/>
        <a:lstStyle/>
        <a:p>
          <a:endParaRPr lang="en-US" sz="1100">
            <a:latin typeface="Georgia" panose="02040502050405020303" pitchFamily="18" charset="0"/>
          </a:endParaRPr>
        </a:p>
      </dgm:t>
    </dgm:pt>
    <dgm:pt modelId="{FFBA9946-0496-4036-88F3-19B06F93A1C5}">
      <dgm:prSet phldrT="[Text]" custT="1"/>
      <dgm:spPr/>
      <dgm:t>
        <a:bodyPr/>
        <a:lstStyle/>
        <a:p>
          <a:r>
            <a:rPr lang="ro-RO" sz="1050" dirty="0">
              <a:solidFill>
                <a:sysClr val="windowText" lastClr="000000"/>
              </a:solidFill>
              <a:latin typeface="Georgia" panose="02040502050405020303" pitchFamily="18" charset="0"/>
              <a:cs typeface="Times New Roman" pitchFamily="18" charset="0"/>
            </a:rPr>
            <a:t>Formation and development of social capacities</a:t>
          </a:r>
          <a:endParaRPr lang="en-US" sz="1050" i="0" dirty="0">
            <a:solidFill>
              <a:sysClr val="windowText" lastClr="000000"/>
            </a:solidFill>
            <a:latin typeface="Georgia" panose="02040502050405020303" pitchFamily="18" charset="0"/>
            <a:cs typeface="Times New Roman" pitchFamily="18" charset="0"/>
          </a:endParaRPr>
        </a:p>
      </dgm:t>
    </dgm:pt>
    <dgm:pt modelId="{8A984683-19DC-4A1C-9BD3-FB00729CC8AE}" type="parTrans" cxnId="{3A502125-0BC5-479E-9490-D484B2244DAC}">
      <dgm:prSet/>
      <dgm:spPr/>
      <dgm:t>
        <a:bodyPr/>
        <a:lstStyle/>
        <a:p>
          <a:endParaRPr lang="en-US" sz="1100">
            <a:latin typeface="Georgia" panose="02040502050405020303" pitchFamily="18" charset="0"/>
          </a:endParaRPr>
        </a:p>
      </dgm:t>
    </dgm:pt>
    <dgm:pt modelId="{A2D93F10-06C7-415D-BA97-699D38470368}" type="sibTrans" cxnId="{3A502125-0BC5-479E-9490-D484B2244DAC}">
      <dgm:prSet/>
      <dgm:spPr/>
      <dgm:t>
        <a:bodyPr/>
        <a:lstStyle/>
        <a:p>
          <a:endParaRPr lang="en-US" sz="1100">
            <a:latin typeface="Georgia" panose="02040502050405020303" pitchFamily="18" charset="0"/>
          </a:endParaRPr>
        </a:p>
      </dgm:t>
    </dgm:pt>
    <dgm:pt modelId="{39810086-A0C0-4EDA-9A9F-E972FD8F0932}">
      <dgm:prSet custT="1"/>
      <dgm:spPr/>
      <dgm:t>
        <a:bodyPr/>
        <a:lstStyle/>
        <a:p>
          <a:r>
            <a:rPr lang="ro-RO" sz="1100" dirty="0">
              <a:latin typeface="Georgia" panose="02040502050405020303" pitchFamily="18" charset="0"/>
              <a:cs typeface="Times New Roman" pitchFamily="18" charset="0"/>
            </a:rPr>
            <a:t>According to this concept, the emphasis is on the effort made by each member, in order to accomplish the tasks by all members. Students are driven by a common purpose;</a:t>
          </a:r>
          <a:endParaRPr lang="en-US" sz="1100" dirty="0">
            <a:latin typeface="Georgia" panose="02040502050405020303" pitchFamily="18" charset="0"/>
            <a:cs typeface="Times New Roman" panose="02020603050405020304" pitchFamily="18" charset="0"/>
          </a:endParaRPr>
        </a:p>
      </dgm:t>
    </dgm:pt>
    <dgm:pt modelId="{7A1EBDB1-8423-424E-ACDC-A319F6FA224E}" type="parTrans" cxnId="{298A75A8-2441-4B72-AE1F-71FBE169D14A}">
      <dgm:prSet/>
      <dgm:spPr/>
      <dgm:t>
        <a:bodyPr/>
        <a:lstStyle/>
        <a:p>
          <a:endParaRPr lang="en-US" sz="1100">
            <a:latin typeface="Georgia" panose="02040502050405020303" pitchFamily="18" charset="0"/>
          </a:endParaRPr>
        </a:p>
      </dgm:t>
    </dgm:pt>
    <dgm:pt modelId="{7F74A3EF-0C5F-4B7D-BEE3-CAD2F99E421F}" type="sibTrans" cxnId="{298A75A8-2441-4B72-AE1F-71FBE169D14A}">
      <dgm:prSet/>
      <dgm:spPr/>
      <dgm:t>
        <a:bodyPr/>
        <a:lstStyle/>
        <a:p>
          <a:endParaRPr lang="en-US" sz="1100">
            <a:latin typeface="Georgia" panose="02040502050405020303" pitchFamily="18" charset="0"/>
          </a:endParaRPr>
        </a:p>
      </dgm:t>
    </dgm:pt>
    <dgm:pt modelId="{53154D96-FAAA-4394-9488-CAFBEADB2DA6}">
      <dgm:prSet custT="1"/>
      <dgm:spPr/>
      <dgm:t>
        <a:bodyPr/>
        <a:lstStyle/>
        <a:p>
          <a:r>
            <a:rPr lang="ro-RO" sz="1100">
              <a:solidFill>
                <a:sysClr val="windowText" lastClr="000000"/>
              </a:solidFill>
              <a:latin typeface="Georgia" panose="02040502050405020303" pitchFamily="18" charset="0"/>
              <a:cs typeface="Times New Roman" pitchFamily="18" charset="0"/>
            </a:rPr>
            <a:t>Individual responsibility</a:t>
          </a:r>
          <a:endParaRPr lang="en-US" sz="1100" i="0">
            <a:solidFill>
              <a:sysClr val="windowText" lastClr="000000"/>
            </a:solidFill>
            <a:latin typeface="Georgia" panose="02040502050405020303" pitchFamily="18" charset="0"/>
            <a:cs typeface="Times New Roman" panose="02020603050405020304" pitchFamily="18" charset="0"/>
          </a:endParaRPr>
        </a:p>
      </dgm:t>
    </dgm:pt>
    <dgm:pt modelId="{2814A299-9789-4F9C-A12E-D788B362AAF1}" type="parTrans" cxnId="{D73473FC-F48E-4299-882B-BE0B9C28FB41}">
      <dgm:prSet/>
      <dgm:spPr/>
      <dgm:t>
        <a:bodyPr/>
        <a:lstStyle/>
        <a:p>
          <a:endParaRPr lang="en-US" sz="1100">
            <a:latin typeface="Georgia" panose="02040502050405020303" pitchFamily="18" charset="0"/>
          </a:endParaRPr>
        </a:p>
      </dgm:t>
    </dgm:pt>
    <dgm:pt modelId="{5B532450-4D68-4490-B67D-6F8FE72280DE}" type="sibTrans" cxnId="{D73473FC-F48E-4299-882B-BE0B9C28FB41}">
      <dgm:prSet/>
      <dgm:spPr/>
      <dgm:t>
        <a:bodyPr/>
        <a:lstStyle/>
        <a:p>
          <a:endParaRPr lang="en-US" sz="1100">
            <a:latin typeface="Georgia" panose="02040502050405020303" pitchFamily="18" charset="0"/>
          </a:endParaRPr>
        </a:p>
      </dgm:t>
    </dgm:pt>
    <dgm:pt modelId="{60A93E33-5F98-4DAF-817A-FA21D1F70402}">
      <dgm:prSet custT="1"/>
      <dgm:spPr/>
      <dgm:t>
        <a:bodyPr/>
        <a:lstStyle/>
        <a:p>
          <a:r>
            <a:rPr lang="ro-RO" sz="1100">
              <a:latin typeface="Georgia" panose="02040502050405020303" pitchFamily="18" charset="0"/>
              <a:cs typeface="Times New Roman" pitchFamily="18" charset="0"/>
            </a:rPr>
            <a:t>According to this rule, each member of the group assumes responsibility for the task to be solved;</a:t>
          </a:r>
          <a:endParaRPr lang="en-US" sz="1100">
            <a:latin typeface="Georgia" panose="02040502050405020303" pitchFamily="18" charset="0"/>
            <a:cs typeface="Times New Roman" pitchFamily="18" charset="0"/>
          </a:endParaRPr>
        </a:p>
      </dgm:t>
    </dgm:pt>
    <dgm:pt modelId="{766EB49E-6EC3-4B5B-B921-51DFD0D550D0}" type="parTrans" cxnId="{D38A37FD-9B24-4557-9B04-27BBD83CAF11}">
      <dgm:prSet/>
      <dgm:spPr/>
      <dgm:t>
        <a:bodyPr/>
        <a:lstStyle/>
        <a:p>
          <a:endParaRPr lang="en-US" sz="1100">
            <a:latin typeface="Georgia" panose="02040502050405020303" pitchFamily="18" charset="0"/>
          </a:endParaRPr>
        </a:p>
      </dgm:t>
    </dgm:pt>
    <dgm:pt modelId="{989AEF8D-6979-4F38-B4C9-84764F82B4C7}" type="sibTrans" cxnId="{D38A37FD-9B24-4557-9B04-27BBD83CAF11}">
      <dgm:prSet/>
      <dgm:spPr/>
      <dgm:t>
        <a:bodyPr/>
        <a:lstStyle/>
        <a:p>
          <a:endParaRPr lang="en-US" sz="1100">
            <a:latin typeface="Georgia" panose="02040502050405020303" pitchFamily="18" charset="0"/>
          </a:endParaRPr>
        </a:p>
      </dgm:t>
    </dgm:pt>
    <dgm:pt modelId="{03E6FEEC-887A-4669-A0F9-FD9A9A878652}">
      <dgm:prSet custT="1"/>
      <dgm:spPr/>
      <dgm:t>
        <a:bodyPr/>
        <a:lstStyle/>
        <a:p>
          <a:r>
            <a:rPr lang="ro-RO" sz="1100">
              <a:latin typeface="Georgia" panose="02040502050405020303" pitchFamily="18" charset="0"/>
              <a:cs typeface="Times New Roman" pitchFamily="18" charset="0"/>
            </a:rPr>
            <a:t>According to this element, students aim to stimulate interaction between them and develop interpersonal intelligence, to communicate, provide information and request information;</a:t>
          </a:r>
          <a:endParaRPr lang="en-US" sz="1100">
            <a:latin typeface="Georgia" panose="02040502050405020303" pitchFamily="18" charset="0"/>
            <a:cs typeface="Times New Roman" panose="02020603050405020304" pitchFamily="18" charset="0"/>
          </a:endParaRPr>
        </a:p>
      </dgm:t>
    </dgm:pt>
    <dgm:pt modelId="{62E68CD3-56E5-452D-AD76-18C945286A6E}" type="parTrans" cxnId="{07BF5A00-2439-451F-9D22-FD2C9F0E4665}">
      <dgm:prSet/>
      <dgm:spPr/>
      <dgm:t>
        <a:bodyPr/>
        <a:lstStyle/>
        <a:p>
          <a:endParaRPr lang="en-US" sz="1100">
            <a:latin typeface="Georgia" panose="02040502050405020303" pitchFamily="18" charset="0"/>
          </a:endParaRPr>
        </a:p>
      </dgm:t>
    </dgm:pt>
    <dgm:pt modelId="{E799205C-17E8-4C96-82F5-80822D857856}" type="sibTrans" cxnId="{07BF5A00-2439-451F-9D22-FD2C9F0E4665}">
      <dgm:prSet/>
      <dgm:spPr/>
      <dgm:t>
        <a:bodyPr/>
        <a:lstStyle/>
        <a:p>
          <a:endParaRPr lang="en-US" sz="1100">
            <a:latin typeface="Georgia" panose="02040502050405020303" pitchFamily="18" charset="0"/>
          </a:endParaRPr>
        </a:p>
      </dgm:t>
    </dgm:pt>
    <dgm:pt modelId="{B2DF4D3F-47C5-4EA4-9AF7-6DE3039C816A}">
      <dgm:prSet custT="1"/>
      <dgm:spPr/>
      <dgm:t>
        <a:bodyPr/>
        <a:lstStyle/>
        <a:p>
          <a:pPr rtl="0"/>
          <a:r>
            <a:rPr lang="ro-RO" sz="1100">
              <a:latin typeface="Georgia" panose="02040502050405020303" pitchFamily="18" charset="0"/>
              <a:cs typeface="Times New Roman" pitchFamily="18" charset="0"/>
            </a:rPr>
            <a:t>According to this principle, direct interaction between the students of the group is pursued. For reasons of distance, the Groupware method can be used, directed by the teaching staff;</a:t>
          </a:r>
          <a:endParaRPr lang="en-US" sz="1100">
            <a:latin typeface="Georgia" panose="02040502050405020303" pitchFamily="18" charset="0"/>
            <a:cs typeface="Times New Roman" panose="02020603050405020304" pitchFamily="18" charset="0"/>
          </a:endParaRPr>
        </a:p>
      </dgm:t>
    </dgm:pt>
    <dgm:pt modelId="{EE2A1F02-A754-45A7-BE20-FDBB3D471572}" type="parTrans" cxnId="{C916E9DA-D88F-4ACD-BB19-11165D4E09CE}">
      <dgm:prSet/>
      <dgm:spPr/>
      <dgm:t>
        <a:bodyPr/>
        <a:lstStyle/>
        <a:p>
          <a:endParaRPr lang="en-US" sz="1100">
            <a:latin typeface="Georgia" panose="02040502050405020303" pitchFamily="18" charset="0"/>
          </a:endParaRPr>
        </a:p>
      </dgm:t>
    </dgm:pt>
    <dgm:pt modelId="{9DA4C3DC-CEDC-46E7-9CA2-6A971BF364BC}" type="sibTrans" cxnId="{C916E9DA-D88F-4ACD-BB19-11165D4E09CE}">
      <dgm:prSet/>
      <dgm:spPr/>
      <dgm:t>
        <a:bodyPr/>
        <a:lstStyle/>
        <a:p>
          <a:endParaRPr lang="en-US" sz="1100">
            <a:latin typeface="Georgia" panose="02040502050405020303" pitchFamily="18" charset="0"/>
          </a:endParaRPr>
        </a:p>
      </dgm:t>
    </dgm:pt>
    <dgm:pt modelId="{7A4D2380-F3DF-48E4-A20D-5D72AB216931}" type="pres">
      <dgm:prSet presAssocID="{3FBE0CFB-D5B2-4376-860E-BD2788FC2571}" presName="Name0" presStyleCnt="0">
        <dgm:presLayoutVars>
          <dgm:chPref val="3"/>
          <dgm:dir/>
          <dgm:animLvl val="lvl"/>
          <dgm:resizeHandles/>
        </dgm:presLayoutVars>
      </dgm:prSet>
      <dgm:spPr/>
      <dgm:t>
        <a:bodyPr/>
        <a:lstStyle/>
        <a:p>
          <a:endParaRPr lang="ro-RO"/>
        </a:p>
      </dgm:t>
    </dgm:pt>
    <dgm:pt modelId="{93279362-CEBE-4AA1-BA2E-76EE76CFCA33}" type="pres">
      <dgm:prSet presAssocID="{A74065EE-D42A-409C-A626-43FEFECF9C01}" presName="horFlow" presStyleCnt="0"/>
      <dgm:spPr/>
    </dgm:pt>
    <dgm:pt modelId="{55CC1665-387F-4AD0-ADDC-884F86FB2E68}" type="pres">
      <dgm:prSet presAssocID="{A74065EE-D42A-409C-A626-43FEFECF9C01}" presName="bigChev" presStyleLbl="node1" presStyleIdx="0" presStyleCnt="5"/>
      <dgm:spPr/>
      <dgm:t>
        <a:bodyPr/>
        <a:lstStyle/>
        <a:p>
          <a:endParaRPr lang="ro-RO"/>
        </a:p>
      </dgm:t>
    </dgm:pt>
    <dgm:pt modelId="{8D0C1121-D77B-44F5-9F00-C6DC0AE71B4A}" type="pres">
      <dgm:prSet presAssocID="{7A1EBDB1-8423-424E-ACDC-A319F6FA224E}" presName="parTrans" presStyleCnt="0"/>
      <dgm:spPr/>
    </dgm:pt>
    <dgm:pt modelId="{E479FC7C-8B39-4FA1-B8DA-186EEB6C1B6C}" type="pres">
      <dgm:prSet presAssocID="{39810086-A0C0-4EDA-9A9F-E972FD8F0932}" presName="node" presStyleLbl="alignAccFollowNode1" presStyleIdx="0" presStyleCnt="5" custScaleX="331496">
        <dgm:presLayoutVars>
          <dgm:bulletEnabled val="1"/>
        </dgm:presLayoutVars>
      </dgm:prSet>
      <dgm:spPr/>
      <dgm:t>
        <a:bodyPr/>
        <a:lstStyle/>
        <a:p>
          <a:endParaRPr lang="ro-RO"/>
        </a:p>
      </dgm:t>
    </dgm:pt>
    <dgm:pt modelId="{89EC47F7-8604-41C9-8636-DE5264BBC51A}" type="pres">
      <dgm:prSet presAssocID="{A74065EE-D42A-409C-A626-43FEFECF9C01}" presName="vSp" presStyleCnt="0"/>
      <dgm:spPr/>
    </dgm:pt>
    <dgm:pt modelId="{13F666F9-A7FE-4E5E-BEC5-0D5C9A4C66DD}" type="pres">
      <dgm:prSet presAssocID="{FFBA9946-0496-4036-88F3-19B06F93A1C5}" presName="horFlow" presStyleCnt="0"/>
      <dgm:spPr/>
    </dgm:pt>
    <dgm:pt modelId="{B2FFEF22-06E4-4884-890F-65552601196B}" type="pres">
      <dgm:prSet presAssocID="{FFBA9946-0496-4036-88F3-19B06F93A1C5}" presName="bigChev" presStyleLbl="node1" presStyleIdx="1" presStyleCnt="5"/>
      <dgm:spPr/>
      <dgm:t>
        <a:bodyPr/>
        <a:lstStyle/>
        <a:p>
          <a:endParaRPr lang="ro-RO"/>
        </a:p>
      </dgm:t>
    </dgm:pt>
    <dgm:pt modelId="{32CACC99-456F-4DEA-99C8-1EED452719B8}" type="pres">
      <dgm:prSet presAssocID="{62E68CD3-56E5-452D-AD76-18C945286A6E}" presName="parTrans" presStyleCnt="0"/>
      <dgm:spPr/>
    </dgm:pt>
    <dgm:pt modelId="{468FCB40-5D32-4220-B78E-2694488B4AB8}" type="pres">
      <dgm:prSet presAssocID="{03E6FEEC-887A-4669-A0F9-FD9A9A878652}" presName="node" presStyleLbl="alignAccFollowNode1" presStyleIdx="1" presStyleCnt="5" custScaleX="337531">
        <dgm:presLayoutVars>
          <dgm:bulletEnabled val="1"/>
        </dgm:presLayoutVars>
      </dgm:prSet>
      <dgm:spPr/>
      <dgm:t>
        <a:bodyPr/>
        <a:lstStyle/>
        <a:p>
          <a:endParaRPr lang="ro-RO"/>
        </a:p>
      </dgm:t>
    </dgm:pt>
    <dgm:pt modelId="{B3C4E8FD-C275-4AF9-BCB2-0C1F9CBA7819}" type="pres">
      <dgm:prSet presAssocID="{FFBA9946-0496-4036-88F3-19B06F93A1C5}" presName="vSp" presStyleCnt="0"/>
      <dgm:spPr/>
    </dgm:pt>
    <dgm:pt modelId="{973DF6C6-A51A-4C1B-A5B3-7E476B7A2A4B}" type="pres">
      <dgm:prSet presAssocID="{53154D96-FAAA-4394-9488-CAFBEADB2DA6}" presName="horFlow" presStyleCnt="0"/>
      <dgm:spPr/>
    </dgm:pt>
    <dgm:pt modelId="{669087FB-C20F-400D-9AAF-FB3112D4C92F}" type="pres">
      <dgm:prSet presAssocID="{53154D96-FAAA-4394-9488-CAFBEADB2DA6}" presName="bigChev" presStyleLbl="node1" presStyleIdx="2" presStyleCnt="5" custScaleX="101425"/>
      <dgm:spPr/>
      <dgm:t>
        <a:bodyPr/>
        <a:lstStyle/>
        <a:p>
          <a:endParaRPr lang="ro-RO"/>
        </a:p>
      </dgm:t>
    </dgm:pt>
    <dgm:pt modelId="{81EC67E6-C80E-42EA-9D8F-5E3B99DB3377}" type="pres">
      <dgm:prSet presAssocID="{766EB49E-6EC3-4B5B-B921-51DFD0D550D0}" presName="parTrans" presStyleCnt="0"/>
      <dgm:spPr/>
    </dgm:pt>
    <dgm:pt modelId="{3FB4107A-1EE3-4C62-A356-E76A78B385E2}" type="pres">
      <dgm:prSet presAssocID="{60A93E33-5F98-4DAF-817A-FA21D1F70402}" presName="node" presStyleLbl="alignAccFollowNode1" presStyleIdx="2" presStyleCnt="5" custScaleX="340442">
        <dgm:presLayoutVars>
          <dgm:bulletEnabled val="1"/>
        </dgm:presLayoutVars>
      </dgm:prSet>
      <dgm:spPr/>
      <dgm:t>
        <a:bodyPr/>
        <a:lstStyle/>
        <a:p>
          <a:endParaRPr lang="ro-RO"/>
        </a:p>
      </dgm:t>
    </dgm:pt>
    <dgm:pt modelId="{AFE8F740-53CE-4241-904D-8C9730C6FF5D}" type="pres">
      <dgm:prSet presAssocID="{53154D96-FAAA-4394-9488-CAFBEADB2DA6}" presName="vSp" presStyleCnt="0"/>
      <dgm:spPr/>
    </dgm:pt>
    <dgm:pt modelId="{6552A17B-151F-4BC5-93D5-52EFC6CC3C9C}" type="pres">
      <dgm:prSet presAssocID="{86E6C713-1706-4807-A122-A855A15D8587}" presName="horFlow" presStyleCnt="0"/>
      <dgm:spPr/>
    </dgm:pt>
    <dgm:pt modelId="{53319FE0-CF3B-4C8A-845A-F405B76606C3}" type="pres">
      <dgm:prSet presAssocID="{86E6C713-1706-4807-A122-A855A15D8587}" presName="bigChev" presStyleLbl="node1" presStyleIdx="3" presStyleCnt="5"/>
      <dgm:spPr/>
      <dgm:t>
        <a:bodyPr/>
        <a:lstStyle/>
        <a:p>
          <a:endParaRPr lang="ro-RO"/>
        </a:p>
      </dgm:t>
    </dgm:pt>
    <dgm:pt modelId="{F09444B6-8181-4EB6-AE8F-628D67ACC573}" type="pres">
      <dgm:prSet presAssocID="{EE2A1F02-A754-45A7-BE20-FDBB3D471572}" presName="parTrans" presStyleCnt="0"/>
      <dgm:spPr/>
    </dgm:pt>
    <dgm:pt modelId="{1DE25EE3-4E99-4C1D-8B0E-9A7A0A3568AC}" type="pres">
      <dgm:prSet presAssocID="{B2DF4D3F-47C5-4EA4-9AF7-6DE3039C816A}" presName="node" presStyleLbl="alignAccFollowNode1" presStyleIdx="3" presStyleCnt="5" custScaleX="342052">
        <dgm:presLayoutVars>
          <dgm:bulletEnabled val="1"/>
        </dgm:presLayoutVars>
      </dgm:prSet>
      <dgm:spPr/>
      <dgm:t>
        <a:bodyPr/>
        <a:lstStyle/>
        <a:p>
          <a:endParaRPr lang="ro-RO"/>
        </a:p>
      </dgm:t>
    </dgm:pt>
    <dgm:pt modelId="{1014C5D8-0960-42B7-A806-BE9A72CCC162}" type="pres">
      <dgm:prSet presAssocID="{86E6C713-1706-4807-A122-A855A15D8587}" presName="vSp" presStyleCnt="0"/>
      <dgm:spPr/>
    </dgm:pt>
    <dgm:pt modelId="{2E7D9D33-A4E5-4B02-B6E4-9DE1044B1B99}" type="pres">
      <dgm:prSet presAssocID="{FEEA1782-C960-47F8-834D-45D1EE73A93F}" presName="horFlow" presStyleCnt="0"/>
      <dgm:spPr/>
    </dgm:pt>
    <dgm:pt modelId="{4B252B8E-C577-4F25-BA1B-131650F73011}" type="pres">
      <dgm:prSet presAssocID="{FEEA1782-C960-47F8-834D-45D1EE73A93F}" presName="bigChev" presStyleLbl="node1" presStyleIdx="4" presStyleCnt="5"/>
      <dgm:spPr/>
      <dgm:t>
        <a:bodyPr/>
        <a:lstStyle/>
        <a:p>
          <a:endParaRPr lang="ro-RO"/>
        </a:p>
      </dgm:t>
    </dgm:pt>
    <dgm:pt modelId="{B8CCD82E-BF23-4A59-93DE-16CD290C8C51}" type="pres">
      <dgm:prSet presAssocID="{8AE2BD46-E1E6-4BA9-9F24-D1D3023D5C8E}" presName="parTrans" presStyleCnt="0"/>
      <dgm:spPr/>
    </dgm:pt>
    <dgm:pt modelId="{F5956BF3-02E4-407D-A9B6-EACD040C56F8}" type="pres">
      <dgm:prSet presAssocID="{52DD2B6E-C307-4AB8-976E-19CB6BA4560E}" presName="node" presStyleLbl="alignAccFollowNode1" presStyleIdx="4" presStyleCnt="5" custScaleX="343961">
        <dgm:presLayoutVars>
          <dgm:bulletEnabled val="1"/>
        </dgm:presLayoutVars>
      </dgm:prSet>
      <dgm:spPr/>
      <dgm:t>
        <a:bodyPr/>
        <a:lstStyle/>
        <a:p>
          <a:endParaRPr lang="ro-RO"/>
        </a:p>
      </dgm:t>
    </dgm:pt>
  </dgm:ptLst>
  <dgm:cxnLst>
    <dgm:cxn modelId="{81FBB68E-A982-49D4-AE28-30A5F78A663B}" type="presOf" srcId="{FEEA1782-C960-47F8-834D-45D1EE73A93F}" destId="{4B252B8E-C577-4F25-BA1B-131650F73011}" srcOrd="0" destOrd="0" presId="urn:microsoft.com/office/officeart/2005/8/layout/lProcess3"/>
    <dgm:cxn modelId="{363B4936-572F-4BD5-BBFA-CD4E12A1BBA1}" type="presOf" srcId="{3FBE0CFB-D5B2-4376-860E-BD2788FC2571}" destId="{7A4D2380-F3DF-48E4-A20D-5D72AB216931}" srcOrd="0" destOrd="0" presId="urn:microsoft.com/office/officeart/2005/8/layout/lProcess3"/>
    <dgm:cxn modelId="{E18503D9-35AB-4E29-99E5-965D118EB8F0}" type="presOf" srcId="{A74065EE-D42A-409C-A626-43FEFECF9C01}" destId="{55CC1665-387F-4AD0-ADDC-884F86FB2E68}" srcOrd="0" destOrd="0" presId="urn:microsoft.com/office/officeart/2005/8/layout/lProcess3"/>
    <dgm:cxn modelId="{BB72B485-BF09-43AF-8CB4-5D988560F8AC}" type="presOf" srcId="{B2DF4D3F-47C5-4EA4-9AF7-6DE3039C816A}" destId="{1DE25EE3-4E99-4C1D-8B0E-9A7A0A3568AC}" srcOrd="0" destOrd="0" presId="urn:microsoft.com/office/officeart/2005/8/layout/lProcess3"/>
    <dgm:cxn modelId="{D38A37FD-9B24-4557-9B04-27BBD83CAF11}" srcId="{53154D96-FAAA-4394-9488-CAFBEADB2DA6}" destId="{60A93E33-5F98-4DAF-817A-FA21D1F70402}" srcOrd="0" destOrd="0" parTransId="{766EB49E-6EC3-4B5B-B921-51DFD0D550D0}" sibTransId="{989AEF8D-6979-4F38-B4C9-84764F82B4C7}"/>
    <dgm:cxn modelId="{7E818E0B-BE22-47CE-BF6D-F971DBDB2C5F}" srcId="{3FBE0CFB-D5B2-4376-860E-BD2788FC2571}" destId="{86E6C713-1706-4807-A122-A855A15D8587}" srcOrd="3" destOrd="0" parTransId="{9344238B-7E8E-49F6-A417-419809F18769}" sibTransId="{976C9659-0DD4-4F52-A7E0-4BAEEDF46539}"/>
    <dgm:cxn modelId="{9B5AF963-2A60-4A86-9F1B-533207DCA9FA}" type="presOf" srcId="{52DD2B6E-C307-4AB8-976E-19CB6BA4560E}" destId="{F5956BF3-02E4-407D-A9B6-EACD040C56F8}" srcOrd="0" destOrd="0" presId="urn:microsoft.com/office/officeart/2005/8/layout/lProcess3"/>
    <dgm:cxn modelId="{A74BF2FC-17E0-4543-B3C5-E4A0472E15ED}" type="presOf" srcId="{60A93E33-5F98-4DAF-817A-FA21D1F70402}" destId="{3FB4107A-1EE3-4C62-A356-E76A78B385E2}" srcOrd="0" destOrd="0" presId="urn:microsoft.com/office/officeart/2005/8/layout/lProcess3"/>
    <dgm:cxn modelId="{298A75A8-2441-4B72-AE1F-71FBE169D14A}" srcId="{A74065EE-D42A-409C-A626-43FEFECF9C01}" destId="{39810086-A0C0-4EDA-9A9F-E972FD8F0932}" srcOrd="0" destOrd="0" parTransId="{7A1EBDB1-8423-424E-ACDC-A319F6FA224E}" sibTransId="{7F74A3EF-0C5F-4B7D-BEE3-CAD2F99E421F}"/>
    <dgm:cxn modelId="{07BF5A00-2439-451F-9D22-FD2C9F0E4665}" srcId="{FFBA9946-0496-4036-88F3-19B06F93A1C5}" destId="{03E6FEEC-887A-4669-A0F9-FD9A9A878652}" srcOrd="0" destOrd="0" parTransId="{62E68CD3-56E5-452D-AD76-18C945286A6E}" sibTransId="{E799205C-17E8-4C96-82F5-80822D857856}"/>
    <dgm:cxn modelId="{FD82F5AC-CCD9-40AC-8F05-6B926615B646}" type="presOf" srcId="{53154D96-FAAA-4394-9488-CAFBEADB2DA6}" destId="{669087FB-C20F-400D-9AAF-FB3112D4C92F}" srcOrd="0" destOrd="0" presId="urn:microsoft.com/office/officeart/2005/8/layout/lProcess3"/>
    <dgm:cxn modelId="{D04F765A-6886-4384-B512-8041C1CEFD57}" srcId="{3FBE0CFB-D5B2-4376-860E-BD2788FC2571}" destId="{A74065EE-D42A-409C-A626-43FEFECF9C01}" srcOrd="0" destOrd="0" parTransId="{3E15A580-EF09-473A-991D-F9F923DF4109}" sibTransId="{DD889A05-35F8-4CD3-941F-8C59B09BB354}"/>
    <dgm:cxn modelId="{BBCCB412-7C0F-4562-88F6-FD17B971807F}" type="presOf" srcId="{FFBA9946-0496-4036-88F3-19B06F93A1C5}" destId="{B2FFEF22-06E4-4884-890F-65552601196B}" srcOrd="0" destOrd="0" presId="urn:microsoft.com/office/officeart/2005/8/layout/lProcess3"/>
    <dgm:cxn modelId="{D73473FC-F48E-4299-882B-BE0B9C28FB41}" srcId="{3FBE0CFB-D5B2-4376-860E-BD2788FC2571}" destId="{53154D96-FAAA-4394-9488-CAFBEADB2DA6}" srcOrd="2" destOrd="0" parTransId="{2814A299-9789-4F9C-A12E-D788B362AAF1}" sibTransId="{5B532450-4D68-4490-B67D-6F8FE72280DE}"/>
    <dgm:cxn modelId="{C916E9DA-D88F-4ACD-BB19-11165D4E09CE}" srcId="{86E6C713-1706-4807-A122-A855A15D8587}" destId="{B2DF4D3F-47C5-4EA4-9AF7-6DE3039C816A}" srcOrd="0" destOrd="0" parTransId="{EE2A1F02-A754-45A7-BE20-FDBB3D471572}" sibTransId="{9DA4C3DC-CEDC-46E7-9CA2-6A971BF364BC}"/>
    <dgm:cxn modelId="{4A5C09AF-9FFF-40BC-AE4A-12A73D5895FC}" type="presOf" srcId="{39810086-A0C0-4EDA-9A9F-E972FD8F0932}" destId="{E479FC7C-8B39-4FA1-B8DA-186EEB6C1B6C}" srcOrd="0" destOrd="0" presId="urn:microsoft.com/office/officeart/2005/8/layout/lProcess3"/>
    <dgm:cxn modelId="{3A502125-0BC5-479E-9490-D484B2244DAC}" srcId="{3FBE0CFB-D5B2-4376-860E-BD2788FC2571}" destId="{FFBA9946-0496-4036-88F3-19B06F93A1C5}" srcOrd="1" destOrd="0" parTransId="{8A984683-19DC-4A1C-9BD3-FB00729CC8AE}" sibTransId="{A2D93F10-06C7-415D-BA97-699D38470368}"/>
    <dgm:cxn modelId="{7337B507-F6EF-4CD0-AD49-9C0F2D6B460B}" type="presOf" srcId="{86E6C713-1706-4807-A122-A855A15D8587}" destId="{53319FE0-CF3B-4C8A-845A-F405B76606C3}" srcOrd="0" destOrd="0" presId="urn:microsoft.com/office/officeart/2005/8/layout/lProcess3"/>
    <dgm:cxn modelId="{99AC26FC-2305-460E-BFC7-48C11E7FB60E}" srcId="{FEEA1782-C960-47F8-834D-45D1EE73A93F}" destId="{52DD2B6E-C307-4AB8-976E-19CB6BA4560E}" srcOrd="0" destOrd="0" parTransId="{8AE2BD46-E1E6-4BA9-9F24-D1D3023D5C8E}" sibTransId="{2253A225-AEFD-47EC-8328-6075E91871CD}"/>
    <dgm:cxn modelId="{B898F4CC-509A-462D-B0DC-6AE177BA8B67}" type="presOf" srcId="{03E6FEEC-887A-4669-A0F9-FD9A9A878652}" destId="{468FCB40-5D32-4220-B78E-2694488B4AB8}" srcOrd="0" destOrd="0" presId="urn:microsoft.com/office/officeart/2005/8/layout/lProcess3"/>
    <dgm:cxn modelId="{75EEC145-A61E-4A5E-8FAB-51278834FC22}" srcId="{3FBE0CFB-D5B2-4376-860E-BD2788FC2571}" destId="{FEEA1782-C960-47F8-834D-45D1EE73A93F}" srcOrd="4" destOrd="0" parTransId="{678C1079-5AB4-4717-B26D-78A2E0DB1758}" sibTransId="{448522EE-BCEF-44DB-A1BB-01717D04C44C}"/>
    <dgm:cxn modelId="{FB8AF35C-CF02-45AC-9547-782627EB3E1F}" type="presParOf" srcId="{7A4D2380-F3DF-48E4-A20D-5D72AB216931}" destId="{93279362-CEBE-4AA1-BA2E-76EE76CFCA33}" srcOrd="0" destOrd="0" presId="urn:microsoft.com/office/officeart/2005/8/layout/lProcess3"/>
    <dgm:cxn modelId="{BBE1A797-A75A-4EF5-BB97-B154FD744019}" type="presParOf" srcId="{93279362-CEBE-4AA1-BA2E-76EE76CFCA33}" destId="{55CC1665-387F-4AD0-ADDC-884F86FB2E68}" srcOrd="0" destOrd="0" presId="urn:microsoft.com/office/officeart/2005/8/layout/lProcess3"/>
    <dgm:cxn modelId="{15D813FB-664F-470D-8A97-CC4D0C7D4BE5}" type="presParOf" srcId="{93279362-CEBE-4AA1-BA2E-76EE76CFCA33}" destId="{8D0C1121-D77B-44F5-9F00-C6DC0AE71B4A}" srcOrd="1" destOrd="0" presId="urn:microsoft.com/office/officeart/2005/8/layout/lProcess3"/>
    <dgm:cxn modelId="{8E9D2F7C-3189-45ED-B9CF-E8A0B2C09176}" type="presParOf" srcId="{93279362-CEBE-4AA1-BA2E-76EE76CFCA33}" destId="{E479FC7C-8B39-4FA1-B8DA-186EEB6C1B6C}" srcOrd="2" destOrd="0" presId="urn:microsoft.com/office/officeart/2005/8/layout/lProcess3"/>
    <dgm:cxn modelId="{30BA59D2-B723-4DA1-A0A0-6ADE61CC52B1}" type="presParOf" srcId="{7A4D2380-F3DF-48E4-A20D-5D72AB216931}" destId="{89EC47F7-8604-41C9-8636-DE5264BBC51A}" srcOrd="1" destOrd="0" presId="urn:microsoft.com/office/officeart/2005/8/layout/lProcess3"/>
    <dgm:cxn modelId="{B4DD4AE4-494C-4FD5-9F42-ABE466BA71CB}" type="presParOf" srcId="{7A4D2380-F3DF-48E4-A20D-5D72AB216931}" destId="{13F666F9-A7FE-4E5E-BEC5-0D5C9A4C66DD}" srcOrd="2" destOrd="0" presId="urn:microsoft.com/office/officeart/2005/8/layout/lProcess3"/>
    <dgm:cxn modelId="{B8D8FFA2-0DC0-4A16-8125-BD45EE9DAD51}" type="presParOf" srcId="{13F666F9-A7FE-4E5E-BEC5-0D5C9A4C66DD}" destId="{B2FFEF22-06E4-4884-890F-65552601196B}" srcOrd="0" destOrd="0" presId="urn:microsoft.com/office/officeart/2005/8/layout/lProcess3"/>
    <dgm:cxn modelId="{81568F82-DE4F-4890-9F12-D6FE53BF05FB}" type="presParOf" srcId="{13F666F9-A7FE-4E5E-BEC5-0D5C9A4C66DD}" destId="{32CACC99-456F-4DEA-99C8-1EED452719B8}" srcOrd="1" destOrd="0" presId="urn:microsoft.com/office/officeart/2005/8/layout/lProcess3"/>
    <dgm:cxn modelId="{A97FE5A2-43AF-4F8C-B92E-2B422291F8F9}" type="presParOf" srcId="{13F666F9-A7FE-4E5E-BEC5-0D5C9A4C66DD}" destId="{468FCB40-5D32-4220-B78E-2694488B4AB8}" srcOrd="2" destOrd="0" presId="urn:microsoft.com/office/officeart/2005/8/layout/lProcess3"/>
    <dgm:cxn modelId="{2753784E-4635-4BD8-B2EB-50B69378BC8A}" type="presParOf" srcId="{7A4D2380-F3DF-48E4-A20D-5D72AB216931}" destId="{B3C4E8FD-C275-4AF9-BCB2-0C1F9CBA7819}" srcOrd="3" destOrd="0" presId="urn:microsoft.com/office/officeart/2005/8/layout/lProcess3"/>
    <dgm:cxn modelId="{8DA69ED4-567C-4C3B-8F75-C33D9A505840}" type="presParOf" srcId="{7A4D2380-F3DF-48E4-A20D-5D72AB216931}" destId="{973DF6C6-A51A-4C1B-A5B3-7E476B7A2A4B}" srcOrd="4" destOrd="0" presId="urn:microsoft.com/office/officeart/2005/8/layout/lProcess3"/>
    <dgm:cxn modelId="{864225F7-B884-4146-8774-B9777CDDAF28}" type="presParOf" srcId="{973DF6C6-A51A-4C1B-A5B3-7E476B7A2A4B}" destId="{669087FB-C20F-400D-9AAF-FB3112D4C92F}" srcOrd="0" destOrd="0" presId="urn:microsoft.com/office/officeart/2005/8/layout/lProcess3"/>
    <dgm:cxn modelId="{72DE75BB-C9A2-451B-8CCE-475DCD23D8BE}" type="presParOf" srcId="{973DF6C6-A51A-4C1B-A5B3-7E476B7A2A4B}" destId="{81EC67E6-C80E-42EA-9D8F-5E3B99DB3377}" srcOrd="1" destOrd="0" presId="urn:microsoft.com/office/officeart/2005/8/layout/lProcess3"/>
    <dgm:cxn modelId="{EE4EED72-CACD-4CC0-B59B-8D734B03E723}" type="presParOf" srcId="{973DF6C6-A51A-4C1B-A5B3-7E476B7A2A4B}" destId="{3FB4107A-1EE3-4C62-A356-E76A78B385E2}" srcOrd="2" destOrd="0" presId="urn:microsoft.com/office/officeart/2005/8/layout/lProcess3"/>
    <dgm:cxn modelId="{A0B311B7-741C-4D30-BAFB-2565BEE5CD6E}" type="presParOf" srcId="{7A4D2380-F3DF-48E4-A20D-5D72AB216931}" destId="{AFE8F740-53CE-4241-904D-8C9730C6FF5D}" srcOrd="5" destOrd="0" presId="urn:microsoft.com/office/officeart/2005/8/layout/lProcess3"/>
    <dgm:cxn modelId="{83B9E45E-3372-4261-A8F6-ECA9D9A7B074}" type="presParOf" srcId="{7A4D2380-F3DF-48E4-A20D-5D72AB216931}" destId="{6552A17B-151F-4BC5-93D5-52EFC6CC3C9C}" srcOrd="6" destOrd="0" presId="urn:microsoft.com/office/officeart/2005/8/layout/lProcess3"/>
    <dgm:cxn modelId="{C322E623-E90E-4476-962C-37D91CD04EFA}" type="presParOf" srcId="{6552A17B-151F-4BC5-93D5-52EFC6CC3C9C}" destId="{53319FE0-CF3B-4C8A-845A-F405B76606C3}" srcOrd="0" destOrd="0" presId="urn:microsoft.com/office/officeart/2005/8/layout/lProcess3"/>
    <dgm:cxn modelId="{66D5AF2D-F4C9-4CEB-B8B2-B3FEDB171560}" type="presParOf" srcId="{6552A17B-151F-4BC5-93D5-52EFC6CC3C9C}" destId="{F09444B6-8181-4EB6-AE8F-628D67ACC573}" srcOrd="1" destOrd="0" presId="urn:microsoft.com/office/officeart/2005/8/layout/lProcess3"/>
    <dgm:cxn modelId="{051627C8-CC63-4A94-920A-7BC24B39B073}" type="presParOf" srcId="{6552A17B-151F-4BC5-93D5-52EFC6CC3C9C}" destId="{1DE25EE3-4E99-4C1D-8B0E-9A7A0A3568AC}" srcOrd="2" destOrd="0" presId="urn:microsoft.com/office/officeart/2005/8/layout/lProcess3"/>
    <dgm:cxn modelId="{248986DA-7805-4F90-891F-27A6AB2C8092}" type="presParOf" srcId="{7A4D2380-F3DF-48E4-A20D-5D72AB216931}" destId="{1014C5D8-0960-42B7-A806-BE9A72CCC162}" srcOrd="7" destOrd="0" presId="urn:microsoft.com/office/officeart/2005/8/layout/lProcess3"/>
    <dgm:cxn modelId="{D81D3324-C7AD-438D-B041-305E8B2032F0}" type="presParOf" srcId="{7A4D2380-F3DF-48E4-A20D-5D72AB216931}" destId="{2E7D9D33-A4E5-4B02-B6E4-9DE1044B1B99}" srcOrd="8" destOrd="0" presId="urn:microsoft.com/office/officeart/2005/8/layout/lProcess3"/>
    <dgm:cxn modelId="{8460095E-8696-495C-82CF-80BD11CFB2B5}" type="presParOf" srcId="{2E7D9D33-A4E5-4B02-B6E4-9DE1044B1B99}" destId="{4B252B8E-C577-4F25-BA1B-131650F73011}" srcOrd="0" destOrd="0" presId="urn:microsoft.com/office/officeart/2005/8/layout/lProcess3"/>
    <dgm:cxn modelId="{88A430A9-4ECA-46F0-8FAA-01A6C704F4F4}" type="presParOf" srcId="{2E7D9D33-A4E5-4B02-B6E4-9DE1044B1B99}" destId="{B8CCD82E-BF23-4A59-93DE-16CD290C8C51}" srcOrd="1" destOrd="0" presId="urn:microsoft.com/office/officeart/2005/8/layout/lProcess3"/>
    <dgm:cxn modelId="{F4F649AE-B433-47B2-8BA1-6E82AA201808}" type="presParOf" srcId="{2E7D9D33-A4E5-4B02-B6E4-9DE1044B1B99}" destId="{F5956BF3-02E4-407D-A9B6-EACD040C56F8}"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3968733-46C0-4E62-8847-12ED150155D7}" type="doc">
      <dgm:prSet loTypeId="urn:microsoft.com/office/officeart/2008/layout/PictureStrips" loCatId="picture" qsTypeId="urn:microsoft.com/office/officeart/2005/8/quickstyle/simple3" qsCatId="simple" csTypeId="urn:microsoft.com/office/officeart/2005/8/colors/colorful1" csCatId="colorful" phldr="1"/>
      <dgm:spPr/>
      <dgm:t>
        <a:bodyPr/>
        <a:lstStyle/>
        <a:p>
          <a:endParaRPr lang="en-US"/>
        </a:p>
      </dgm:t>
    </dgm:pt>
    <dgm:pt modelId="{ADC8A814-FED7-400B-A2A4-B4AE964F5F49}">
      <dgm:prSet phldrT="[Text]" custT="1"/>
      <dgm:spPr/>
      <dgm:t>
        <a:bodyPr/>
        <a:lstStyle/>
        <a:p>
          <a:r>
            <a:rPr lang="ro-RO" sz="1100" b="1" i="1">
              <a:latin typeface="Times New Roman" pitchFamily="18" charset="0"/>
              <a:cs typeface="Times New Roman" pitchFamily="18" charset="0"/>
            </a:rPr>
            <a:t>The individual benefit</a:t>
          </a:r>
          <a:endParaRPr lang="en-US" sz="1100" b="1" i="1">
            <a:latin typeface="Times New Roman" panose="02020603050405020304" pitchFamily="18" charset="0"/>
            <a:cs typeface="Times New Roman" panose="02020603050405020304" pitchFamily="18" charset="0"/>
          </a:endParaRPr>
        </a:p>
      </dgm:t>
    </dgm:pt>
    <dgm:pt modelId="{7D929EA2-2711-4CFD-9AFD-D8FCB8312504}" type="parTrans" cxnId="{E44E9AD3-3093-428F-9F19-27F86B130452}">
      <dgm:prSet/>
      <dgm:spPr/>
      <dgm:t>
        <a:bodyPr/>
        <a:lstStyle/>
        <a:p>
          <a:endParaRPr lang="en-US" sz="1100"/>
        </a:p>
      </dgm:t>
    </dgm:pt>
    <dgm:pt modelId="{C088D609-43F0-4B7A-AC7A-BBE044C0BC40}" type="sibTrans" cxnId="{E44E9AD3-3093-428F-9F19-27F86B130452}">
      <dgm:prSet/>
      <dgm:spPr/>
      <dgm:t>
        <a:bodyPr/>
        <a:lstStyle/>
        <a:p>
          <a:endParaRPr lang="en-US" sz="1100"/>
        </a:p>
      </dgm:t>
    </dgm:pt>
    <dgm:pt modelId="{F3199F95-5E85-4A6C-919A-CC60484F272E}">
      <dgm:prSet phldrT="[Text]" custT="1"/>
      <dgm:spPr/>
      <dgm:t>
        <a:bodyPr/>
        <a:lstStyle/>
        <a:p>
          <a:r>
            <a:rPr lang="ro-RO" sz="1100" b="1" i="1" dirty="0">
              <a:latin typeface="Times New Roman" pitchFamily="18" charset="0"/>
              <a:cs typeface="Times New Roman" pitchFamily="18" charset="0"/>
            </a:rPr>
            <a:t>Give direction and step aside</a:t>
          </a:r>
          <a:endParaRPr lang="en-US" sz="1100" b="1" i="1" dirty="0">
            <a:latin typeface="Times New Roman" panose="02020603050405020304" pitchFamily="18" charset="0"/>
            <a:cs typeface="Times New Roman" panose="02020603050405020304" pitchFamily="18" charset="0"/>
          </a:endParaRPr>
        </a:p>
      </dgm:t>
    </dgm:pt>
    <dgm:pt modelId="{7B74481B-4B24-46F2-A4DA-FE439637AB4D}" type="parTrans" cxnId="{A389FAC9-8CB4-4CCC-898D-79374550A93A}">
      <dgm:prSet/>
      <dgm:spPr/>
      <dgm:t>
        <a:bodyPr/>
        <a:lstStyle/>
        <a:p>
          <a:endParaRPr lang="en-US" sz="1100"/>
        </a:p>
      </dgm:t>
    </dgm:pt>
    <dgm:pt modelId="{5006E110-3950-4927-A122-07B0F954B251}" type="sibTrans" cxnId="{A389FAC9-8CB4-4CCC-898D-79374550A93A}">
      <dgm:prSet/>
      <dgm:spPr/>
      <dgm:t>
        <a:bodyPr/>
        <a:lstStyle/>
        <a:p>
          <a:endParaRPr lang="en-US" sz="1100"/>
        </a:p>
      </dgm:t>
    </dgm:pt>
    <dgm:pt modelId="{168C5290-D788-4F92-B55C-160305195956}">
      <dgm:prSet phldrT="[Text]" custT="1"/>
      <dgm:spPr/>
      <dgm:t>
        <a:bodyPr/>
        <a:lstStyle/>
        <a:p>
          <a:r>
            <a:rPr lang="ro-RO" sz="1100" b="1" i="1">
              <a:latin typeface="Times New Roman" pitchFamily="18" charset="0"/>
              <a:cs typeface="Times New Roman" pitchFamily="18" charset="0"/>
            </a:rPr>
            <a:t>The power of example</a:t>
          </a:r>
          <a:endParaRPr lang="en-US" sz="1100" b="1" i="1">
            <a:latin typeface="Times New Roman" panose="02020603050405020304" pitchFamily="18" charset="0"/>
            <a:cs typeface="Times New Roman" panose="02020603050405020304" pitchFamily="18" charset="0"/>
          </a:endParaRPr>
        </a:p>
      </dgm:t>
    </dgm:pt>
    <dgm:pt modelId="{6B09B9AD-24BD-4B12-B822-6D4EDAA0A9C9}" type="parTrans" cxnId="{5058DE67-6204-4AA4-9FF5-6FEB65C3F05E}">
      <dgm:prSet/>
      <dgm:spPr/>
      <dgm:t>
        <a:bodyPr/>
        <a:lstStyle/>
        <a:p>
          <a:endParaRPr lang="en-US" sz="1100"/>
        </a:p>
      </dgm:t>
    </dgm:pt>
    <dgm:pt modelId="{88BB12C0-BA69-41F6-ADFE-B212D19A1883}" type="sibTrans" cxnId="{5058DE67-6204-4AA4-9FF5-6FEB65C3F05E}">
      <dgm:prSet/>
      <dgm:spPr/>
      <dgm:t>
        <a:bodyPr/>
        <a:lstStyle/>
        <a:p>
          <a:endParaRPr lang="en-US" sz="1100"/>
        </a:p>
      </dgm:t>
    </dgm:pt>
    <dgm:pt modelId="{980941FC-CFAC-4806-B8E6-F90BA1305EE5}">
      <dgm:prSet phldrT="[Text]" custT="1"/>
      <dgm:spPr/>
      <dgm:t>
        <a:bodyPr/>
        <a:lstStyle/>
        <a:p>
          <a:r>
            <a:rPr lang="ro-RO" sz="1100" b="1" i="1">
              <a:latin typeface="Times New Roman" pitchFamily="18" charset="0"/>
              <a:cs typeface="Times New Roman" pitchFamily="18" charset="0"/>
            </a:rPr>
            <a:t>Workflow integration</a:t>
          </a:r>
          <a:endParaRPr lang="en-US" sz="1100" b="1" i="1">
            <a:latin typeface="Times New Roman" panose="02020603050405020304" pitchFamily="18" charset="0"/>
            <a:cs typeface="Times New Roman" panose="02020603050405020304" pitchFamily="18" charset="0"/>
          </a:endParaRPr>
        </a:p>
      </dgm:t>
    </dgm:pt>
    <dgm:pt modelId="{1CE18149-58AD-4715-9164-6A3A9D8746CC}" type="parTrans" cxnId="{0590FA47-911A-4175-A53F-94F1D421FFF4}">
      <dgm:prSet/>
      <dgm:spPr/>
      <dgm:t>
        <a:bodyPr/>
        <a:lstStyle/>
        <a:p>
          <a:endParaRPr lang="en-US" sz="1100"/>
        </a:p>
      </dgm:t>
    </dgm:pt>
    <dgm:pt modelId="{947D8B77-4F61-40B8-98E1-E6D5234830D6}" type="sibTrans" cxnId="{0590FA47-911A-4175-A53F-94F1D421FFF4}">
      <dgm:prSet/>
      <dgm:spPr/>
      <dgm:t>
        <a:bodyPr/>
        <a:lstStyle/>
        <a:p>
          <a:endParaRPr lang="en-US" sz="1100"/>
        </a:p>
      </dgm:t>
    </dgm:pt>
    <dgm:pt modelId="{0397107C-2861-4B1D-A38D-61DBD15A6C9D}">
      <dgm:prSet phldrT="[Text]" custT="1"/>
      <dgm:spPr/>
      <dgm:t>
        <a:bodyPr/>
        <a:lstStyle/>
        <a:p>
          <a:r>
            <a:rPr lang="ro-RO" sz="1100" b="1" i="1">
              <a:latin typeface="Times New Roman" pitchFamily="18" charset="0"/>
              <a:cs typeface="Times New Roman" pitchFamily="18" charset="0"/>
            </a:rPr>
            <a:t>Creating an enabling environment</a:t>
          </a:r>
          <a:endParaRPr lang="en-US" sz="1100" b="1" i="1">
            <a:latin typeface="Times New Roman" panose="02020603050405020304" pitchFamily="18" charset="0"/>
            <a:cs typeface="Times New Roman" panose="02020603050405020304" pitchFamily="18" charset="0"/>
          </a:endParaRPr>
        </a:p>
      </dgm:t>
    </dgm:pt>
    <dgm:pt modelId="{3951CDE8-AD5E-4E59-A2C4-88EF36360ED7}" type="parTrans" cxnId="{344191C1-8079-4955-8633-025A5A9B6DE8}">
      <dgm:prSet/>
      <dgm:spPr/>
      <dgm:t>
        <a:bodyPr/>
        <a:lstStyle/>
        <a:p>
          <a:endParaRPr lang="en-US" sz="1100"/>
        </a:p>
      </dgm:t>
    </dgm:pt>
    <dgm:pt modelId="{ED6141F8-0388-4CB5-A2B6-01D216A0755F}" type="sibTrans" cxnId="{344191C1-8079-4955-8633-025A5A9B6DE8}">
      <dgm:prSet/>
      <dgm:spPr/>
      <dgm:t>
        <a:bodyPr/>
        <a:lstStyle/>
        <a:p>
          <a:endParaRPr lang="en-US" sz="1100"/>
        </a:p>
      </dgm:t>
    </dgm:pt>
    <dgm:pt modelId="{7FFBF3F3-9ADF-417C-B6AB-BAB2431C401A}">
      <dgm:prSet phldrT="[Text]" custT="1"/>
      <dgm:spPr/>
      <dgm:t>
        <a:bodyPr/>
        <a:lstStyle/>
        <a:p>
          <a:r>
            <a:rPr lang="ro-RO" sz="1100" b="1" i="1">
              <a:latin typeface="Times New Roman" pitchFamily="18" charset="0"/>
              <a:cs typeface="Times New Roman" pitchFamily="18" charset="0"/>
            </a:rPr>
            <a:t>The measure that matters</a:t>
          </a:r>
          <a:endParaRPr lang="en-US" sz="1100" b="1" i="1">
            <a:latin typeface="Times New Roman" panose="02020603050405020304" pitchFamily="18" charset="0"/>
            <a:cs typeface="Times New Roman" panose="02020603050405020304" pitchFamily="18" charset="0"/>
          </a:endParaRPr>
        </a:p>
      </dgm:t>
    </dgm:pt>
    <dgm:pt modelId="{052F06F6-4B12-4887-95B8-121582393D20}" type="parTrans" cxnId="{4EC702E4-D83B-4B45-9C41-FFCA99CCC141}">
      <dgm:prSet/>
      <dgm:spPr/>
      <dgm:t>
        <a:bodyPr/>
        <a:lstStyle/>
        <a:p>
          <a:endParaRPr lang="en-US" sz="1100"/>
        </a:p>
      </dgm:t>
    </dgm:pt>
    <dgm:pt modelId="{06C06BBB-CD78-44D2-A384-6B0EFF1D4572}" type="sibTrans" cxnId="{4EC702E4-D83B-4B45-9C41-FFCA99CCC141}">
      <dgm:prSet/>
      <dgm:spPr/>
      <dgm:t>
        <a:bodyPr/>
        <a:lstStyle/>
        <a:p>
          <a:endParaRPr lang="en-US" sz="1100"/>
        </a:p>
      </dgm:t>
    </dgm:pt>
    <dgm:pt modelId="{690B623E-627C-43C1-9E05-54E8721F8594}">
      <dgm:prSet phldrT="[Text]" custT="1"/>
      <dgm:spPr/>
      <dgm:t>
        <a:bodyPr/>
        <a:lstStyle/>
        <a:p>
          <a:r>
            <a:rPr lang="ro-RO" sz="1100" b="1" i="1">
              <a:latin typeface="Times New Roman" pitchFamily="18" charset="0"/>
              <a:cs typeface="Times New Roman" pitchFamily="18" charset="0"/>
            </a:rPr>
            <a:t>Persistence</a:t>
          </a:r>
          <a:endParaRPr lang="en-US" sz="1100" b="1" i="1">
            <a:latin typeface="Times New Roman" panose="02020603050405020304" pitchFamily="18" charset="0"/>
            <a:cs typeface="Times New Roman" panose="02020603050405020304" pitchFamily="18" charset="0"/>
          </a:endParaRPr>
        </a:p>
      </dgm:t>
    </dgm:pt>
    <dgm:pt modelId="{0B74D69E-CE23-431C-868F-BF1B10BF1CA6}" type="parTrans" cxnId="{F429893F-BA73-4FBD-ADF4-E9760E84D0DC}">
      <dgm:prSet/>
      <dgm:spPr/>
      <dgm:t>
        <a:bodyPr/>
        <a:lstStyle/>
        <a:p>
          <a:endParaRPr lang="en-US" sz="1100"/>
        </a:p>
      </dgm:t>
    </dgm:pt>
    <dgm:pt modelId="{12FD52FA-0811-48A3-8388-EC8576EDD12F}" type="sibTrans" cxnId="{F429893F-BA73-4FBD-ADF4-E9760E84D0DC}">
      <dgm:prSet/>
      <dgm:spPr/>
      <dgm:t>
        <a:bodyPr/>
        <a:lstStyle/>
        <a:p>
          <a:endParaRPr lang="en-US" sz="1100"/>
        </a:p>
      </dgm:t>
    </dgm:pt>
    <dgm:pt modelId="{1F4526CF-F2C5-4F66-AF13-177E27F29479}">
      <dgm:prSet phldrT="[Text]" custT="1"/>
      <dgm:spPr/>
      <dgm:t>
        <a:bodyPr/>
        <a:lstStyle/>
        <a:p>
          <a:r>
            <a:rPr lang="ro-RO" sz="1100" b="1" i="1">
              <a:latin typeface="Times New Roman" pitchFamily="18" charset="0"/>
              <a:cs typeface="Times New Roman" pitchFamily="18" charset="0"/>
            </a:rPr>
            <a:t>Adaptation and evolution</a:t>
          </a:r>
          <a:endParaRPr lang="en-US" sz="1100" b="1" i="1">
            <a:latin typeface="Times New Roman" panose="02020603050405020304" pitchFamily="18" charset="0"/>
            <a:cs typeface="Times New Roman" panose="02020603050405020304" pitchFamily="18" charset="0"/>
          </a:endParaRPr>
        </a:p>
      </dgm:t>
    </dgm:pt>
    <dgm:pt modelId="{384D0C14-1208-4AF5-8643-7BACC3C11C48}" type="parTrans" cxnId="{27A1026E-D777-40F0-B9BC-55B2FE9F5EEC}">
      <dgm:prSet/>
      <dgm:spPr/>
      <dgm:t>
        <a:bodyPr/>
        <a:lstStyle/>
        <a:p>
          <a:endParaRPr lang="en-US" sz="1100"/>
        </a:p>
      </dgm:t>
    </dgm:pt>
    <dgm:pt modelId="{C896DB83-9E98-43FA-832F-C289C0456573}" type="sibTrans" cxnId="{27A1026E-D777-40F0-B9BC-55B2FE9F5EEC}">
      <dgm:prSet/>
      <dgm:spPr/>
      <dgm:t>
        <a:bodyPr/>
        <a:lstStyle/>
        <a:p>
          <a:endParaRPr lang="en-US" sz="1100"/>
        </a:p>
      </dgm:t>
    </dgm:pt>
    <dgm:pt modelId="{00C7F37A-4FEE-4816-AD0F-8530991680B9}">
      <dgm:prSet phldrT="[Text]" custT="1"/>
      <dgm:spPr/>
      <dgm:t>
        <a:bodyPr/>
        <a:lstStyle/>
        <a:p>
          <a:r>
            <a:rPr lang="ro-RO" sz="1100" b="1" i="1">
              <a:latin typeface="Times New Roman" pitchFamily="18" charset="0"/>
              <a:cs typeface="Times New Roman" pitchFamily="18" charset="0"/>
            </a:rPr>
            <a:t>Collaboration for the benefit of the educable</a:t>
          </a:r>
          <a:endParaRPr lang="en-US" sz="1100" b="1" i="1">
            <a:latin typeface="Times New Roman" panose="02020603050405020304" pitchFamily="18" charset="0"/>
            <a:cs typeface="Times New Roman" panose="02020603050405020304" pitchFamily="18" charset="0"/>
          </a:endParaRPr>
        </a:p>
      </dgm:t>
    </dgm:pt>
    <dgm:pt modelId="{6F4F635F-3F74-44D8-BBC9-8991E838D201}" type="parTrans" cxnId="{46E275AC-7254-4953-B23E-41B5AD0E93FE}">
      <dgm:prSet/>
      <dgm:spPr/>
      <dgm:t>
        <a:bodyPr/>
        <a:lstStyle/>
        <a:p>
          <a:endParaRPr lang="en-US" sz="1100"/>
        </a:p>
      </dgm:t>
    </dgm:pt>
    <dgm:pt modelId="{5A5DB3B6-27E0-414F-BEF0-73644AC148DA}" type="sibTrans" cxnId="{46E275AC-7254-4953-B23E-41B5AD0E93FE}">
      <dgm:prSet/>
      <dgm:spPr/>
      <dgm:t>
        <a:bodyPr/>
        <a:lstStyle/>
        <a:p>
          <a:endParaRPr lang="en-US" sz="1100"/>
        </a:p>
      </dgm:t>
    </dgm:pt>
    <dgm:pt modelId="{C569CA69-B129-4DC4-8C88-763743C26A12}">
      <dgm:prSet phldrT="[Text]" custT="1"/>
      <dgm:spPr/>
      <dgm:t>
        <a:bodyPr/>
        <a:lstStyle/>
        <a:p>
          <a:r>
            <a:rPr lang="ro-RO" sz="1100" b="1" i="1">
              <a:latin typeface="Times New Roman" pitchFamily="18" charset="0"/>
              <a:cs typeface="Times New Roman" pitchFamily="18" charset="0"/>
            </a:rPr>
            <a:t>Collaboration transforms society</a:t>
          </a:r>
          <a:endParaRPr lang="en-US" sz="1100" b="1" i="1">
            <a:latin typeface="Times New Roman" panose="02020603050405020304" pitchFamily="18" charset="0"/>
            <a:cs typeface="Times New Roman" panose="02020603050405020304" pitchFamily="18" charset="0"/>
          </a:endParaRPr>
        </a:p>
      </dgm:t>
    </dgm:pt>
    <dgm:pt modelId="{EEF20C9F-E423-4C06-9C0D-BAC0C3035E82}" type="parTrans" cxnId="{9F274575-9A97-4EE8-BFEF-376C02738833}">
      <dgm:prSet/>
      <dgm:spPr/>
      <dgm:t>
        <a:bodyPr/>
        <a:lstStyle/>
        <a:p>
          <a:endParaRPr lang="en-US" sz="1100"/>
        </a:p>
      </dgm:t>
    </dgm:pt>
    <dgm:pt modelId="{216AD52D-EA83-482C-9D79-CD4EF8DA77BA}" type="sibTrans" cxnId="{9F274575-9A97-4EE8-BFEF-376C02738833}">
      <dgm:prSet/>
      <dgm:spPr/>
      <dgm:t>
        <a:bodyPr/>
        <a:lstStyle/>
        <a:p>
          <a:endParaRPr lang="en-US" sz="1100"/>
        </a:p>
      </dgm:t>
    </dgm:pt>
    <dgm:pt modelId="{CB0BA55C-8859-45DD-A19C-ECF367ADB755}">
      <dgm:prSet custT="1"/>
      <dgm:spPr/>
      <dgm:t>
        <a:bodyPr/>
        <a:lstStyle/>
        <a:p>
          <a:r>
            <a:rPr lang="ro-RO" sz="1100" b="1" i="1">
              <a:latin typeface="Times New Roman" pitchFamily="18" charset="0"/>
              <a:cs typeface="Times New Roman" pitchFamily="18" charset="0"/>
            </a:rPr>
            <a:t>Strategy before technology</a:t>
          </a:r>
          <a:endParaRPr lang="en-US" sz="1100" b="1" i="1">
            <a:latin typeface="Times New Roman" panose="02020603050405020304" pitchFamily="18" charset="0"/>
            <a:cs typeface="Times New Roman" panose="02020603050405020304" pitchFamily="18" charset="0"/>
          </a:endParaRPr>
        </a:p>
      </dgm:t>
    </dgm:pt>
    <dgm:pt modelId="{39DFA8B4-DC44-4F13-977B-C8836ABD876D}" type="parTrans" cxnId="{727101B5-9886-42EC-8D37-10CAA87D9DC7}">
      <dgm:prSet/>
      <dgm:spPr/>
      <dgm:t>
        <a:bodyPr/>
        <a:lstStyle/>
        <a:p>
          <a:endParaRPr lang="en-US" sz="1100"/>
        </a:p>
      </dgm:t>
    </dgm:pt>
    <dgm:pt modelId="{6847B221-1F2C-495E-A224-0FCA6DA6FD98}" type="sibTrans" cxnId="{727101B5-9886-42EC-8D37-10CAA87D9DC7}">
      <dgm:prSet/>
      <dgm:spPr/>
      <dgm:t>
        <a:bodyPr/>
        <a:lstStyle/>
        <a:p>
          <a:endParaRPr lang="en-US" sz="1100"/>
        </a:p>
      </dgm:t>
    </dgm:pt>
    <dgm:pt modelId="{9B928C46-2D08-4E93-978D-6F01CF492CFE}">
      <dgm:prSet custT="1"/>
      <dgm:spPr/>
      <dgm:t>
        <a:bodyPr/>
        <a:lstStyle/>
        <a:p>
          <a:r>
            <a:rPr lang="ro-RO" sz="1100" b="1" i="1">
              <a:latin typeface="Times New Roman" pitchFamily="18" charset="0"/>
              <a:cs typeface="Times New Roman" pitchFamily="18" charset="0"/>
            </a:rPr>
            <a:t>Listen to the student's voice</a:t>
          </a:r>
          <a:endParaRPr lang="vi-VN" sz="1100" b="1" i="1">
            <a:latin typeface="Times New Roman" panose="02020603050405020304" pitchFamily="18" charset="0"/>
            <a:cs typeface="Times New Roman" panose="02020603050405020304" pitchFamily="18" charset="0"/>
          </a:endParaRPr>
        </a:p>
      </dgm:t>
    </dgm:pt>
    <dgm:pt modelId="{3ABA08F4-0CEA-4ED5-86E9-04373D402F06}" type="parTrans" cxnId="{B1BD60B0-5560-44CF-AB2E-8B522D69E941}">
      <dgm:prSet/>
      <dgm:spPr/>
      <dgm:t>
        <a:bodyPr/>
        <a:lstStyle/>
        <a:p>
          <a:endParaRPr lang="en-US" sz="1100"/>
        </a:p>
      </dgm:t>
    </dgm:pt>
    <dgm:pt modelId="{DAD5D04B-0412-404B-A5BE-57DBD96446AD}" type="sibTrans" cxnId="{B1BD60B0-5560-44CF-AB2E-8B522D69E941}">
      <dgm:prSet/>
      <dgm:spPr/>
      <dgm:t>
        <a:bodyPr/>
        <a:lstStyle/>
        <a:p>
          <a:endParaRPr lang="en-US" sz="1100"/>
        </a:p>
      </dgm:t>
    </dgm:pt>
    <dgm:pt modelId="{F462F43E-B172-461B-8F17-8333B5C2C00E}" type="pres">
      <dgm:prSet presAssocID="{23968733-46C0-4E62-8847-12ED150155D7}" presName="Name0" presStyleCnt="0">
        <dgm:presLayoutVars>
          <dgm:dir/>
          <dgm:resizeHandles val="exact"/>
        </dgm:presLayoutVars>
      </dgm:prSet>
      <dgm:spPr/>
      <dgm:t>
        <a:bodyPr/>
        <a:lstStyle/>
        <a:p>
          <a:endParaRPr lang="ro-RO"/>
        </a:p>
      </dgm:t>
    </dgm:pt>
    <dgm:pt modelId="{CD2C390D-EA96-4EA9-AC23-E4E4D29801D0}" type="pres">
      <dgm:prSet presAssocID="{ADC8A814-FED7-400B-A2A4-B4AE964F5F49}" presName="composite" presStyleCnt="0"/>
      <dgm:spPr/>
    </dgm:pt>
    <dgm:pt modelId="{E5FD32F6-906C-4362-BD8A-A48DD0E9563D}" type="pres">
      <dgm:prSet presAssocID="{ADC8A814-FED7-400B-A2A4-B4AE964F5F49}" presName="rect1" presStyleLbl="trAlignAcc1" presStyleIdx="0" presStyleCnt="12">
        <dgm:presLayoutVars>
          <dgm:bulletEnabled val="1"/>
        </dgm:presLayoutVars>
      </dgm:prSet>
      <dgm:spPr/>
      <dgm:t>
        <a:bodyPr/>
        <a:lstStyle/>
        <a:p>
          <a:endParaRPr lang="ro-RO"/>
        </a:p>
      </dgm:t>
    </dgm:pt>
    <dgm:pt modelId="{BB754DD9-309E-49BD-87D6-F9D908FB9CF8}" type="pres">
      <dgm:prSet presAssocID="{ADC8A814-FED7-400B-A2A4-B4AE964F5F49}" presName="rect2" presStyleLbl="fgImgPlace1" presStyleIdx="0" presStyleCnt="12"/>
      <dgm:spPr>
        <a:blipFill rotWithShape="1">
          <a:blip xmlns:r="http://schemas.openxmlformats.org/officeDocument/2006/relationships" r:embed="rId1"/>
          <a:stretch>
            <a:fillRect/>
          </a:stretch>
        </a:blipFill>
      </dgm:spPr>
    </dgm:pt>
    <dgm:pt modelId="{CA9D7134-2666-43E6-8866-4D38CAC72C20}" type="pres">
      <dgm:prSet presAssocID="{C088D609-43F0-4B7A-AC7A-BBE044C0BC40}" presName="sibTrans" presStyleCnt="0"/>
      <dgm:spPr/>
    </dgm:pt>
    <dgm:pt modelId="{E63F615E-1DB6-4194-86EF-582BA5AFB1A8}" type="pres">
      <dgm:prSet presAssocID="{F3199F95-5E85-4A6C-919A-CC60484F272E}" presName="composite" presStyleCnt="0"/>
      <dgm:spPr/>
    </dgm:pt>
    <dgm:pt modelId="{57556AFF-3515-471B-85B5-ADF8BB269C4D}" type="pres">
      <dgm:prSet presAssocID="{F3199F95-5E85-4A6C-919A-CC60484F272E}" presName="rect1" presStyleLbl="trAlignAcc1" presStyleIdx="1" presStyleCnt="12">
        <dgm:presLayoutVars>
          <dgm:bulletEnabled val="1"/>
        </dgm:presLayoutVars>
      </dgm:prSet>
      <dgm:spPr/>
      <dgm:t>
        <a:bodyPr/>
        <a:lstStyle/>
        <a:p>
          <a:endParaRPr lang="ro-RO"/>
        </a:p>
      </dgm:t>
    </dgm:pt>
    <dgm:pt modelId="{6BA432C8-393E-44C3-9505-6AC797EFA882}" type="pres">
      <dgm:prSet presAssocID="{F3199F95-5E85-4A6C-919A-CC60484F272E}" presName="rect2" presStyleLbl="fgImgPlace1" presStyleIdx="1" presStyleCnt="12"/>
      <dgm:spPr>
        <a:blipFill rotWithShape="1">
          <a:blip xmlns:r="http://schemas.openxmlformats.org/officeDocument/2006/relationships" r:embed="rId1"/>
          <a:stretch>
            <a:fillRect/>
          </a:stretch>
        </a:blipFill>
      </dgm:spPr>
    </dgm:pt>
    <dgm:pt modelId="{81C0B8FA-FA94-496B-90DF-7BC3558D009D}" type="pres">
      <dgm:prSet presAssocID="{5006E110-3950-4927-A122-07B0F954B251}" presName="sibTrans" presStyleCnt="0"/>
      <dgm:spPr/>
    </dgm:pt>
    <dgm:pt modelId="{8393D026-7F00-41DC-AD73-263C8E152097}" type="pres">
      <dgm:prSet presAssocID="{9B928C46-2D08-4E93-978D-6F01CF492CFE}" presName="composite" presStyleCnt="0"/>
      <dgm:spPr/>
    </dgm:pt>
    <dgm:pt modelId="{4F78DA32-EB59-4EE4-8506-AE59230B5FD8}" type="pres">
      <dgm:prSet presAssocID="{9B928C46-2D08-4E93-978D-6F01CF492CFE}" presName="rect1" presStyleLbl="trAlignAcc1" presStyleIdx="2" presStyleCnt="12">
        <dgm:presLayoutVars>
          <dgm:bulletEnabled val="1"/>
        </dgm:presLayoutVars>
      </dgm:prSet>
      <dgm:spPr/>
      <dgm:t>
        <a:bodyPr/>
        <a:lstStyle/>
        <a:p>
          <a:endParaRPr lang="ro-RO"/>
        </a:p>
      </dgm:t>
    </dgm:pt>
    <dgm:pt modelId="{9967D76E-CE53-477F-B336-A438DD9825A5}" type="pres">
      <dgm:prSet presAssocID="{9B928C46-2D08-4E93-978D-6F01CF492CFE}" presName="rect2" presStyleLbl="fgImgPlace1" presStyleIdx="2" presStyleCnt="12"/>
      <dgm:spPr>
        <a:blipFill rotWithShape="1">
          <a:blip xmlns:r="http://schemas.openxmlformats.org/officeDocument/2006/relationships" r:embed="rId1"/>
          <a:stretch>
            <a:fillRect/>
          </a:stretch>
        </a:blipFill>
      </dgm:spPr>
    </dgm:pt>
    <dgm:pt modelId="{B5055E7E-5BDF-4F2D-B345-85B4BEDFE4ED}" type="pres">
      <dgm:prSet presAssocID="{DAD5D04B-0412-404B-A5BE-57DBD96446AD}" presName="sibTrans" presStyleCnt="0"/>
      <dgm:spPr/>
    </dgm:pt>
    <dgm:pt modelId="{83953171-A665-44AC-B5AE-05134D5E27DD}" type="pres">
      <dgm:prSet presAssocID="{CB0BA55C-8859-45DD-A19C-ECF367ADB755}" presName="composite" presStyleCnt="0"/>
      <dgm:spPr/>
    </dgm:pt>
    <dgm:pt modelId="{8C3D3335-1AE5-4BC8-A4D9-4E3238150466}" type="pres">
      <dgm:prSet presAssocID="{CB0BA55C-8859-45DD-A19C-ECF367ADB755}" presName="rect1" presStyleLbl="trAlignAcc1" presStyleIdx="3" presStyleCnt="12">
        <dgm:presLayoutVars>
          <dgm:bulletEnabled val="1"/>
        </dgm:presLayoutVars>
      </dgm:prSet>
      <dgm:spPr/>
      <dgm:t>
        <a:bodyPr/>
        <a:lstStyle/>
        <a:p>
          <a:endParaRPr lang="ro-RO"/>
        </a:p>
      </dgm:t>
    </dgm:pt>
    <dgm:pt modelId="{79D46728-F482-46A7-90C1-FEDB2A958D87}" type="pres">
      <dgm:prSet presAssocID="{CB0BA55C-8859-45DD-A19C-ECF367ADB755}" presName="rect2" presStyleLbl="fgImgPlace1" presStyleIdx="3" presStyleCnt="12"/>
      <dgm:spPr>
        <a:blipFill rotWithShape="1">
          <a:blip xmlns:r="http://schemas.openxmlformats.org/officeDocument/2006/relationships" r:embed="rId1"/>
          <a:stretch>
            <a:fillRect/>
          </a:stretch>
        </a:blipFill>
      </dgm:spPr>
    </dgm:pt>
    <dgm:pt modelId="{C6BA27F3-E1B1-47DA-B1FB-28484897DCFA}" type="pres">
      <dgm:prSet presAssocID="{6847B221-1F2C-495E-A224-0FCA6DA6FD98}" presName="sibTrans" presStyleCnt="0"/>
      <dgm:spPr/>
    </dgm:pt>
    <dgm:pt modelId="{C2EDE713-5889-4827-A844-15B145888963}" type="pres">
      <dgm:prSet presAssocID="{168C5290-D788-4F92-B55C-160305195956}" presName="composite" presStyleCnt="0"/>
      <dgm:spPr/>
    </dgm:pt>
    <dgm:pt modelId="{6A4EC0FD-A084-4238-B819-BC7F9960A928}" type="pres">
      <dgm:prSet presAssocID="{168C5290-D788-4F92-B55C-160305195956}" presName="rect1" presStyleLbl="trAlignAcc1" presStyleIdx="4" presStyleCnt="12">
        <dgm:presLayoutVars>
          <dgm:bulletEnabled val="1"/>
        </dgm:presLayoutVars>
      </dgm:prSet>
      <dgm:spPr/>
      <dgm:t>
        <a:bodyPr/>
        <a:lstStyle/>
        <a:p>
          <a:endParaRPr lang="ro-RO"/>
        </a:p>
      </dgm:t>
    </dgm:pt>
    <dgm:pt modelId="{0C19CF73-F962-49C3-AAFD-33143FAFE18B}" type="pres">
      <dgm:prSet presAssocID="{168C5290-D788-4F92-B55C-160305195956}" presName="rect2" presStyleLbl="fgImgPlace1" presStyleIdx="4" presStyleCnt="12"/>
      <dgm:spPr>
        <a:blipFill rotWithShape="1">
          <a:blip xmlns:r="http://schemas.openxmlformats.org/officeDocument/2006/relationships" r:embed="rId1"/>
          <a:stretch>
            <a:fillRect/>
          </a:stretch>
        </a:blipFill>
      </dgm:spPr>
    </dgm:pt>
    <dgm:pt modelId="{8C768059-E6B1-476C-8EE1-5737FB498E46}" type="pres">
      <dgm:prSet presAssocID="{88BB12C0-BA69-41F6-ADFE-B212D19A1883}" presName="sibTrans" presStyleCnt="0"/>
      <dgm:spPr/>
    </dgm:pt>
    <dgm:pt modelId="{81B3678D-9A9E-4D96-B689-D8292E3FFC1C}" type="pres">
      <dgm:prSet presAssocID="{980941FC-CFAC-4806-B8E6-F90BA1305EE5}" presName="composite" presStyleCnt="0"/>
      <dgm:spPr/>
    </dgm:pt>
    <dgm:pt modelId="{4653351D-EDBE-4C82-B0FE-14EF622CFAEC}" type="pres">
      <dgm:prSet presAssocID="{980941FC-CFAC-4806-B8E6-F90BA1305EE5}" presName="rect1" presStyleLbl="trAlignAcc1" presStyleIdx="5" presStyleCnt="12">
        <dgm:presLayoutVars>
          <dgm:bulletEnabled val="1"/>
        </dgm:presLayoutVars>
      </dgm:prSet>
      <dgm:spPr/>
      <dgm:t>
        <a:bodyPr/>
        <a:lstStyle/>
        <a:p>
          <a:endParaRPr lang="ro-RO"/>
        </a:p>
      </dgm:t>
    </dgm:pt>
    <dgm:pt modelId="{8B5D0041-2234-4D18-8127-3EECE4EAADC9}" type="pres">
      <dgm:prSet presAssocID="{980941FC-CFAC-4806-B8E6-F90BA1305EE5}" presName="rect2" presStyleLbl="fgImgPlace1" presStyleIdx="5" presStyleCnt="12"/>
      <dgm:spPr>
        <a:blipFill rotWithShape="1">
          <a:blip xmlns:r="http://schemas.openxmlformats.org/officeDocument/2006/relationships" r:embed="rId1"/>
          <a:stretch>
            <a:fillRect/>
          </a:stretch>
        </a:blipFill>
      </dgm:spPr>
    </dgm:pt>
    <dgm:pt modelId="{223FC615-637A-4DF4-BB2A-CD6B04C0F6ED}" type="pres">
      <dgm:prSet presAssocID="{947D8B77-4F61-40B8-98E1-E6D5234830D6}" presName="sibTrans" presStyleCnt="0"/>
      <dgm:spPr/>
    </dgm:pt>
    <dgm:pt modelId="{4CAB52C2-80EC-4390-A02F-7A3CD9B6BFB8}" type="pres">
      <dgm:prSet presAssocID="{0397107C-2861-4B1D-A38D-61DBD15A6C9D}" presName="composite" presStyleCnt="0"/>
      <dgm:spPr/>
    </dgm:pt>
    <dgm:pt modelId="{A658FE1E-4AB9-4589-917A-F1395FA8A52C}" type="pres">
      <dgm:prSet presAssocID="{0397107C-2861-4B1D-A38D-61DBD15A6C9D}" presName="rect1" presStyleLbl="trAlignAcc1" presStyleIdx="6" presStyleCnt="12">
        <dgm:presLayoutVars>
          <dgm:bulletEnabled val="1"/>
        </dgm:presLayoutVars>
      </dgm:prSet>
      <dgm:spPr/>
      <dgm:t>
        <a:bodyPr/>
        <a:lstStyle/>
        <a:p>
          <a:endParaRPr lang="ro-RO"/>
        </a:p>
      </dgm:t>
    </dgm:pt>
    <dgm:pt modelId="{84FA27B6-DA86-482B-8CC4-04602E703B93}" type="pres">
      <dgm:prSet presAssocID="{0397107C-2861-4B1D-A38D-61DBD15A6C9D}" presName="rect2" presStyleLbl="fgImgPlace1" presStyleIdx="6" presStyleCnt="12"/>
      <dgm:spPr>
        <a:blipFill rotWithShape="1">
          <a:blip xmlns:r="http://schemas.openxmlformats.org/officeDocument/2006/relationships" r:embed="rId1"/>
          <a:stretch>
            <a:fillRect/>
          </a:stretch>
        </a:blipFill>
      </dgm:spPr>
    </dgm:pt>
    <dgm:pt modelId="{4B1B74F6-B711-4909-8949-EDACB7E2F6BD}" type="pres">
      <dgm:prSet presAssocID="{ED6141F8-0388-4CB5-A2B6-01D216A0755F}" presName="sibTrans" presStyleCnt="0"/>
      <dgm:spPr/>
    </dgm:pt>
    <dgm:pt modelId="{3B9FD088-4165-4BE9-B0FC-E499944DB3B9}" type="pres">
      <dgm:prSet presAssocID="{7FFBF3F3-9ADF-417C-B6AB-BAB2431C401A}" presName="composite" presStyleCnt="0"/>
      <dgm:spPr/>
    </dgm:pt>
    <dgm:pt modelId="{B91530DE-BAD2-4B74-ACED-D6EA082A09CE}" type="pres">
      <dgm:prSet presAssocID="{7FFBF3F3-9ADF-417C-B6AB-BAB2431C401A}" presName="rect1" presStyleLbl="trAlignAcc1" presStyleIdx="7" presStyleCnt="12">
        <dgm:presLayoutVars>
          <dgm:bulletEnabled val="1"/>
        </dgm:presLayoutVars>
      </dgm:prSet>
      <dgm:spPr/>
      <dgm:t>
        <a:bodyPr/>
        <a:lstStyle/>
        <a:p>
          <a:endParaRPr lang="ro-RO"/>
        </a:p>
      </dgm:t>
    </dgm:pt>
    <dgm:pt modelId="{AFEA9723-49C2-4487-8120-5D76DB381FBD}" type="pres">
      <dgm:prSet presAssocID="{7FFBF3F3-9ADF-417C-B6AB-BAB2431C401A}" presName="rect2" presStyleLbl="fgImgPlace1" presStyleIdx="7" presStyleCnt="12"/>
      <dgm:spPr>
        <a:blipFill rotWithShape="1">
          <a:blip xmlns:r="http://schemas.openxmlformats.org/officeDocument/2006/relationships" r:embed="rId1"/>
          <a:stretch>
            <a:fillRect/>
          </a:stretch>
        </a:blipFill>
      </dgm:spPr>
    </dgm:pt>
    <dgm:pt modelId="{4E3A5C6F-98E3-4851-95DF-C4B5CD6D0DE2}" type="pres">
      <dgm:prSet presAssocID="{06C06BBB-CD78-44D2-A384-6B0EFF1D4572}" presName="sibTrans" presStyleCnt="0"/>
      <dgm:spPr/>
    </dgm:pt>
    <dgm:pt modelId="{D13918E5-F1FE-4A53-992A-314A5C8A2587}" type="pres">
      <dgm:prSet presAssocID="{690B623E-627C-43C1-9E05-54E8721F8594}" presName="composite" presStyleCnt="0"/>
      <dgm:spPr/>
    </dgm:pt>
    <dgm:pt modelId="{161CB1D2-3A93-4410-B512-35344A93F7A9}" type="pres">
      <dgm:prSet presAssocID="{690B623E-627C-43C1-9E05-54E8721F8594}" presName="rect1" presStyleLbl="trAlignAcc1" presStyleIdx="8" presStyleCnt="12">
        <dgm:presLayoutVars>
          <dgm:bulletEnabled val="1"/>
        </dgm:presLayoutVars>
      </dgm:prSet>
      <dgm:spPr/>
      <dgm:t>
        <a:bodyPr/>
        <a:lstStyle/>
        <a:p>
          <a:endParaRPr lang="ro-RO"/>
        </a:p>
      </dgm:t>
    </dgm:pt>
    <dgm:pt modelId="{E71E1EE4-FFE0-4CAF-9BFB-441C8C8AE3B5}" type="pres">
      <dgm:prSet presAssocID="{690B623E-627C-43C1-9E05-54E8721F8594}" presName="rect2" presStyleLbl="fgImgPlace1" presStyleIdx="8" presStyleCnt="12"/>
      <dgm:spPr>
        <a:blipFill rotWithShape="1">
          <a:blip xmlns:r="http://schemas.openxmlformats.org/officeDocument/2006/relationships" r:embed="rId1"/>
          <a:stretch>
            <a:fillRect/>
          </a:stretch>
        </a:blipFill>
      </dgm:spPr>
    </dgm:pt>
    <dgm:pt modelId="{68C92B6C-1C4E-4034-9130-2930537FD5D3}" type="pres">
      <dgm:prSet presAssocID="{12FD52FA-0811-48A3-8388-EC8576EDD12F}" presName="sibTrans" presStyleCnt="0"/>
      <dgm:spPr/>
    </dgm:pt>
    <dgm:pt modelId="{041DCA34-F8FB-484D-A028-D4F1C7756716}" type="pres">
      <dgm:prSet presAssocID="{1F4526CF-F2C5-4F66-AF13-177E27F29479}" presName="composite" presStyleCnt="0"/>
      <dgm:spPr/>
    </dgm:pt>
    <dgm:pt modelId="{B44CC127-5D48-46E2-B624-BAAC629B7764}" type="pres">
      <dgm:prSet presAssocID="{1F4526CF-F2C5-4F66-AF13-177E27F29479}" presName="rect1" presStyleLbl="trAlignAcc1" presStyleIdx="9" presStyleCnt="12">
        <dgm:presLayoutVars>
          <dgm:bulletEnabled val="1"/>
        </dgm:presLayoutVars>
      </dgm:prSet>
      <dgm:spPr/>
      <dgm:t>
        <a:bodyPr/>
        <a:lstStyle/>
        <a:p>
          <a:endParaRPr lang="ro-RO"/>
        </a:p>
      </dgm:t>
    </dgm:pt>
    <dgm:pt modelId="{BF9D5D8C-9BA3-49F2-BE7B-F0B486970BF1}" type="pres">
      <dgm:prSet presAssocID="{1F4526CF-F2C5-4F66-AF13-177E27F29479}" presName="rect2" presStyleLbl="fgImgPlace1" presStyleIdx="9" presStyleCnt="12"/>
      <dgm:spPr>
        <a:blipFill rotWithShape="1">
          <a:blip xmlns:r="http://schemas.openxmlformats.org/officeDocument/2006/relationships" r:embed="rId1"/>
          <a:stretch>
            <a:fillRect/>
          </a:stretch>
        </a:blipFill>
      </dgm:spPr>
    </dgm:pt>
    <dgm:pt modelId="{9D26A9C2-4F4D-42D1-AD0B-3F1DF78A2F83}" type="pres">
      <dgm:prSet presAssocID="{C896DB83-9E98-43FA-832F-C289C0456573}" presName="sibTrans" presStyleCnt="0"/>
      <dgm:spPr/>
    </dgm:pt>
    <dgm:pt modelId="{702C1CAD-C387-4A34-846C-89A2382CB2E2}" type="pres">
      <dgm:prSet presAssocID="{00C7F37A-4FEE-4816-AD0F-8530991680B9}" presName="composite" presStyleCnt="0"/>
      <dgm:spPr/>
    </dgm:pt>
    <dgm:pt modelId="{2EDCE046-EF81-4359-9ECD-33396302D7FB}" type="pres">
      <dgm:prSet presAssocID="{00C7F37A-4FEE-4816-AD0F-8530991680B9}" presName="rect1" presStyleLbl="trAlignAcc1" presStyleIdx="10" presStyleCnt="12">
        <dgm:presLayoutVars>
          <dgm:bulletEnabled val="1"/>
        </dgm:presLayoutVars>
      </dgm:prSet>
      <dgm:spPr/>
      <dgm:t>
        <a:bodyPr/>
        <a:lstStyle/>
        <a:p>
          <a:endParaRPr lang="ro-RO"/>
        </a:p>
      </dgm:t>
    </dgm:pt>
    <dgm:pt modelId="{9060AD46-14C2-4E7B-8F5B-51282A3DBB67}" type="pres">
      <dgm:prSet presAssocID="{00C7F37A-4FEE-4816-AD0F-8530991680B9}" presName="rect2" presStyleLbl="fgImgPlace1" presStyleIdx="10" presStyleCnt="12"/>
      <dgm:spPr>
        <a:blipFill rotWithShape="1">
          <a:blip xmlns:r="http://schemas.openxmlformats.org/officeDocument/2006/relationships" r:embed="rId1"/>
          <a:stretch>
            <a:fillRect/>
          </a:stretch>
        </a:blipFill>
      </dgm:spPr>
    </dgm:pt>
    <dgm:pt modelId="{29D604BF-8677-4B4C-ACDF-0520A3BA7D34}" type="pres">
      <dgm:prSet presAssocID="{5A5DB3B6-27E0-414F-BEF0-73644AC148DA}" presName="sibTrans" presStyleCnt="0"/>
      <dgm:spPr/>
    </dgm:pt>
    <dgm:pt modelId="{999FFC3D-D2B2-441A-8D11-83ADCFBDAD0B}" type="pres">
      <dgm:prSet presAssocID="{C569CA69-B129-4DC4-8C88-763743C26A12}" presName="composite" presStyleCnt="0"/>
      <dgm:spPr/>
    </dgm:pt>
    <dgm:pt modelId="{73D2C5A5-EDDA-4387-B85C-32F77B2727A2}" type="pres">
      <dgm:prSet presAssocID="{C569CA69-B129-4DC4-8C88-763743C26A12}" presName="rect1" presStyleLbl="trAlignAcc1" presStyleIdx="11" presStyleCnt="12">
        <dgm:presLayoutVars>
          <dgm:bulletEnabled val="1"/>
        </dgm:presLayoutVars>
      </dgm:prSet>
      <dgm:spPr/>
      <dgm:t>
        <a:bodyPr/>
        <a:lstStyle/>
        <a:p>
          <a:endParaRPr lang="ro-RO"/>
        </a:p>
      </dgm:t>
    </dgm:pt>
    <dgm:pt modelId="{96CBED97-C4E2-497E-A222-4D7BAD32013E}" type="pres">
      <dgm:prSet presAssocID="{C569CA69-B129-4DC4-8C88-763743C26A12}" presName="rect2" presStyleLbl="fgImgPlace1" presStyleIdx="11" presStyleCnt="12"/>
      <dgm:spPr>
        <a:blipFill rotWithShape="1">
          <a:blip xmlns:r="http://schemas.openxmlformats.org/officeDocument/2006/relationships" r:embed="rId1"/>
          <a:stretch>
            <a:fillRect/>
          </a:stretch>
        </a:blipFill>
      </dgm:spPr>
    </dgm:pt>
  </dgm:ptLst>
  <dgm:cxnLst>
    <dgm:cxn modelId="{924A2BE8-6F84-4A13-ACE4-57C9F2CF43BD}" type="presOf" srcId="{C569CA69-B129-4DC4-8C88-763743C26A12}" destId="{73D2C5A5-EDDA-4387-B85C-32F77B2727A2}" srcOrd="0" destOrd="0" presId="urn:microsoft.com/office/officeart/2008/layout/PictureStrips"/>
    <dgm:cxn modelId="{E44E9AD3-3093-428F-9F19-27F86B130452}" srcId="{23968733-46C0-4E62-8847-12ED150155D7}" destId="{ADC8A814-FED7-400B-A2A4-B4AE964F5F49}" srcOrd="0" destOrd="0" parTransId="{7D929EA2-2711-4CFD-9AFD-D8FCB8312504}" sibTransId="{C088D609-43F0-4B7A-AC7A-BBE044C0BC40}"/>
    <dgm:cxn modelId="{27A1026E-D777-40F0-B9BC-55B2FE9F5EEC}" srcId="{23968733-46C0-4E62-8847-12ED150155D7}" destId="{1F4526CF-F2C5-4F66-AF13-177E27F29479}" srcOrd="9" destOrd="0" parTransId="{384D0C14-1208-4AF5-8643-7BACC3C11C48}" sibTransId="{C896DB83-9E98-43FA-832F-C289C0456573}"/>
    <dgm:cxn modelId="{46E275AC-7254-4953-B23E-41B5AD0E93FE}" srcId="{23968733-46C0-4E62-8847-12ED150155D7}" destId="{00C7F37A-4FEE-4816-AD0F-8530991680B9}" srcOrd="10" destOrd="0" parTransId="{6F4F635F-3F74-44D8-BBC9-8991E838D201}" sibTransId="{5A5DB3B6-27E0-414F-BEF0-73644AC148DA}"/>
    <dgm:cxn modelId="{90B05B4C-6421-480E-8DEF-1A8C95128B6F}" type="presOf" srcId="{9B928C46-2D08-4E93-978D-6F01CF492CFE}" destId="{4F78DA32-EB59-4EE4-8506-AE59230B5FD8}" srcOrd="0" destOrd="0" presId="urn:microsoft.com/office/officeart/2008/layout/PictureStrips"/>
    <dgm:cxn modelId="{EE67D9E4-9619-4259-B161-C2C261B861AB}" type="presOf" srcId="{F3199F95-5E85-4A6C-919A-CC60484F272E}" destId="{57556AFF-3515-471B-85B5-ADF8BB269C4D}" srcOrd="0" destOrd="0" presId="urn:microsoft.com/office/officeart/2008/layout/PictureStrips"/>
    <dgm:cxn modelId="{9F274575-9A97-4EE8-BFEF-376C02738833}" srcId="{23968733-46C0-4E62-8847-12ED150155D7}" destId="{C569CA69-B129-4DC4-8C88-763743C26A12}" srcOrd="11" destOrd="0" parTransId="{EEF20C9F-E423-4C06-9C0D-BAC0C3035E82}" sibTransId="{216AD52D-EA83-482C-9D79-CD4EF8DA77BA}"/>
    <dgm:cxn modelId="{3A1BF9C8-EC39-46AA-84E0-4B62A767D949}" type="presOf" srcId="{00C7F37A-4FEE-4816-AD0F-8530991680B9}" destId="{2EDCE046-EF81-4359-9ECD-33396302D7FB}" srcOrd="0" destOrd="0" presId="urn:microsoft.com/office/officeart/2008/layout/PictureStrips"/>
    <dgm:cxn modelId="{9523F2F7-6955-4D3B-B819-42AFD92BBFA2}" type="presOf" srcId="{1F4526CF-F2C5-4F66-AF13-177E27F29479}" destId="{B44CC127-5D48-46E2-B624-BAAC629B7764}" srcOrd="0" destOrd="0" presId="urn:microsoft.com/office/officeart/2008/layout/PictureStrips"/>
    <dgm:cxn modelId="{A389FAC9-8CB4-4CCC-898D-79374550A93A}" srcId="{23968733-46C0-4E62-8847-12ED150155D7}" destId="{F3199F95-5E85-4A6C-919A-CC60484F272E}" srcOrd="1" destOrd="0" parTransId="{7B74481B-4B24-46F2-A4DA-FE439637AB4D}" sibTransId="{5006E110-3950-4927-A122-07B0F954B251}"/>
    <dgm:cxn modelId="{F429893F-BA73-4FBD-ADF4-E9760E84D0DC}" srcId="{23968733-46C0-4E62-8847-12ED150155D7}" destId="{690B623E-627C-43C1-9E05-54E8721F8594}" srcOrd="8" destOrd="0" parTransId="{0B74D69E-CE23-431C-868F-BF1B10BF1CA6}" sibTransId="{12FD52FA-0811-48A3-8388-EC8576EDD12F}"/>
    <dgm:cxn modelId="{212100D9-717F-45D8-B56F-12FCFCE9AB8B}" type="presOf" srcId="{23968733-46C0-4E62-8847-12ED150155D7}" destId="{F462F43E-B172-461B-8F17-8333B5C2C00E}" srcOrd="0" destOrd="0" presId="urn:microsoft.com/office/officeart/2008/layout/PictureStrips"/>
    <dgm:cxn modelId="{7179E09C-49E3-441A-867C-5E6E86CEB246}" type="presOf" srcId="{ADC8A814-FED7-400B-A2A4-B4AE964F5F49}" destId="{E5FD32F6-906C-4362-BD8A-A48DD0E9563D}" srcOrd="0" destOrd="0" presId="urn:microsoft.com/office/officeart/2008/layout/PictureStrips"/>
    <dgm:cxn modelId="{344191C1-8079-4955-8633-025A5A9B6DE8}" srcId="{23968733-46C0-4E62-8847-12ED150155D7}" destId="{0397107C-2861-4B1D-A38D-61DBD15A6C9D}" srcOrd="6" destOrd="0" parTransId="{3951CDE8-AD5E-4E59-A2C4-88EF36360ED7}" sibTransId="{ED6141F8-0388-4CB5-A2B6-01D216A0755F}"/>
    <dgm:cxn modelId="{4EC702E4-D83B-4B45-9C41-FFCA99CCC141}" srcId="{23968733-46C0-4E62-8847-12ED150155D7}" destId="{7FFBF3F3-9ADF-417C-B6AB-BAB2431C401A}" srcOrd="7" destOrd="0" parTransId="{052F06F6-4B12-4887-95B8-121582393D20}" sibTransId="{06C06BBB-CD78-44D2-A384-6B0EFF1D4572}"/>
    <dgm:cxn modelId="{2D646DC6-7989-4CEB-83D4-952FF668C949}" type="presOf" srcId="{690B623E-627C-43C1-9E05-54E8721F8594}" destId="{161CB1D2-3A93-4410-B512-35344A93F7A9}" srcOrd="0" destOrd="0" presId="urn:microsoft.com/office/officeart/2008/layout/PictureStrips"/>
    <dgm:cxn modelId="{5058DE67-6204-4AA4-9FF5-6FEB65C3F05E}" srcId="{23968733-46C0-4E62-8847-12ED150155D7}" destId="{168C5290-D788-4F92-B55C-160305195956}" srcOrd="4" destOrd="0" parTransId="{6B09B9AD-24BD-4B12-B822-6D4EDAA0A9C9}" sibTransId="{88BB12C0-BA69-41F6-ADFE-B212D19A1883}"/>
    <dgm:cxn modelId="{0590FA47-911A-4175-A53F-94F1D421FFF4}" srcId="{23968733-46C0-4E62-8847-12ED150155D7}" destId="{980941FC-CFAC-4806-B8E6-F90BA1305EE5}" srcOrd="5" destOrd="0" parTransId="{1CE18149-58AD-4715-9164-6A3A9D8746CC}" sibTransId="{947D8B77-4F61-40B8-98E1-E6D5234830D6}"/>
    <dgm:cxn modelId="{D855E706-7FF8-4DF2-A841-E65059FDC51C}" type="presOf" srcId="{0397107C-2861-4B1D-A38D-61DBD15A6C9D}" destId="{A658FE1E-4AB9-4589-917A-F1395FA8A52C}" srcOrd="0" destOrd="0" presId="urn:microsoft.com/office/officeart/2008/layout/PictureStrips"/>
    <dgm:cxn modelId="{727101B5-9886-42EC-8D37-10CAA87D9DC7}" srcId="{23968733-46C0-4E62-8847-12ED150155D7}" destId="{CB0BA55C-8859-45DD-A19C-ECF367ADB755}" srcOrd="3" destOrd="0" parTransId="{39DFA8B4-DC44-4F13-977B-C8836ABD876D}" sibTransId="{6847B221-1F2C-495E-A224-0FCA6DA6FD98}"/>
    <dgm:cxn modelId="{C0194E82-CEAB-4E46-88D5-A7916AD07AF9}" type="presOf" srcId="{7FFBF3F3-9ADF-417C-B6AB-BAB2431C401A}" destId="{B91530DE-BAD2-4B74-ACED-D6EA082A09CE}" srcOrd="0" destOrd="0" presId="urn:microsoft.com/office/officeart/2008/layout/PictureStrips"/>
    <dgm:cxn modelId="{E7D113CD-F2F6-4BC7-BD07-92E66AD16375}" type="presOf" srcId="{168C5290-D788-4F92-B55C-160305195956}" destId="{6A4EC0FD-A084-4238-B819-BC7F9960A928}" srcOrd="0" destOrd="0" presId="urn:microsoft.com/office/officeart/2008/layout/PictureStrips"/>
    <dgm:cxn modelId="{B1BD60B0-5560-44CF-AB2E-8B522D69E941}" srcId="{23968733-46C0-4E62-8847-12ED150155D7}" destId="{9B928C46-2D08-4E93-978D-6F01CF492CFE}" srcOrd="2" destOrd="0" parTransId="{3ABA08F4-0CEA-4ED5-86E9-04373D402F06}" sibTransId="{DAD5D04B-0412-404B-A5BE-57DBD96446AD}"/>
    <dgm:cxn modelId="{DD66D4F8-B80E-4160-8637-BB9FFEC057C3}" type="presOf" srcId="{980941FC-CFAC-4806-B8E6-F90BA1305EE5}" destId="{4653351D-EDBE-4C82-B0FE-14EF622CFAEC}" srcOrd="0" destOrd="0" presId="urn:microsoft.com/office/officeart/2008/layout/PictureStrips"/>
    <dgm:cxn modelId="{96B11787-E659-409E-9067-59F0DF0F78F6}" type="presOf" srcId="{CB0BA55C-8859-45DD-A19C-ECF367ADB755}" destId="{8C3D3335-1AE5-4BC8-A4D9-4E3238150466}" srcOrd="0" destOrd="0" presId="urn:microsoft.com/office/officeart/2008/layout/PictureStrips"/>
    <dgm:cxn modelId="{1BB971AD-628F-47A7-8E11-2D1F7AC10F43}" type="presParOf" srcId="{F462F43E-B172-461B-8F17-8333B5C2C00E}" destId="{CD2C390D-EA96-4EA9-AC23-E4E4D29801D0}" srcOrd="0" destOrd="0" presId="urn:microsoft.com/office/officeart/2008/layout/PictureStrips"/>
    <dgm:cxn modelId="{EF612C6A-CD2D-4E64-A2E1-8A8BA2C869EE}" type="presParOf" srcId="{CD2C390D-EA96-4EA9-AC23-E4E4D29801D0}" destId="{E5FD32F6-906C-4362-BD8A-A48DD0E9563D}" srcOrd="0" destOrd="0" presId="urn:microsoft.com/office/officeart/2008/layout/PictureStrips"/>
    <dgm:cxn modelId="{C5327895-0E26-4873-9398-C0B945040ACD}" type="presParOf" srcId="{CD2C390D-EA96-4EA9-AC23-E4E4D29801D0}" destId="{BB754DD9-309E-49BD-87D6-F9D908FB9CF8}" srcOrd="1" destOrd="0" presId="urn:microsoft.com/office/officeart/2008/layout/PictureStrips"/>
    <dgm:cxn modelId="{C1A82D33-FE47-4A39-8763-DCDA5C55E5FF}" type="presParOf" srcId="{F462F43E-B172-461B-8F17-8333B5C2C00E}" destId="{CA9D7134-2666-43E6-8866-4D38CAC72C20}" srcOrd="1" destOrd="0" presId="urn:microsoft.com/office/officeart/2008/layout/PictureStrips"/>
    <dgm:cxn modelId="{7DC96670-C31C-43BE-AA27-856A429119C0}" type="presParOf" srcId="{F462F43E-B172-461B-8F17-8333B5C2C00E}" destId="{E63F615E-1DB6-4194-86EF-582BA5AFB1A8}" srcOrd="2" destOrd="0" presId="urn:microsoft.com/office/officeart/2008/layout/PictureStrips"/>
    <dgm:cxn modelId="{576BA31E-6594-4ADA-AA05-51BEF411613A}" type="presParOf" srcId="{E63F615E-1DB6-4194-86EF-582BA5AFB1A8}" destId="{57556AFF-3515-471B-85B5-ADF8BB269C4D}" srcOrd="0" destOrd="0" presId="urn:microsoft.com/office/officeart/2008/layout/PictureStrips"/>
    <dgm:cxn modelId="{D9EFBEB3-A61F-435D-ABB3-D1A7C2063141}" type="presParOf" srcId="{E63F615E-1DB6-4194-86EF-582BA5AFB1A8}" destId="{6BA432C8-393E-44C3-9505-6AC797EFA882}" srcOrd="1" destOrd="0" presId="urn:microsoft.com/office/officeart/2008/layout/PictureStrips"/>
    <dgm:cxn modelId="{65878AF6-ED00-4488-AC05-1BC032C9CE9B}" type="presParOf" srcId="{F462F43E-B172-461B-8F17-8333B5C2C00E}" destId="{81C0B8FA-FA94-496B-90DF-7BC3558D009D}" srcOrd="3" destOrd="0" presId="urn:microsoft.com/office/officeart/2008/layout/PictureStrips"/>
    <dgm:cxn modelId="{A53DCE88-483E-4C97-958E-CB561C5B276A}" type="presParOf" srcId="{F462F43E-B172-461B-8F17-8333B5C2C00E}" destId="{8393D026-7F00-41DC-AD73-263C8E152097}" srcOrd="4" destOrd="0" presId="urn:microsoft.com/office/officeart/2008/layout/PictureStrips"/>
    <dgm:cxn modelId="{F1C08997-F84B-4A6D-A23F-4C93F1CC614B}" type="presParOf" srcId="{8393D026-7F00-41DC-AD73-263C8E152097}" destId="{4F78DA32-EB59-4EE4-8506-AE59230B5FD8}" srcOrd="0" destOrd="0" presId="urn:microsoft.com/office/officeart/2008/layout/PictureStrips"/>
    <dgm:cxn modelId="{1FFD9ED1-AFE2-4D97-B031-C3082830186D}" type="presParOf" srcId="{8393D026-7F00-41DC-AD73-263C8E152097}" destId="{9967D76E-CE53-477F-B336-A438DD9825A5}" srcOrd="1" destOrd="0" presId="urn:microsoft.com/office/officeart/2008/layout/PictureStrips"/>
    <dgm:cxn modelId="{C6B7F063-D2D6-4521-9A08-C1E0877915AD}" type="presParOf" srcId="{F462F43E-B172-461B-8F17-8333B5C2C00E}" destId="{B5055E7E-5BDF-4F2D-B345-85B4BEDFE4ED}" srcOrd="5" destOrd="0" presId="urn:microsoft.com/office/officeart/2008/layout/PictureStrips"/>
    <dgm:cxn modelId="{D2495533-0AC9-4071-9D7F-6F9314606F07}" type="presParOf" srcId="{F462F43E-B172-461B-8F17-8333B5C2C00E}" destId="{83953171-A665-44AC-B5AE-05134D5E27DD}" srcOrd="6" destOrd="0" presId="urn:microsoft.com/office/officeart/2008/layout/PictureStrips"/>
    <dgm:cxn modelId="{0812FAEF-25C0-4D1F-AB08-F931A1323E4C}" type="presParOf" srcId="{83953171-A665-44AC-B5AE-05134D5E27DD}" destId="{8C3D3335-1AE5-4BC8-A4D9-4E3238150466}" srcOrd="0" destOrd="0" presId="urn:microsoft.com/office/officeart/2008/layout/PictureStrips"/>
    <dgm:cxn modelId="{EE15EF26-F227-45B5-8A60-B86C07593573}" type="presParOf" srcId="{83953171-A665-44AC-B5AE-05134D5E27DD}" destId="{79D46728-F482-46A7-90C1-FEDB2A958D87}" srcOrd="1" destOrd="0" presId="urn:microsoft.com/office/officeart/2008/layout/PictureStrips"/>
    <dgm:cxn modelId="{FA92A60B-41FD-4EB9-AB61-74ECD9E9D8AC}" type="presParOf" srcId="{F462F43E-B172-461B-8F17-8333B5C2C00E}" destId="{C6BA27F3-E1B1-47DA-B1FB-28484897DCFA}" srcOrd="7" destOrd="0" presId="urn:microsoft.com/office/officeart/2008/layout/PictureStrips"/>
    <dgm:cxn modelId="{ED1381F6-177E-4540-BB30-8E03B75BDE6C}" type="presParOf" srcId="{F462F43E-B172-461B-8F17-8333B5C2C00E}" destId="{C2EDE713-5889-4827-A844-15B145888963}" srcOrd="8" destOrd="0" presId="urn:microsoft.com/office/officeart/2008/layout/PictureStrips"/>
    <dgm:cxn modelId="{E2CD7CEA-D737-4290-8795-8AB57B3AF7B7}" type="presParOf" srcId="{C2EDE713-5889-4827-A844-15B145888963}" destId="{6A4EC0FD-A084-4238-B819-BC7F9960A928}" srcOrd="0" destOrd="0" presId="urn:microsoft.com/office/officeart/2008/layout/PictureStrips"/>
    <dgm:cxn modelId="{E8A5AC15-EA2F-4FF1-B9C9-B04C35037B83}" type="presParOf" srcId="{C2EDE713-5889-4827-A844-15B145888963}" destId="{0C19CF73-F962-49C3-AAFD-33143FAFE18B}" srcOrd="1" destOrd="0" presId="urn:microsoft.com/office/officeart/2008/layout/PictureStrips"/>
    <dgm:cxn modelId="{68A08A1A-E51A-40DE-94CB-71E10EAE38C8}" type="presParOf" srcId="{F462F43E-B172-461B-8F17-8333B5C2C00E}" destId="{8C768059-E6B1-476C-8EE1-5737FB498E46}" srcOrd="9" destOrd="0" presId="urn:microsoft.com/office/officeart/2008/layout/PictureStrips"/>
    <dgm:cxn modelId="{1A01D880-E436-4179-A15E-414014D176E2}" type="presParOf" srcId="{F462F43E-B172-461B-8F17-8333B5C2C00E}" destId="{81B3678D-9A9E-4D96-B689-D8292E3FFC1C}" srcOrd="10" destOrd="0" presId="urn:microsoft.com/office/officeart/2008/layout/PictureStrips"/>
    <dgm:cxn modelId="{B0D40632-2553-4B97-9EAF-F8F980E758EF}" type="presParOf" srcId="{81B3678D-9A9E-4D96-B689-D8292E3FFC1C}" destId="{4653351D-EDBE-4C82-B0FE-14EF622CFAEC}" srcOrd="0" destOrd="0" presId="urn:microsoft.com/office/officeart/2008/layout/PictureStrips"/>
    <dgm:cxn modelId="{88F8C8F8-7EA7-4BA6-96DD-B3F33F4DA629}" type="presParOf" srcId="{81B3678D-9A9E-4D96-B689-D8292E3FFC1C}" destId="{8B5D0041-2234-4D18-8127-3EECE4EAADC9}" srcOrd="1" destOrd="0" presId="urn:microsoft.com/office/officeart/2008/layout/PictureStrips"/>
    <dgm:cxn modelId="{6D3358CD-83BC-4E57-9906-49CE0A6564FC}" type="presParOf" srcId="{F462F43E-B172-461B-8F17-8333B5C2C00E}" destId="{223FC615-637A-4DF4-BB2A-CD6B04C0F6ED}" srcOrd="11" destOrd="0" presId="urn:microsoft.com/office/officeart/2008/layout/PictureStrips"/>
    <dgm:cxn modelId="{BCDE1FFE-837E-455B-8431-CDB7DB885CEE}" type="presParOf" srcId="{F462F43E-B172-461B-8F17-8333B5C2C00E}" destId="{4CAB52C2-80EC-4390-A02F-7A3CD9B6BFB8}" srcOrd="12" destOrd="0" presId="urn:microsoft.com/office/officeart/2008/layout/PictureStrips"/>
    <dgm:cxn modelId="{9E78D9C2-06E8-4742-B58B-C27023C464E4}" type="presParOf" srcId="{4CAB52C2-80EC-4390-A02F-7A3CD9B6BFB8}" destId="{A658FE1E-4AB9-4589-917A-F1395FA8A52C}" srcOrd="0" destOrd="0" presId="urn:microsoft.com/office/officeart/2008/layout/PictureStrips"/>
    <dgm:cxn modelId="{F016D001-8653-493A-B2AD-C034AC71FC93}" type="presParOf" srcId="{4CAB52C2-80EC-4390-A02F-7A3CD9B6BFB8}" destId="{84FA27B6-DA86-482B-8CC4-04602E703B93}" srcOrd="1" destOrd="0" presId="urn:microsoft.com/office/officeart/2008/layout/PictureStrips"/>
    <dgm:cxn modelId="{3C7D7FD3-7D98-421A-A5C9-EEF99E2725EC}" type="presParOf" srcId="{F462F43E-B172-461B-8F17-8333B5C2C00E}" destId="{4B1B74F6-B711-4909-8949-EDACB7E2F6BD}" srcOrd="13" destOrd="0" presId="urn:microsoft.com/office/officeart/2008/layout/PictureStrips"/>
    <dgm:cxn modelId="{568428E3-065E-4F04-8B4D-C58EE540A46D}" type="presParOf" srcId="{F462F43E-B172-461B-8F17-8333B5C2C00E}" destId="{3B9FD088-4165-4BE9-B0FC-E499944DB3B9}" srcOrd="14" destOrd="0" presId="urn:microsoft.com/office/officeart/2008/layout/PictureStrips"/>
    <dgm:cxn modelId="{6846313E-0299-4301-A85F-75697A7ED575}" type="presParOf" srcId="{3B9FD088-4165-4BE9-B0FC-E499944DB3B9}" destId="{B91530DE-BAD2-4B74-ACED-D6EA082A09CE}" srcOrd="0" destOrd="0" presId="urn:microsoft.com/office/officeart/2008/layout/PictureStrips"/>
    <dgm:cxn modelId="{284BB3A3-A077-4012-8453-061E991295B4}" type="presParOf" srcId="{3B9FD088-4165-4BE9-B0FC-E499944DB3B9}" destId="{AFEA9723-49C2-4487-8120-5D76DB381FBD}" srcOrd="1" destOrd="0" presId="urn:microsoft.com/office/officeart/2008/layout/PictureStrips"/>
    <dgm:cxn modelId="{B88E79E4-3330-407D-A3E1-8DDB45B6CC78}" type="presParOf" srcId="{F462F43E-B172-461B-8F17-8333B5C2C00E}" destId="{4E3A5C6F-98E3-4851-95DF-C4B5CD6D0DE2}" srcOrd="15" destOrd="0" presId="urn:microsoft.com/office/officeart/2008/layout/PictureStrips"/>
    <dgm:cxn modelId="{36401966-53DD-491F-A753-CDB420279F9A}" type="presParOf" srcId="{F462F43E-B172-461B-8F17-8333B5C2C00E}" destId="{D13918E5-F1FE-4A53-992A-314A5C8A2587}" srcOrd="16" destOrd="0" presId="urn:microsoft.com/office/officeart/2008/layout/PictureStrips"/>
    <dgm:cxn modelId="{8AA694BA-5935-44DC-98BC-B8FAB4A93ACB}" type="presParOf" srcId="{D13918E5-F1FE-4A53-992A-314A5C8A2587}" destId="{161CB1D2-3A93-4410-B512-35344A93F7A9}" srcOrd="0" destOrd="0" presId="urn:microsoft.com/office/officeart/2008/layout/PictureStrips"/>
    <dgm:cxn modelId="{9C4D9ECD-136B-4956-A0CD-90863952E583}" type="presParOf" srcId="{D13918E5-F1FE-4A53-992A-314A5C8A2587}" destId="{E71E1EE4-FFE0-4CAF-9BFB-441C8C8AE3B5}" srcOrd="1" destOrd="0" presId="urn:microsoft.com/office/officeart/2008/layout/PictureStrips"/>
    <dgm:cxn modelId="{8B4EF212-61CF-4B85-A9F8-CFF053437492}" type="presParOf" srcId="{F462F43E-B172-461B-8F17-8333B5C2C00E}" destId="{68C92B6C-1C4E-4034-9130-2930537FD5D3}" srcOrd="17" destOrd="0" presId="urn:microsoft.com/office/officeart/2008/layout/PictureStrips"/>
    <dgm:cxn modelId="{C6670420-0F76-4B20-9FC6-5CF5F73FA5A9}" type="presParOf" srcId="{F462F43E-B172-461B-8F17-8333B5C2C00E}" destId="{041DCA34-F8FB-484D-A028-D4F1C7756716}" srcOrd="18" destOrd="0" presId="urn:microsoft.com/office/officeart/2008/layout/PictureStrips"/>
    <dgm:cxn modelId="{3BC2960C-7251-4B4F-BF9C-A906CA466911}" type="presParOf" srcId="{041DCA34-F8FB-484D-A028-D4F1C7756716}" destId="{B44CC127-5D48-46E2-B624-BAAC629B7764}" srcOrd="0" destOrd="0" presId="urn:microsoft.com/office/officeart/2008/layout/PictureStrips"/>
    <dgm:cxn modelId="{B090E0AE-B987-40B4-81D4-9F8DEF344140}" type="presParOf" srcId="{041DCA34-F8FB-484D-A028-D4F1C7756716}" destId="{BF9D5D8C-9BA3-49F2-BE7B-F0B486970BF1}" srcOrd="1" destOrd="0" presId="urn:microsoft.com/office/officeart/2008/layout/PictureStrips"/>
    <dgm:cxn modelId="{6A3DB637-0075-42D0-9A17-F4490C39DF95}" type="presParOf" srcId="{F462F43E-B172-461B-8F17-8333B5C2C00E}" destId="{9D26A9C2-4F4D-42D1-AD0B-3F1DF78A2F83}" srcOrd="19" destOrd="0" presId="urn:microsoft.com/office/officeart/2008/layout/PictureStrips"/>
    <dgm:cxn modelId="{38101492-6998-4A8C-95A3-81D2572098D3}" type="presParOf" srcId="{F462F43E-B172-461B-8F17-8333B5C2C00E}" destId="{702C1CAD-C387-4A34-846C-89A2382CB2E2}" srcOrd="20" destOrd="0" presId="urn:microsoft.com/office/officeart/2008/layout/PictureStrips"/>
    <dgm:cxn modelId="{A1195594-D680-4D3B-853D-679ABDA9EDEE}" type="presParOf" srcId="{702C1CAD-C387-4A34-846C-89A2382CB2E2}" destId="{2EDCE046-EF81-4359-9ECD-33396302D7FB}" srcOrd="0" destOrd="0" presId="urn:microsoft.com/office/officeart/2008/layout/PictureStrips"/>
    <dgm:cxn modelId="{6E247746-3D1C-4121-A772-049CCD0F980E}" type="presParOf" srcId="{702C1CAD-C387-4A34-846C-89A2382CB2E2}" destId="{9060AD46-14C2-4E7B-8F5B-51282A3DBB67}" srcOrd="1" destOrd="0" presId="urn:microsoft.com/office/officeart/2008/layout/PictureStrips"/>
    <dgm:cxn modelId="{1A3B803A-01F1-41A2-AA04-0DF9A6CEF862}" type="presParOf" srcId="{F462F43E-B172-461B-8F17-8333B5C2C00E}" destId="{29D604BF-8677-4B4C-ACDF-0520A3BA7D34}" srcOrd="21" destOrd="0" presId="urn:microsoft.com/office/officeart/2008/layout/PictureStrips"/>
    <dgm:cxn modelId="{98C9C54D-EA98-46EC-B8B0-5D2BB5E341CA}" type="presParOf" srcId="{F462F43E-B172-461B-8F17-8333B5C2C00E}" destId="{999FFC3D-D2B2-441A-8D11-83ADCFBDAD0B}" srcOrd="22" destOrd="0" presId="urn:microsoft.com/office/officeart/2008/layout/PictureStrips"/>
    <dgm:cxn modelId="{2FAD6020-8C89-45E2-9E77-8023F1ABFCDB}" type="presParOf" srcId="{999FFC3D-D2B2-441A-8D11-83ADCFBDAD0B}" destId="{73D2C5A5-EDDA-4387-B85C-32F77B2727A2}" srcOrd="0" destOrd="0" presId="urn:microsoft.com/office/officeart/2008/layout/PictureStrips"/>
    <dgm:cxn modelId="{C4CFC187-CCDE-42C6-86B5-BA223049EEA6}" type="presParOf" srcId="{999FFC3D-D2B2-441A-8D11-83ADCFBDAD0B}" destId="{96CBED97-C4E2-497E-A222-4D7BAD32013E}"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C1665-387F-4AD0-ADDC-884F86FB2E68}">
      <dsp:nvSpPr>
        <dsp:cNvPr id="0" name=""/>
        <dsp:cNvSpPr/>
      </dsp:nvSpPr>
      <dsp:spPr>
        <a:xfrm>
          <a:off x="248838" y="682"/>
          <a:ext cx="1505512" cy="60220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solidFill>
                <a:sysClr val="windowText" lastClr="000000"/>
              </a:solidFill>
              <a:latin typeface="Georgia" panose="02040502050405020303" pitchFamily="18" charset="0"/>
              <a:cs typeface="Times New Roman" pitchFamily="18" charset="0"/>
            </a:rPr>
            <a:t>Positive interdependence</a:t>
          </a:r>
          <a:endParaRPr lang="en-US" sz="1100" i="0" kern="1200">
            <a:solidFill>
              <a:sysClr val="windowText" lastClr="000000"/>
            </a:solidFill>
            <a:latin typeface="Georgia" panose="02040502050405020303" pitchFamily="18" charset="0"/>
            <a:cs typeface="Times New Roman" pitchFamily="18" charset="0"/>
          </a:endParaRPr>
        </a:p>
      </dsp:txBody>
      <dsp:txXfrm>
        <a:off x="549941" y="682"/>
        <a:ext cx="903307" cy="602205"/>
      </dsp:txXfrm>
    </dsp:sp>
    <dsp:sp modelId="{E479FC7C-8B39-4FA1-B8DA-186EEB6C1B6C}">
      <dsp:nvSpPr>
        <dsp:cNvPr id="0" name=""/>
        <dsp:cNvSpPr/>
      </dsp:nvSpPr>
      <dsp:spPr>
        <a:xfrm>
          <a:off x="1558634" y="51869"/>
          <a:ext cx="4142293" cy="499830"/>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dirty="0">
              <a:latin typeface="Georgia" panose="02040502050405020303" pitchFamily="18" charset="0"/>
              <a:cs typeface="Times New Roman" pitchFamily="18" charset="0"/>
            </a:rPr>
            <a:t>According to this concept, the emphasis is on the effort made by each member, in order to accomplish the tasks by all members. Students are driven by a common purpose;</a:t>
          </a:r>
          <a:endParaRPr lang="en-US" sz="1100" kern="1200" dirty="0">
            <a:latin typeface="Georgia" panose="02040502050405020303" pitchFamily="18" charset="0"/>
            <a:cs typeface="Times New Roman" panose="02020603050405020304" pitchFamily="18" charset="0"/>
          </a:endParaRPr>
        </a:p>
      </dsp:txBody>
      <dsp:txXfrm>
        <a:off x="1808549" y="51869"/>
        <a:ext cx="3642463" cy="499830"/>
      </dsp:txXfrm>
    </dsp:sp>
    <dsp:sp modelId="{B2FFEF22-06E4-4884-890F-65552601196B}">
      <dsp:nvSpPr>
        <dsp:cNvPr id="0" name=""/>
        <dsp:cNvSpPr/>
      </dsp:nvSpPr>
      <dsp:spPr>
        <a:xfrm>
          <a:off x="248838" y="687196"/>
          <a:ext cx="1505512" cy="602205"/>
        </a:xfrm>
        <a:prstGeom prst="chevron">
          <a:avLst/>
        </a:prstGeom>
        <a:solidFill>
          <a:schemeClr val="accent4">
            <a:hueOff val="-69622"/>
            <a:satOff val="-20291"/>
            <a:lumOff val="95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ro-RO" sz="1050" kern="1200" dirty="0">
              <a:solidFill>
                <a:sysClr val="windowText" lastClr="000000"/>
              </a:solidFill>
              <a:latin typeface="Georgia" panose="02040502050405020303" pitchFamily="18" charset="0"/>
              <a:cs typeface="Times New Roman" pitchFamily="18" charset="0"/>
            </a:rPr>
            <a:t>Formation and development of social capacities</a:t>
          </a:r>
          <a:endParaRPr lang="en-US" sz="1050" i="0" kern="1200" dirty="0">
            <a:solidFill>
              <a:sysClr val="windowText" lastClr="000000"/>
            </a:solidFill>
            <a:latin typeface="Georgia" panose="02040502050405020303" pitchFamily="18" charset="0"/>
            <a:cs typeface="Times New Roman" pitchFamily="18" charset="0"/>
          </a:endParaRPr>
        </a:p>
      </dsp:txBody>
      <dsp:txXfrm>
        <a:off x="549941" y="687196"/>
        <a:ext cx="903307" cy="602205"/>
      </dsp:txXfrm>
    </dsp:sp>
    <dsp:sp modelId="{468FCB40-5D32-4220-B78E-2694488B4AB8}">
      <dsp:nvSpPr>
        <dsp:cNvPr id="0" name=""/>
        <dsp:cNvSpPr/>
      </dsp:nvSpPr>
      <dsp:spPr>
        <a:xfrm>
          <a:off x="1558634" y="738383"/>
          <a:ext cx="4217704" cy="499830"/>
        </a:xfrm>
        <a:prstGeom prst="chevron">
          <a:avLst/>
        </a:prstGeom>
        <a:solidFill>
          <a:schemeClr val="accent4">
            <a:tint val="40000"/>
            <a:alpha val="90000"/>
            <a:hueOff val="-26530"/>
            <a:satOff val="-17950"/>
            <a:lumOff val="2285"/>
            <a:alphaOff val="0"/>
          </a:schemeClr>
        </a:solidFill>
        <a:ln w="25400" cap="flat" cmpd="sng" algn="ctr">
          <a:solidFill>
            <a:schemeClr val="accent4">
              <a:tint val="40000"/>
              <a:alpha val="90000"/>
              <a:hueOff val="-26530"/>
              <a:satOff val="-17950"/>
              <a:lumOff val="2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latin typeface="Georgia" panose="02040502050405020303" pitchFamily="18" charset="0"/>
              <a:cs typeface="Times New Roman" pitchFamily="18" charset="0"/>
            </a:rPr>
            <a:t>According to this element, students aim to stimulate interaction between them and develop interpersonal intelligence, to communicate, provide information and request information;</a:t>
          </a:r>
          <a:endParaRPr lang="en-US" sz="1100" kern="1200">
            <a:latin typeface="Georgia" panose="02040502050405020303" pitchFamily="18" charset="0"/>
            <a:cs typeface="Times New Roman" panose="02020603050405020304" pitchFamily="18" charset="0"/>
          </a:endParaRPr>
        </a:p>
      </dsp:txBody>
      <dsp:txXfrm>
        <a:off x="1808549" y="738383"/>
        <a:ext cx="3717874" cy="499830"/>
      </dsp:txXfrm>
    </dsp:sp>
    <dsp:sp modelId="{669087FB-C20F-400D-9AAF-FB3112D4C92F}">
      <dsp:nvSpPr>
        <dsp:cNvPr id="0" name=""/>
        <dsp:cNvSpPr/>
      </dsp:nvSpPr>
      <dsp:spPr>
        <a:xfrm>
          <a:off x="248838" y="1373709"/>
          <a:ext cx="1526966" cy="602205"/>
        </a:xfrm>
        <a:prstGeom prst="chevron">
          <a:avLst/>
        </a:prstGeom>
        <a:solidFill>
          <a:schemeClr val="accent4">
            <a:hueOff val="-139244"/>
            <a:satOff val="-40583"/>
            <a:lumOff val="19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solidFill>
                <a:sysClr val="windowText" lastClr="000000"/>
              </a:solidFill>
              <a:latin typeface="Georgia" panose="02040502050405020303" pitchFamily="18" charset="0"/>
              <a:cs typeface="Times New Roman" pitchFamily="18" charset="0"/>
            </a:rPr>
            <a:t>Individual responsibility</a:t>
          </a:r>
          <a:endParaRPr lang="en-US" sz="1100" i="0" kern="1200">
            <a:solidFill>
              <a:sysClr val="windowText" lastClr="000000"/>
            </a:solidFill>
            <a:latin typeface="Georgia" panose="02040502050405020303" pitchFamily="18" charset="0"/>
            <a:cs typeface="Times New Roman" panose="02020603050405020304" pitchFamily="18" charset="0"/>
          </a:endParaRPr>
        </a:p>
      </dsp:txBody>
      <dsp:txXfrm>
        <a:off x="549941" y="1373709"/>
        <a:ext cx="924761" cy="602205"/>
      </dsp:txXfrm>
    </dsp:sp>
    <dsp:sp modelId="{3FB4107A-1EE3-4C62-A356-E76A78B385E2}">
      <dsp:nvSpPr>
        <dsp:cNvPr id="0" name=""/>
        <dsp:cNvSpPr/>
      </dsp:nvSpPr>
      <dsp:spPr>
        <a:xfrm>
          <a:off x="1580087" y="1424897"/>
          <a:ext cx="4254080" cy="499830"/>
        </a:xfrm>
        <a:prstGeom prst="chevron">
          <a:avLst/>
        </a:prstGeom>
        <a:solidFill>
          <a:schemeClr val="accent4">
            <a:tint val="40000"/>
            <a:alpha val="90000"/>
            <a:hueOff val="-53060"/>
            <a:satOff val="-35899"/>
            <a:lumOff val="4570"/>
            <a:alphaOff val="0"/>
          </a:schemeClr>
        </a:solidFill>
        <a:ln w="25400" cap="flat" cmpd="sng" algn="ctr">
          <a:solidFill>
            <a:schemeClr val="accent4">
              <a:tint val="40000"/>
              <a:alpha val="90000"/>
              <a:hueOff val="-53060"/>
              <a:satOff val="-35899"/>
              <a:lumOff val="45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latin typeface="Georgia" panose="02040502050405020303" pitchFamily="18" charset="0"/>
              <a:cs typeface="Times New Roman" pitchFamily="18" charset="0"/>
            </a:rPr>
            <a:t>According to this rule, each member of the group assumes responsibility for the task to be solved;</a:t>
          </a:r>
          <a:endParaRPr lang="en-US" sz="1100" kern="1200">
            <a:latin typeface="Georgia" panose="02040502050405020303" pitchFamily="18" charset="0"/>
            <a:cs typeface="Times New Roman" pitchFamily="18" charset="0"/>
          </a:endParaRPr>
        </a:p>
      </dsp:txBody>
      <dsp:txXfrm>
        <a:off x="1830002" y="1424897"/>
        <a:ext cx="3754250" cy="499830"/>
      </dsp:txXfrm>
    </dsp:sp>
    <dsp:sp modelId="{53319FE0-CF3B-4C8A-845A-F405B76606C3}">
      <dsp:nvSpPr>
        <dsp:cNvPr id="0" name=""/>
        <dsp:cNvSpPr/>
      </dsp:nvSpPr>
      <dsp:spPr>
        <a:xfrm>
          <a:off x="248838" y="2060223"/>
          <a:ext cx="1505512" cy="602205"/>
        </a:xfrm>
        <a:prstGeom prst="chevron">
          <a:avLst/>
        </a:prstGeom>
        <a:solidFill>
          <a:schemeClr val="accent4">
            <a:hueOff val="-208867"/>
            <a:satOff val="-60874"/>
            <a:lumOff val="28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solidFill>
                <a:sysClr val="windowText" lastClr="000000"/>
              </a:solidFill>
              <a:latin typeface="Georgia" panose="02040502050405020303" pitchFamily="18" charset="0"/>
              <a:cs typeface="Times New Roman" pitchFamily="18" charset="0"/>
            </a:rPr>
            <a:t>Face-to-face interaction</a:t>
          </a:r>
          <a:endParaRPr lang="en-US" sz="1100" i="0" kern="1200">
            <a:solidFill>
              <a:sysClr val="windowText" lastClr="000000"/>
            </a:solidFill>
            <a:latin typeface="Georgia" panose="02040502050405020303" pitchFamily="18" charset="0"/>
            <a:cs typeface="Times New Roman" panose="02020603050405020304" pitchFamily="18" charset="0"/>
          </a:endParaRPr>
        </a:p>
      </dsp:txBody>
      <dsp:txXfrm>
        <a:off x="549941" y="2060223"/>
        <a:ext cx="903307" cy="602205"/>
      </dsp:txXfrm>
    </dsp:sp>
    <dsp:sp modelId="{1DE25EE3-4E99-4C1D-8B0E-9A7A0A3568AC}">
      <dsp:nvSpPr>
        <dsp:cNvPr id="0" name=""/>
        <dsp:cNvSpPr/>
      </dsp:nvSpPr>
      <dsp:spPr>
        <a:xfrm>
          <a:off x="1558634" y="2111411"/>
          <a:ext cx="4274198" cy="499830"/>
        </a:xfrm>
        <a:prstGeom prst="chevron">
          <a:avLst/>
        </a:prstGeom>
        <a:solidFill>
          <a:schemeClr val="accent4">
            <a:tint val="40000"/>
            <a:alpha val="90000"/>
            <a:hueOff val="-79591"/>
            <a:satOff val="-53849"/>
            <a:lumOff val="6854"/>
            <a:alphaOff val="0"/>
          </a:schemeClr>
        </a:solidFill>
        <a:ln w="25400" cap="flat" cmpd="sng" algn="ctr">
          <a:solidFill>
            <a:schemeClr val="accent4">
              <a:tint val="40000"/>
              <a:alpha val="90000"/>
              <a:hueOff val="-79591"/>
              <a:satOff val="-53849"/>
              <a:lumOff val="68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rtl="0">
            <a:lnSpc>
              <a:spcPct val="90000"/>
            </a:lnSpc>
            <a:spcBef>
              <a:spcPct val="0"/>
            </a:spcBef>
            <a:spcAft>
              <a:spcPct val="35000"/>
            </a:spcAft>
          </a:pPr>
          <a:r>
            <a:rPr lang="ro-RO" sz="1100" kern="1200">
              <a:latin typeface="Georgia" panose="02040502050405020303" pitchFamily="18" charset="0"/>
              <a:cs typeface="Times New Roman" pitchFamily="18" charset="0"/>
            </a:rPr>
            <a:t>According to this principle, direct interaction between the students of the group is pursued. For reasons of distance, the Groupware method can be used, directed by the teaching staff;</a:t>
          </a:r>
          <a:endParaRPr lang="en-US" sz="1100" kern="1200">
            <a:latin typeface="Georgia" panose="02040502050405020303" pitchFamily="18" charset="0"/>
            <a:cs typeface="Times New Roman" panose="02020603050405020304" pitchFamily="18" charset="0"/>
          </a:endParaRPr>
        </a:p>
      </dsp:txBody>
      <dsp:txXfrm>
        <a:off x="1808549" y="2111411"/>
        <a:ext cx="3774368" cy="499830"/>
      </dsp:txXfrm>
    </dsp:sp>
    <dsp:sp modelId="{4B252B8E-C577-4F25-BA1B-131650F73011}">
      <dsp:nvSpPr>
        <dsp:cNvPr id="0" name=""/>
        <dsp:cNvSpPr/>
      </dsp:nvSpPr>
      <dsp:spPr>
        <a:xfrm>
          <a:off x="248838" y="2746737"/>
          <a:ext cx="1505512" cy="602205"/>
        </a:xfrm>
        <a:prstGeom prst="chevron">
          <a:avLst/>
        </a:prstGeom>
        <a:solidFill>
          <a:schemeClr val="accent4">
            <a:hueOff val="-278489"/>
            <a:satOff val="-81166"/>
            <a:lumOff val="3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solidFill>
                <a:sysClr val="windowText" lastClr="000000"/>
              </a:solidFill>
              <a:latin typeface="Georgia" panose="02040502050405020303" pitchFamily="18" charset="0"/>
              <a:cs typeface="Times New Roman" pitchFamily="18" charset="0"/>
            </a:rPr>
            <a:t>Division of tasks in the group</a:t>
          </a:r>
          <a:endParaRPr lang="en-US" sz="1100" i="0" kern="1200">
            <a:solidFill>
              <a:sysClr val="windowText" lastClr="000000"/>
            </a:solidFill>
            <a:latin typeface="Georgia" panose="02040502050405020303" pitchFamily="18" charset="0"/>
            <a:cs typeface="Times New Roman" pitchFamily="18" charset="0"/>
          </a:endParaRPr>
        </a:p>
      </dsp:txBody>
      <dsp:txXfrm>
        <a:off x="549941" y="2746737"/>
        <a:ext cx="903307" cy="602205"/>
      </dsp:txXfrm>
    </dsp:sp>
    <dsp:sp modelId="{F5956BF3-02E4-407D-A9B6-EACD040C56F8}">
      <dsp:nvSpPr>
        <dsp:cNvPr id="0" name=""/>
        <dsp:cNvSpPr/>
      </dsp:nvSpPr>
      <dsp:spPr>
        <a:xfrm>
          <a:off x="1558634" y="2797925"/>
          <a:ext cx="4298052" cy="499830"/>
        </a:xfrm>
        <a:prstGeom prst="chevron">
          <a:avLst/>
        </a:prstGeom>
        <a:solidFill>
          <a:schemeClr val="accent4">
            <a:tint val="40000"/>
            <a:alpha val="90000"/>
            <a:hueOff val="-106121"/>
            <a:satOff val="-71799"/>
            <a:lumOff val="9139"/>
            <a:alphaOff val="0"/>
          </a:schemeClr>
        </a:solidFill>
        <a:ln w="25400" cap="flat" cmpd="sng" algn="ctr">
          <a:solidFill>
            <a:schemeClr val="accent4">
              <a:tint val="40000"/>
              <a:alpha val="90000"/>
              <a:hueOff val="-106121"/>
              <a:satOff val="-71799"/>
              <a:lumOff val="9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o-RO" sz="1100" kern="1200">
              <a:latin typeface="Georgia" panose="02040502050405020303" pitchFamily="18" charset="0"/>
              <a:cs typeface="Times New Roman" pitchFamily="18" charset="0"/>
            </a:rPr>
            <a:t>According to this element, as a first step, some time will be allocated to the division of work tasks of each group and student;</a:t>
          </a:r>
          <a:endParaRPr lang="en-US" sz="1100" kern="1200">
            <a:latin typeface="Georgia" panose="02040502050405020303" pitchFamily="18" charset="0"/>
            <a:cs typeface="Times New Roman" panose="02020603050405020304" pitchFamily="18" charset="0"/>
          </a:endParaRPr>
        </a:p>
      </dsp:txBody>
      <dsp:txXfrm>
        <a:off x="1808549" y="2797925"/>
        <a:ext cx="3798222" cy="499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D32F6-906C-4362-BD8A-A48DD0E9563D}">
      <dsp:nvSpPr>
        <dsp:cNvPr id="0" name=""/>
        <dsp:cNvSpPr/>
      </dsp:nvSpPr>
      <dsp:spPr>
        <a:xfrm>
          <a:off x="94492" y="64611"/>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The individual benefit</a:t>
          </a:r>
          <a:endParaRPr lang="en-US" sz="1100" b="1" i="1" kern="1200">
            <a:latin typeface="Times New Roman" panose="02020603050405020304" pitchFamily="18" charset="0"/>
            <a:cs typeface="Times New Roman" panose="02020603050405020304" pitchFamily="18" charset="0"/>
          </a:endParaRPr>
        </a:p>
      </dsp:txBody>
      <dsp:txXfrm>
        <a:off x="94492" y="64611"/>
        <a:ext cx="1429125" cy="446601"/>
      </dsp:txXfrm>
    </dsp:sp>
    <dsp:sp modelId="{BB754DD9-309E-49BD-87D6-F9D908FB9CF8}">
      <dsp:nvSpPr>
        <dsp:cNvPr id="0" name=""/>
        <dsp:cNvSpPr/>
      </dsp:nvSpPr>
      <dsp:spPr>
        <a:xfrm>
          <a:off x="34946" y="102"/>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7556AFF-3515-471B-85B5-ADF8BB269C4D}">
      <dsp:nvSpPr>
        <dsp:cNvPr id="0" name=""/>
        <dsp:cNvSpPr/>
      </dsp:nvSpPr>
      <dsp:spPr>
        <a:xfrm>
          <a:off x="1634276" y="64611"/>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dirty="0">
              <a:latin typeface="Times New Roman" pitchFamily="18" charset="0"/>
              <a:cs typeface="Times New Roman" pitchFamily="18" charset="0"/>
            </a:rPr>
            <a:t>Give direction and step aside</a:t>
          </a:r>
          <a:endParaRPr lang="en-US" sz="1100" b="1" i="1" kern="1200" dirty="0">
            <a:latin typeface="Times New Roman" panose="02020603050405020304" pitchFamily="18" charset="0"/>
            <a:cs typeface="Times New Roman" panose="02020603050405020304" pitchFamily="18" charset="0"/>
          </a:endParaRPr>
        </a:p>
      </dsp:txBody>
      <dsp:txXfrm>
        <a:off x="1634276" y="64611"/>
        <a:ext cx="1429125" cy="446601"/>
      </dsp:txXfrm>
    </dsp:sp>
    <dsp:sp modelId="{6BA432C8-393E-44C3-9505-6AC797EFA882}">
      <dsp:nvSpPr>
        <dsp:cNvPr id="0" name=""/>
        <dsp:cNvSpPr/>
      </dsp:nvSpPr>
      <dsp:spPr>
        <a:xfrm>
          <a:off x="1574729" y="102"/>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F78DA32-EB59-4EE4-8506-AE59230B5FD8}">
      <dsp:nvSpPr>
        <dsp:cNvPr id="0" name=""/>
        <dsp:cNvSpPr/>
      </dsp:nvSpPr>
      <dsp:spPr>
        <a:xfrm>
          <a:off x="3174059" y="64611"/>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Listen to the student's voice</a:t>
          </a:r>
          <a:endParaRPr lang="vi-VN" sz="1100" b="1" i="1" kern="1200">
            <a:latin typeface="Times New Roman" panose="02020603050405020304" pitchFamily="18" charset="0"/>
            <a:cs typeface="Times New Roman" panose="02020603050405020304" pitchFamily="18" charset="0"/>
          </a:endParaRPr>
        </a:p>
      </dsp:txBody>
      <dsp:txXfrm>
        <a:off x="3174059" y="64611"/>
        <a:ext cx="1429125" cy="446601"/>
      </dsp:txXfrm>
    </dsp:sp>
    <dsp:sp modelId="{9967D76E-CE53-477F-B336-A438DD9825A5}">
      <dsp:nvSpPr>
        <dsp:cNvPr id="0" name=""/>
        <dsp:cNvSpPr/>
      </dsp:nvSpPr>
      <dsp:spPr>
        <a:xfrm>
          <a:off x="3114513" y="102"/>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C3D3335-1AE5-4BC8-A4D9-4E3238150466}">
      <dsp:nvSpPr>
        <dsp:cNvPr id="0" name=""/>
        <dsp:cNvSpPr/>
      </dsp:nvSpPr>
      <dsp:spPr>
        <a:xfrm>
          <a:off x="4713843" y="64611"/>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Strategy before technology</a:t>
          </a:r>
          <a:endParaRPr lang="en-US" sz="1100" b="1" i="1" kern="1200">
            <a:latin typeface="Times New Roman" panose="02020603050405020304" pitchFamily="18" charset="0"/>
            <a:cs typeface="Times New Roman" panose="02020603050405020304" pitchFamily="18" charset="0"/>
          </a:endParaRPr>
        </a:p>
      </dsp:txBody>
      <dsp:txXfrm>
        <a:off x="4713843" y="64611"/>
        <a:ext cx="1429125" cy="446601"/>
      </dsp:txXfrm>
    </dsp:sp>
    <dsp:sp modelId="{79D46728-F482-46A7-90C1-FEDB2A958D87}">
      <dsp:nvSpPr>
        <dsp:cNvPr id="0" name=""/>
        <dsp:cNvSpPr/>
      </dsp:nvSpPr>
      <dsp:spPr>
        <a:xfrm>
          <a:off x="4654296" y="102"/>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4EC0FD-A084-4238-B819-BC7F9960A928}">
      <dsp:nvSpPr>
        <dsp:cNvPr id="0" name=""/>
        <dsp:cNvSpPr/>
      </dsp:nvSpPr>
      <dsp:spPr>
        <a:xfrm>
          <a:off x="116172" y="626833"/>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The power of example</a:t>
          </a:r>
          <a:endParaRPr lang="en-US" sz="1100" b="1" i="1" kern="1200">
            <a:latin typeface="Times New Roman" panose="02020603050405020304" pitchFamily="18" charset="0"/>
            <a:cs typeface="Times New Roman" panose="02020603050405020304" pitchFamily="18" charset="0"/>
          </a:endParaRPr>
        </a:p>
      </dsp:txBody>
      <dsp:txXfrm>
        <a:off x="116172" y="626833"/>
        <a:ext cx="1429125" cy="446601"/>
      </dsp:txXfrm>
    </dsp:sp>
    <dsp:sp modelId="{0C19CF73-F962-49C3-AAFD-33143FAFE18B}">
      <dsp:nvSpPr>
        <dsp:cNvPr id="0" name=""/>
        <dsp:cNvSpPr/>
      </dsp:nvSpPr>
      <dsp:spPr>
        <a:xfrm>
          <a:off x="56625" y="562324"/>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53351D-EDBE-4C82-B0FE-14EF622CFAEC}">
      <dsp:nvSpPr>
        <dsp:cNvPr id="0" name=""/>
        <dsp:cNvSpPr/>
      </dsp:nvSpPr>
      <dsp:spPr>
        <a:xfrm>
          <a:off x="1655956" y="626833"/>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Workflow integration</a:t>
          </a:r>
          <a:endParaRPr lang="en-US" sz="1100" b="1" i="1" kern="1200">
            <a:latin typeface="Times New Roman" panose="02020603050405020304" pitchFamily="18" charset="0"/>
            <a:cs typeface="Times New Roman" panose="02020603050405020304" pitchFamily="18" charset="0"/>
          </a:endParaRPr>
        </a:p>
      </dsp:txBody>
      <dsp:txXfrm>
        <a:off x="1655956" y="626833"/>
        <a:ext cx="1429125" cy="446601"/>
      </dsp:txXfrm>
    </dsp:sp>
    <dsp:sp modelId="{8B5D0041-2234-4D18-8127-3EECE4EAADC9}">
      <dsp:nvSpPr>
        <dsp:cNvPr id="0" name=""/>
        <dsp:cNvSpPr/>
      </dsp:nvSpPr>
      <dsp:spPr>
        <a:xfrm>
          <a:off x="1596409" y="562324"/>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658FE1E-4AB9-4589-917A-F1395FA8A52C}">
      <dsp:nvSpPr>
        <dsp:cNvPr id="0" name=""/>
        <dsp:cNvSpPr/>
      </dsp:nvSpPr>
      <dsp:spPr>
        <a:xfrm>
          <a:off x="3195739" y="626833"/>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Creating an enabling environment</a:t>
          </a:r>
          <a:endParaRPr lang="en-US" sz="1100" b="1" i="1" kern="1200">
            <a:latin typeface="Times New Roman" panose="02020603050405020304" pitchFamily="18" charset="0"/>
            <a:cs typeface="Times New Roman" panose="02020603050405020304" pitchFamily="18" charset="0"/>
          </a:endParaRPr>
        </a:p>
      </dsp:txBody>
      <dsp:txXfrm>
        <a:off x="3195739" y="626833"/>
        <a:ext cx="1429125" cy="446601"/>
      </dsp:txXfrm>
    </dsp:sp>
    <dsp:sp modelId="{84FA27B6-DA86-482B-8CC4-04602E703B93}">
      <dsp:nvSpPr>
        <dsp:cNvPr id="0" name=""/>
        <dsp:cNvSpPr/>
      </dsp:nvSpPr>
      <dsp:spPr>
        <a:xfrm>
          <a:off x="3136192" y="562324"/>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91530DE-BAD2-4B74-ACED-D6EA082A09CE}">
      <dsp:nvSpPr>
        <dsp:cNvPr id="0" name=""/>
        <dsp:cNvSpPr/>
      </dsp:nvSpPr>
      <dsp:spPr>
        <a:xfrm>
          <a:off x="4733788" y="632398"/>
          <a:ext cx="1387500" cy="43359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368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The measure that matters</a:t>
          </a:r>
          <a:endParaRPr lang="en-US" sz="1100" b="1" i="1" kern="1200">
            <a:latin typeface="Times New Roman" panose="02020603050405020304" pitchFamily="18" charset="0"/>
            <a:cs typeface="Times New Roman" panose="02020603050405020304" pitchFamily="18" charset="0"/>
          </a:endParaRPr>
        </a:p>
      </dsp:txBody>
      <dsp:txXfrm>
        <a:off x="4733788" y="632398"/>
        <a:ext cx="1387500" cy="433593"/>
      </dsp:txXfrm>
    </dsp:sp>
    <dsp:sp modelId="{AFEA9723-49C2-4487-8120-5D76DB381FBD}">
      <dsp:nvSpPr>
        <dsp:cNvPr id="0" name=""/>
        <dsp:cNvSpPr/>
      </dsp:nvSpPr>
      <dsp:spPr>
        <a:xfrm>
          <a:off x="4675976" y="569767"/>
          <a:ext cx="303515" cy="455273"/>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61CB1D2-3A93-4410-B512-35344A93F7A9}">
      <dsp:nvSpPr>
        <dsp:cNvPr id="0" name=""/>
        <dsp:cNvSpPr/>
      </dsp:nvSpPr>
      <dsp:spPr>
        <a:xfrm>
          <a:off x="94492" y="1189055"/>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Persistence</a:t>
          </a:r>
          <a:endParaRPr lang="en-US" sz="1100" b="1" i="1" kern="1200">
            <a:latin typeface="Times New Roman" panose="02020603050405020304" pitchFamily="18" charset="0"/>
            <a:cs typeface="Times New Roman" panose="02020603050405020304" pitchFamily="18" charset="0"/>
          </a:endParaRPr>
        </a:p>
      </dsp:txBody>
      <dsp:txXfrm>
        <a:off x="94492" y="1189055"/>
        <a:ext cx="1429125" cy="446601"/>
      </dsp:txXfrm>
    </dsp:sp>
    <dsp:sp modelId="{E71E1EE4-FFE0-4CAF-9BFB-441C8C8AE3B5}">
      <dsp:nvSpPr>
        <dsp:cNvPr id="0" name=""/>
        <dsp:cNvSpPr/>
      </dsp:nvSpPr>
      <dsp:spPr>
        <a:xfrm>
          <a:off x="34946" y="1124546"/>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44CC127-5D48-46E2-B624-BAAC629B7764}">
      <dsp:nvSpPr>
        <dsp:cNvPr id="0" name=""/>
        <dsp:cNvSpPr/>
      </dsp:nvSpPr>
      <dsp:spPr>
        <a:xfrm>
          <a:off x="1634276" y="1189055"/>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Adaptation and evolution</a:t>
          </a:r>
          <a:endParaRPr lang="en-US" sz="1100" b="1" i="1" kern="1200">
            <a:latin typeface="Times New Roman" panose="02020603050405020304" pitchFamily="18" charset="0"/>
            <a:cs typeface="Times New Roman" panose="02020603050405020304" pitchFamily="18" charset="0"/>
          </a:endParaRPr>
        </a:p>
      </dsp:txBody>
      <dsp:txXfrm>
        <a:off x="1634276" y="1189055"/>
        <a:ext cx="1429125" cy="446601"/>
      </dsp:txXfrm>
    </dsp:sp>
    <dsp:sp modelId="{BF9D5D8C-9BA3-49F2-BE7B-F0B486970BF1}">
      <dsp:nvSpPr>
        <dsp:cNvPr id="0" name=""/>
        <dsp:cNvSpPr/>
      </dsp:nvSpPr>
      <dsp:spPr>
        <a:xfrm>
          <a:off x="1574729" y="1124546"/>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EDCE046-EF81-4359-9ECD-33396302D7FB}">
      <dsp:nvSpPr>
        <dsp:cNvPr id="0" name=""/>
        <dsp:cNvSpPr/>
      </dsp:nvSpPr>
      <dsp:spPr>
        <a:xfrm>
          <a:off x="3174059" y="1189055"/>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Collaboration for the benefit of the educable</a:t>
          </a:r>
          <a:endParaRPr lang="en-US" sz="1100" b="1" i="1" kern="1200">
            <a:latin typeface="Times New Roman" panose="02020603050405020304" pitchFamily="18" charset="0"/>
            <a:cs typeface="Times New Roman" panose="02020603050405020304" pitchFamily="18" charset="0"/>
          </a:endParaRPr>
        </a:p>
      </dsp:txBody>
      <dsp:txXfrm>
        <a:off x="3174059" y="1189055"/>
        <a:ext cx="1429125" cy="446601"/>
      </dsp:txXfrm>
    </dsp:sp>
    <dsp:sp modelId="{9060AD46-14C2-4E7B-8F5B-51282A3DBB67}">
      <dsp:nvSpPr>
        <dsp:cNvPr id="0" name=""/>
        <dsp:cNvSpPr/>
      </dsp:nvSpPr>
      <dsp:spPr>
        <a:xfrm>
          <a:off x="3114513" y="1124546"/>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3D2C5A5-EDDA-4387-B85C-32F77B2727A2}">
      <dsp:nvSpPr>
        <dsp:cNvPr id="0" name=""/>
        <dsp:cNvSpPr/>
      </dsp:nvSpPr>
      <dsp:spPr>
        <a:xfrm>
          <a:off x="4713843" y="1189055"/>
          <a:ext cx="1429125" cy="446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2498" tIns="41910" rIns="41910" bIns="41910" numCol="1" spcCol="1270" anchor="ctr" anchorCtr="0">
          <a:noAutofit/>
        </a:bodyPr>
        <a:lstStyle/>
        <a:p>
          <a:pPr lvl="0" algn="l" defTabSz="488950">
            <a:lnSpc>
              <a:spcPct val="90000"/>
            </a:lnSpc>
            <a:spcBef>
              <a:spcPct val="0"/>
            </a:spcBef>
            <a:spcAft>
              <a:spcPct val="35000"/>
            </a:spcAft>
          </a:pPr>
          <a:r>
            <a:rPr lang="ro-RO" sz="1100" b="1" i="1" kern="1200">
              <a:latin typeface="Times New Roman" pitchFamily="18" charset="0"/>
              <a:cs typeface="Times New Roman" pitchFamily="18" charset="0"/>
            </a:rPr>
            <a:t>Collaboration transforms society</a:t>
          </a:r>
          <a:endParaRPr lang="en-US" sz="1100" b="1" i="1" kern="1200">
            <a:latin typeface="Times New Roman" panose="02020603050405020304" pitchFamily="18" charset="0"/>
            <a:cs typeface="Times New Roman" panose="02020603050405020304" pitchFamily="18" charset="0"/>
          </a:endParaRPr>
        </a:p>
      </dsp:txBody>
      <dsp:txXfrm>
        <a:off x="4713843" y="1189055"/>
        <a:ext cx="1429125" cy="446601"/>
      </dsp:txXfrm>
    </dsp:sp>
    <dsp:sp modelId="{96CBED97-C4E2-497E-A222-4D7BAD32013E}">
      <dsp:nvSpPr>
        <dsp:cNvPr id="0" name=""/>
        <dsp:cNvSpPr/>
      </dsp:nvSpPr>
      <dsp:spPr>
        <a:xfrm>
          <a:off x="4654296" y="1124546"/>
          <a:ext cx="312621" cy="46893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4887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9"/>
        <p:cNvGrpSpPr/>
        <p:nvPr/>
      </p:nvGrpSpPr>
      <p:grpSpPr>
        <a:xfrm>
          <a:off x="0" y="0"/>
          <a:ext cx="0" cy="0"/>
          <a:chOff x="0" y="0"/>
          <a:chExt cx="0" cy="0"/>
        </a:xfrm>
      </p:grpSpPr>
      <p:sp>
        <p:nvSpPr>
          <p:cNvPr id="6880" name="Google Shape;6880;ga7553de528_0_1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1" name="Google Shape;6881;ga7553de528_0_1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7849623ff8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7849623ff8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o-RO" dirty="0"/>
          </a:p>
        </p:txBody>
      </p:sp>
    </p:spTree>
    <p:extLst>
      <p:ext uri="{BB962C8B-B14F-4D97-AF65-F5344CB8AC3E}">
        <p14:creationId xmlns:p14="http://schemas.microsoft.com/office/powerpoint/2010/main" val="362278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0"/>
        <p:cNvGrpSpPr/>
        <p:nvPr/>
      </p:nvGrpSpPr>
      <p:grpSpPr>
        <a:xfrm>
          <a:off x="0" y="0"/>
          <a:ext cx="0" cy="0"/>
          <a:chOff x="0" y="0"/>
          <a:chExt cx="0" cy="0"/>
        </a:xfrm>
      </p:grpSpPr>
      <p:sp>
        <p:nvSpPr>
          <p:cNvPr id="6941" name="Google Shape;6941;g8582fade18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2" name="Google Shape;6942;g8582fade18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1"/>
        <p:cNvGrpSpPr/>
        <p:nvPr/>
      </p:nvGrpSpPr>
      <p:grpSpPr>
        <a:xfrm>
          <a:off x="0" y="0"/>
          <a:ext cx="0" cy="0"/>
          <a:chOff x="0" y="0"/>
          <a:chExt cx="0" cy="0"/>
        </a:xfrm>
      </p:grpSpPr>
      <p:sp>
        <p:nvSpPr>
          <p:cNvPr id="4682" name="Google Shape;4682;ga74e907e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3" name="Google Shape;4683;ga74e907e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859ba68624_15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859ba68624_15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8582fade1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8582fade1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8"/>
        <p:cNvGrpSpPr/>
        <p:nvPr/>
      </p:nvGrpSpPr>
      <p:grpSpPr>
        <a:xfrm>
          <a:off x="0" y="0"/>
          <a:ext cx="0" cy="0"/>
          <a:chOff x="0" y="0"/>
          <a:chExt cx="0" cy="0"/>
        </a:xfrm>
      </p:grpSpPr>
      <p:sp>
        <p:nvSpPr>
          <p:cNvPr id="6739" name="Google Shape;6739;ga7553de528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0" name="Google Shape;6740;ga7553de528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9e94654b0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9e94654b0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53cd34ac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53cd34ac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8582fade1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8582fade1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8582fade18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8582fade18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1"/>
        <p:cNvGrpSpPr/>
        <p:nvPr/>
      </p:nvGrpSpPr>
      <p:grpSpPr>
        <a:xfrm>
          <a:off x="0" y="0"/>
          <a:ext cx="0" cy="0"/>
          <a:chOff x="0" y="0"/>
          <a:chExt cx="0" cy="0"/>
        </a:xfrm>
      </p:grpSpPr>
      <p:sp>
        <p:nvSpPr>
          <p:cNvPr id="5542" name="Google Shape;5542;g8582fade18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3" name="Google Shape;5543;g8582fade1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3"/>
        <p:cNvGrpSpPr/>
        <p:nvPr/>
      </p:nvGrpSpPr>
      <p:grpSpPr>
        <a:xfrm>
          <a:off x="0" y="0"/>
          <a:ext cx="0" cy="0"/>
          <a:chOff x="0" y="0"/>
          <a:chExt cx="0" cy="0"/>
        </a:xfrm>
      </p:grpSpPr>
      <p:sp>
        <p:nvSpPr>
          <p:cNvPr id="3304" name="Google Shape;3304;g8582fade18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5" name="Google Shape;3305;g8582fade1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72525" y="4762120"/>
            <a:ext cx="86022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28950" y="4762120"/>
            <a:ext cx="65457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22791" y="4762120"/>
            <a:ext cx="22410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18650" y="1915050"/>
            <a:ext cx="5906708"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702668" y="1980489"/>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713250" y="923623"/>
            <a:ext cx="7717500" cy="9045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6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1884890" y="1904300"/>
            <a:ext cx="5373900" cy="520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2"/>
          <p:cNvSpPr/>
          <p:nvPr/>
        </p:nvSpPr>
        <p:spPr>
          <a:xfrm>
            <a:off x="6580500" y="4762120"/>
            <a:ext cx="22941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93119" y="3118200"/>
            <a:ext cx="207081" cy="40103"/>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85768" y="2677872"/>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019467" y="82797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18996" y="2764025"/>
            <a:ext cx="2743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529143" y="682947"/>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61192" y="41583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69868" y="3734060"/>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35903" y="723025"/>
            <a:ext cx="201277"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036693" y="539497"/>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72689" y="416733"/>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41542" y="41708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72617" y="33093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5">
  <p:cSld name="TITLE_AND_TWO_COLUMNS_2_1">
    <p:spTree>
      <p:nvGrpSpPr>
        <p:cNvPr id="1" name="Shape 436"/>
        <p:cNvGrpSpPr/>
        <p:nvPr/>
      </p:nvGrpSpPr>
      <p:grpSpPr>
        <a:xfrm>
          <a:off x="0" y="0"/>
          <a:ext cx="0" cy="0"/>
          <a:chOff x="0" y="0"/>
          <a:chExt cx="0" cy="0"/>
        </a:xfrm>
      </p:grpSpPr>
      <p:sp>
        <p:nvSpPr>
          <p:cNvPr id="437" name="Google Shape;437;p25"/>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txBox="1">
            <a:spLocks noGrp="1"/>
          </p:cNvSpPr>
          <p:nvPr>
            <p:ph type="subTitle" idx="1"/>
          </p:nvPr>
        </p:nvSpPr>
        <p:spPr>
          <a:xfrm>
            <a:off x="1029406" y="1564731"/>
            <a:ext cx="3487800" cy="9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
        <p:nvSpPr>
          <p:cNvPr id="444" name="Google Shape;444;p25"/>
          <p:cNvSpPr txBox="1">
            <a:spLocks noGrp="1"/>
          </p:cNvSpPr>
          <p:nvPr>
            <p:ph type="subTitle" idx="2"/>
          </p:nvPr>
        </p:nvSpPr>
        <p:spPr>
          <a:xfrm>
            <a:off x="4453273" y="3356031"/>
            <a:ext cx="3483900" cy="93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
        <p:nvSpPr>
          <p:cNvPr id="445" name="Google Shape;445;p25"/>
          <p:cNvSpPr/>
          <p:nvPr/>
        </p:nvSpPr>
        <p:spPr>
          <a:xfrm>
            <a:off x="288918" y="34732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389143" y="1302610"/>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3328864" y="4583608"/>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3006718" y="26853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495464" y="2636408"/>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339202" y="1954883"/>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5001489" y="4771558"/>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1260993" y="326372"/>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991889" y="1118108"/>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1211039" y="4674020"/>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507"/>
        <p:cNvGrpSpPr/>
        <p:nvPr/>
      </p:nvGrpSpPr>
      <p:grpSpPr>
        <a:xfrm>
          <a:off x="0" y="0"/>
          <a:ext cx="0" cy="0"/>
          <a:chOff x="0" y="0"/>
          <a:chExt cx="0" cy="0"/>
        </a:xfrm>
      </p:grpSpPr>
      <p:sp>
        <p:nvSpPr>
          <p:cNvPr id="508" name="Google Shape;508;p28"/>
          <p:cNvSpPr/>
          <p:nvPr/>
        </p:nvSpPr>
        <p:spPr>
          <a:xfrm>
            <a:off x="270825" y="106470"/>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txBox="1">
            <a:spLocks noGrp="1"/>
          </p:cNvSpPr>
          <p:nvPr>
            <p:ph type="title"/>
          </p:nvPr>
        </p:nvSpPr>
        <p:spPr>
          <a:xfrm>
            <a:off x="1541075" y="539500"/>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5" name="Google Shape;515;p28"/>
          <p:cNvSpPr txBox="1">
            <a:spLocks noGrp="1"/>
          </p:cNvSpPr>
          <p:nvPr>
            <p:ph type="subTitle" idx="1"/>
          </p:nvPr>
        </p:nvSpPr>
        <p:spPr>
          <a:xfrm>
            <a:off x="1056800" y="1811225"/>
            <a:ext cx="2228400" cy="73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solidFill>
                  <a:schemeClr val="dk2"/>
                </a:solidFill>
              </a:defRPr>
            </a:lvl1pPr>
            <a:lvl2pPr lvl="1" rtl="0">
              <a:lnSpc>
                <a:spcPct val="100000"/>
              </a:lnSpc>
              <a:spcBef>
                <a:spcPts val="0"/>
              </a:spcBef>
              <a:spcAft>
                <a:spcPts val="0"/>
              </a:spcAft>
              <a:buNone/>
              <a:defRPr sz="1600">
                <a:solidFill>
                  <a:schemeClr val="dk2"/>
                </a:solidFill>
              </a:defRPr>
            </a:lvl2pPr>
            <a:lvl3pPr lvl="2" rtl="0">
              <a:lnSpc>
                <a:spcPct val="100000"/>
              </a:lnSpc>
              <a:spcBef>
                <a:spcPts val="0"/>
              </a:spcBef>
              <a:spcAft>
                <a:spcPts val="0"/>
              </a:spcAft>
              <a:buNone/>
              <a:defRPr sz="1600">
                <a:solidFill>
                  <a:schemeClr val="dk2"/>
                </a:solidFill>
              </a:defRPr>
            </a:lvl3pPr>
            <a:lvl4pPr lvl="3" rtl="0">
              <a:lnSpc>
                <a:spcPct val="100000"/>
              </a:lnSpc>
              <a:spcBef>
                <a:spcPts val="0"/>
              </a:spcBef>
              <a:spcAft>
                <a:spcPts val="0"/>
              </a:spcAft>
              <a:buNone/>
              <a:defRPr sz="1600">
                <a:solidFill>
                  <a:schemeClr val="dk2"/>
                </a:solidFill>
              </a:defRPr>
            </a:lvl4pPr>
            <a:lvl5pPr lvl="4" rtl="0">
              <a:lnSpc>
                <a:spcPct val="100000"/>
              </a:lnSpc>
              <a:spcBef>
                <a:spcPts val="0"/>
              </a:spcBef>
              <a:spcAft>
                <a:spcPts val="0"/>
              </a:spcAft>
              <a:buNone/>
              <a:defRPr sz="1600">
                <a:solidFill>
                  <a:schemeClr val="dk2"/>
                </a:solidFill>
              </a:defRPr>
            </a:lvl5pPr>
            <a:lvl6pPr lvl="5" rtl="0">
              <a:lnSpc>
                <a:spcPct val="100000"/>
              </a:lnSpc>
              <a:spcBef>
                <a:spcPts val="0"/>
              </a:spcBef>
              <a:spcAft>
                <a:spcPts val="0"/>
              </a:spcAft>
              <a:buNone/>
              <a:defRPr sz="1600">
                <a:solidFill>
                  <a:schemeClr val="dk2"/>
                </a:solidFill>
              </a:defRPr>
            </a:lvl6pPr>
            <a:lvl7pPr lvl="6" rtl="0">
              <a:lnSpc>
                <a:spcPct val="100000"/>
              </a:lnSpc>
              <a:spcBef>
                <a:spcPts val="0"/>
              </a:spcBef>
              <a:spcAft>
                <a:spcPts val="0"/>
              </a:spcAft>
              <a:buNone/>
              <a:defRPr sz="1600">
                <a:solidFill>
                  <a:schemeClr val="dk2"/>
                </a:solidFill>
              </a:defRPr>
            </a:lvl7pPr>
            <a:lvl8pPr lvl="7" rtl="0">
              <a:lnSpc>
                <a:spcPct val="100000"/>
              </a:lnSpc>
              <a:spcBef>
                <a:spcPts val="0"/>
              </a:spcBef>
              <a:spcAft>
                <a:spcPts val="0"/>
              </a:spcAft>
              <a:buNone/>
              <a:defRPr sz="1600">
                <a:solidFill>
                  <a:schemeClr val="dk2"/>
                </a:solidFill>
              </a:defRPr>
            </a:lvl8pPr>
            <a:lvl9pPr lvl="8" rtl="0">
              <a:lnSpc>
                <a:spcPct val="100000"/>
              </a:lnSpc>
              <a:spcBef>
                <a:spcPts val="0"/>
              </a:spcBef>
              <a:spcAft>
                <a:spcPts val="0"/>
              </a:spcAft>
              <a:buNone/>
              <a:defRPr sz="1600">
                <a:solidFill>
                  <a:schemeClr val="dk2"/>
                </a:solidFill>
              </a:defRPr>
            </a:lvl9pPr>
          </a:lstStyle>
          <a:p>
            <a:endParaRPr/>
          </a:p>
        </p:txBody>
      </p:sp>
      <p:sp>
        <p:nvSpPr>
          <p:cNvPr id="516" name="Google Shape;516;p28"/>
          <p:cNvSpPr txBox="1">
            <a:spLocks noGrp="1"/>
          </p:cNvSpPr>
          <p:nvPr>
            <p:ph type="subTitle" idx="2"/>
          </p:nvPr>
        </p:nvSpPr>
        <p:spPr>
          <a:xfrm>
            <a:off x="3541878" y="1810625"/>
            <a:ext cx="22254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solidFill>
                  <a:schemeClr val="dk2"/>
                </a:solidFill>
              </a:defRPr>
            </a:lvl1pPr>
            <a:lvl2pPr lvl="1" rtl="0">
              <a:lnSpc>
                <a:spcPct val="100000"/>
              </a:lnSpc>
              <a:spcBef>
                <a:spcPts val="0"/>
              </a:spcBef>
              <a:spcAft>
                <a:spcPts val="0"/>
              </a:spcAft>
              <a:buNone/>
              <a:defRPr sz="1600">
                <a:solidFill>
                  <a:schemeClr val="dk2"/>
                </a:solidFill>
              </a:defRPr>
            </a:lvl2pPr>
            <a:lvl3pPr lvl="2" rtl="0">
              <a:lnSpc>
                <a:spcPct val="100000"/>
              </a:lnSpc>
              <a:spcBef>
                <a:spcPts val="0"/>
              </a:spcBef>
              <a:spcAft>
                <a:spcPts val="0"/>
              </a:spcAft>
              <a:buNone/>
              <a:defRPr sz="1600">
                <a:solidFill>
                  <a:schemeClr val="dk2"/>
                </a:solidFill>
              </a:defRPr>
            </a:lvl3pPr>
            <a:lvl4pPr lvl="3" rtl="0">
              <a:lnSpc>
                <a:spcPct val="100000"/>
              </a:lnSpc>
              <a:spcBef>
                <a:spcPts val="0"/>
              </a:spcBef>
              <a:spcAft>
                <a:spcPts val="0"/>
              </a:spcAft>
              <a:buNone/>
              <a:defRPr sz="1600">
                <a:solidFill>
                  <a:schemeClr val="dk2"/>
                </a:solidFill>
              </a:defRPr>
            </a:lvl4pPr>
            <a:lvl5pPr lvl="4" rtl="0">
              <a:lnSpc>
                <a:spcPct val="100000"/>
              </a:lnSpc>
              <a:spcBef>
                <a:spcPts val="0"/>
              </a:spcBef>
              <a:spcAft>
                <a:spcPts val="0"/>
              </a:spcAft>
              <a:buNone/>
              <a:defRPr sz="1600">
                <a:solidFill>
                  <a:schemeClr val="dk2"/>
                </a:solidFill>
              </a:defRPr>
            </a:lvl5pPr>
            <a:lvl6pPr lvl="5" rtl="0">
              <a:lnSpc>
                <a:spcPct val="100000"/>
              </a:lnSpc>
              <a:spcBef>
                <a:spcPts val="0"/>
              </a:spcBef>
              <a:spcAft>
                <a:spcPts val="0"/>
              </a:spcAft>
              <a:buNone/>
              <a:defRPr sz="1600">
                <a:solidFill>
                  <a:schemeClr val="dk2"/>
                </a:solidFill>
              </a:defRPr>
            </a:lvl6pPr>
            <a:lvl7pPr lvl="6" rtl="0">
              <a:lnSpc>
                <a:spcPct val="100000"/>
              </a:lnSpc>
              <a:spcBef>
                <a:spcPts val="0"/>
              </a:spcBef>
              <a:spcAft>
                <a:spcPts val="0"/>
              </a:spcAft>
              <a:buNone/>
              <a:defRPr sz="1600">
                <a:solidFill>
                  <a:schemeClr val="dk2"/>
                </a:solidFill>
              </a:defRPr>
            </a:lvl7pPr>
            <a:lvl8pPr lvl="7" rtl="0">
              <a:lnSpc>
                <a:spcPct val="100000"/>
              </a:lnSpc>
              <a:spcBef>
                <a:spcPts val="0"/>
              </a:spcBef>
              <a:spcAft>
                <a:spcPts val="0"/>
              </a:spcAft>
              <a:buNone/>
              <a:defRPr sz="1600">
                <a:solidFill>
                  <a:schemeClr val="dk2"/>
                </a:solidFill>
              </a:defRPr>
            </a:lvl8pPr>
            <a:lvl9pPr lvl="8" rtl="0">
              <a:lnSpc>
                <a:spcPct val="100000"/>
              </a:lnSpc>
              <a:spcBef>
                <a:spcPts val="0"/>
              </a:spcBef>
              <a:spcAft>
                <a:spcPts val="0"/>
              </a:spcAft>
              <a:buNone/>
              <a:defRPr sz="1600">
                <a:solidFill>
                  <a:schemeClr val="dk2"/>
                </a:solidFill>
              </a:defRPr>
            </a:lvl9pPr>
          </a:lstStyle>
          <a:p>
            <a:endParaRPr/>
          </a:p>
        </p:txBody>
      </p:sp>
      <p:sp>
        <p:nvSpPr>
          <p:cNvPr id="517" name="Google Shape;517;p28"/>
          <p:cNvSpPr txBox="1">
            <a:spLocks noGrp="1"/>
          </p:cNvSpPr>
          <p:nvPr>
            <p:ph type="subTitle" idx="3"/>
          </p:nvPr>
        </p:nvSpPr>
        <p:spPr>
          <a:xfrm>
            <a:off x="1056800" y="3477156"/>
            <a:ext cx="22254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solidFill>
                  <a:schemeClr val="dk2"/>
                </a:solidFill>
              </a:defRPr>
            </a:lvl1pPr>
            <a:lvl2pPr lvl="1" rtl="0">
              <a:lnSpc>
                <a:spcPct val="100000"/>
              </a:lnSpc>
              <a:spcBef>
                <a:spcPts val="0"/>
              </a:spcBef>
              <a:spcAft>
                <a:spcPts val="0"/>
              </a:spcAft>
              <a:buNone/>
              <a:defRPr sz="1600">
                <a:solidFill>
                  <a:schemeClr val="dk2"/>
                </a:solidFill>
              </a:defRPr>
            </a:lvl2pPr>
            <a:lvl3pPr lvl="2" rtl="0">
              <a:lnSpc>
                <a:spcPct val="100000"/>
              </a:lnSpc>
              <a:spcBef>
                <a:spcPts val="0"/>
              </a:spcBef>
              <a:spcAft>
                <a:spcPts val="0"/>
              </a:spcAft>
              <a:buNone/>
              <a:defRPr sz="1600">
                <a:solidFill>
                  <a:schemeClr val="dk2"/>
                </a:solidFill>
              </a:defRPr>
            </a:lvl3pPr>
            <a:lvl4pPr lvl="3" rtl="0">
              <a:lnSpc>
                <a:spcPct val="100000"/>
              </a:lnSpc>
              <a:spcBef>
                <a:spcPts val="0"/>
              </a:spcBef>
              <a:spcAft>
                <a:spcPts val="0"/>
              </a:spcAft>
              <a:buNone/>
              <a:defRPr sz="1600">
                <a:solidFill>
                  <a:schemeClr val="dk2"/>
                </a:solidFill>
              </a:defRPr>
            </a:lvl4pPr>
            <a:lvl5pPr lvl="4" rtl="0">
              <a:lnSpc>
                <a:spcPct val="100000"/>
              </a:lnSpc>
              <a:spcBef>
                <a:spcPts val="0"/>
              </a:spcBef>
              <a:spcAft>
                <a:spcPts val="0"/>
              </a:spcAft>
              <a:buNone/>
              <a:defRPr sz="1600">
                <a:solidFill>
                  <a:schemeClr val="dk2"/>
                </a:solidFill>
              </a:defRPr>
            </a:lvl5pPr>
            <a:lvl6pPr lvl="5" rtl="0">
              <a:lnSpc>
                <a:spcPct val="100000"/>
              </a:lnSpc>
              <a:spcBef>
                <a:spcPts val="0"/>
              </a:spcBef>
              <a:spcAft>
                <a:spcPts val="0"/>
              </a:spcAft>
              <a:buNone/>
              <a:defRPr sz="1600">
                <a:solidFill>
                  <a:schemeClr val="dk2"/>
                </a:solidFill>
              </a:defRPr>
            </a:lvl6pPr>
            <a:lvl7pPr lvl="6" rtl="0">
              <a:lnSpc>
                <a:spcPct val="100000"/>
              </a:lnSpc>
              <a:spcBef>
                <a:spcPts val="0"/>
              </a:spcBef>
              <a:spcAft>
                <a:spcPts val="0"/>
              </a:spcAft>
              <a:buNone/>
              <a:defRPr sz="1600">
                <a:solidFill>
                  <a:schemeClr val="dk2"/>
                </a:solidFill>
              </a:defRPr>
            </a:lvl7pPr>
            <a:lvl8pPr lvl="7" rtl="0">
              <a:lnSpc>
                <a:spcPct val="100000"/>
              </a:lnSpc>
              <a:spcBef>
                <a:spcPts val="0"/>
              </a:spcBef>
              <a:spcAft>
                <a:spcPts val="0"/>
              </a:spcAft>
              <a:buNone/>
              <a:defRPr sz="1600">
                <a:solidFill>
                  <a:schemeClr val="dk2"/>
                </a:solidFill>
              </a:defRPr>
            </a:lvl8pPr>
            <a:lvl9pPr lvl="8" rtl="0">
              <a:lnSpc>
                <a:spcPct val="100000"/>
              </a:lnSpc>
              <a:spcBef>
                <a:spcPts val="0"/>
              </a:spcBef>
              <a:spcAft>
                <a:spcPts val="0"/>
              </a:spcAft>
              <a:buNone/>
              <a:defRPr sz="1600">
                <a:solidFill>
                  <a:schemeClr val="dk2"/>
                </a:solidFill>
              </a:defRPr>
            </a:lvl9pPr>
          </a:lstStyle>
          <a:p>
            <a:endParaRPr/>
          </a:p>
        </p:txBody>
      </p:sp>
      <p:sp>
        <p:nvSpPr>
          <p:cNvPr id="518" name="Google Shape;518;p28"/>
          <p:cNvSpPr txBox="1">
            <a:spLocks noGrp="1"/>
          </p:cNvSpPr>
          <p:nvPr>
            <p:ph type="subTitle" idx="4"/>
          </p:nvPr>
        </p:nvSpPr>
        <p:spPr>
          <a:xfrm>
            <a:off x="3541878" y="3477156"/>
            <a:ext cx="22254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solidFill>
                  <a:schemeClr val="dk2"/>
                </a:solidFill>
              </a:defRPr>
            </a:lvl1pPr>
            <a:lvl2pPr lvl="1" rtl="0">
              <a:lnSpc>
                <a:spcPct val="100000"/>
              </a:lnSpc>
              <a:spcBef>
                <a:spcPts val="0"/>
              </a:spcBef>
              <a:spcAft>
                <a:spcPts val="0"/>
              </a:spcAft>
              <a:buNone/>
              <a:defRPr sz="1600">
                <a:solidFill>
                  <a:schemeClr val="dk2"/>
                </a:solidFill>
              </a:defRPr>
            </a:lvl2pPr>
            <a:lvl3pPr lvl="2" rtl="0">
              <a:lnSpc>
                <a:spcPct val="100000"/>
              </a:lnSpc>
              <a:spcBef>
                <a:spcPts val="0"/>
              </a:spcBef>
              <a:spcAft>
                <a:spcPts val="0"/>
              </a:spcAft>
              <a:buNone/>
              <a:defRPr sz="1600">
                <a:solidFill>
                  <a:schemeClr val="dk2"/>
                </a:solidFill>
              </a:defRPr>
            </a:lvl3pPr>
            <a:lvl4pPr lvl="3" rtl="0">
              <a:lnSpc>
                <a:spcPct val="100000"/>
              </a:lnSpc>
              <a:spcBef>
                <a:spcPts val="0"/>
              </a:spcBef>
              <a:spcAft>
                <a:spcPts val="0"/>
              </a:spcAft>
              <a:buNone/>
              <a:defRPr sz="1600">
                <a:solidFill>
                  <a:schemeClr val="dk2"/>
                </a:solidFill>
              </a:defRPr>
            </a:lvl4pPr>
            <a:lvl5pPr lvl="4" rtl="0">
              <a:lnSpc>
                <a:spcPct val="100000"/>
              </a:lnSpc>
              <a:spcBef>
                <a:spcPts val="0"/>
              </a:spcBef>
              <a:spcAft>
                <a:spcPts val="0"/>
              </a:spcAft>
              <a:buNone/>
              <a:defRPr sz="1600">
                <a:solidFill>
                  <a:schemeClr val="dk2"/>
                </a:solidFill>
              </a:defRPr>
            </a:lvl5pPr>
            <a:lvl6pPr lvl="5" rtl="0">
              <a:lnSpc>
                <a:spcPct val="100000"/>
              </a:lnSpc>
              <a:spcBef>
                <a:spcPts val="0"/>
              </a:spcBef>
              <a:spcAft>
                <a:spcPts val="0"/>
              </a:spcAft>
              <a:buNone/>
              <a:defRPr sz="1600">
                <a:solidFill>
                  <a:schemeClr val="dk2"/>
                </a:solidFill>
              </a:defRPr>
            </a:lvl6pPr>
            <a:lvl7pPr lvl="6" rtl="0">
              <a:lnSpc>
                <a:spcPct val="100000"/>
              </a:lnSpc>
              <a:spcBef>
                <a:spcPts val="0"/>
              </a:spcBef>
              <a:spcAft>
                <a:spcPts val="0"/>
              </a:spcAft>
              <a:buNone/>
              <a:defRPr sz="1600">
                <a:solidFill>
                  <a:schemeClr val="dk2"/>
                </a:solidFill>
              </a:defRPr>
            </a:lvl7pPr>
            <a:lvl8pPr lvl="7" rtl="0">
              <a:lnSpc>
                <a:spcPct val="100000"/>
              </a:lnSpc>
              <a:spcBef>
                <a:spcPts val="0"/>
              </a:spcBef>
              <a:spcAft>
                <a:spcPts val="0"/>
              </a:spcAft>
              <a:buNone/>
              <a:defRPr sz="1600">
                <a:solidFill>
                  <a:schemeClr val="dk2"/>
                </a:solidFill>
              </a:defRPr>
            </a:lvl8pPr>
            <a:lvl9pPr lvl="8" rtl="0">
              <a:lnSpc>
                <a:spcPct val="100000"/>
              </a:lnSpc>
              <a:spcBef>
                <a:spcPts val="0"/>
              </a:spcBef>
              <a:spcAft>
                <a:spcPts val="0"/>
              </a:spcAft>
              <a:buNone/>
              <a:defRPr sz="1600">
                <a:solidFill>
                  <a:schemeClr val="dk2"/>
                </a:solidFill>
              </a:defRPr>
            </a:lvl9pPr>
          </a:lstStyle>
          <a:p>
            <a:endParaRPr/>
          </a:p>
        </p:txBody>
      </p:sp>
      <p:sp>
        <p:nvSpPr>
          <p:cNvPr id="519" name="Google Shape;519;p28"/>
          <p:cNvSpPr/>
          <p:nvPr/>
        </p:nvSpPr>
        <p:spPr>
          <a:xfrm>
            <a:off x="3728847" y="46961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7409543" y="49034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721392" y="131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795217" y="44396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1919817" y="49034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6461092" y="47714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872225"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965573" y="12189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2007997" y="1890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2">
  <p:cSld name="CUSTOM_5">
    <p:spTree>
      <p:nvGrpSpPr>
        <p:cNvPr id="1" name="Shape 645"/>
        <p:cNvGrpSpPr/>
        <p:nvPr/>
      </p:nvGrpSpPr>
      <p:grpSpPr>
        <a:xfrm>
          <a:off x="0" y="0"/>
          <a:ext cx="0" cy="0"/>
          <a:chOff x="0" y="0"/>
          <a:chExt cx="0" cy="0"/>
        </a:xfrm>
      </p:grpSpPr>
      <p:sp>
        <p:nvSpPr>
          <p:cNvPr id="646" name="Google Shape;646;p33"/>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txBox="1">
            <a:spLocks noGrp="1"/>
          </p:cNvSpPr>
          <p:nvPr>
            <p:ph type="subTitle" idx="1"/>
          </p:nvPr>
        </p:nvSpPr>
        <p:spPr>
          <a:xfrm>
            <a:off x="1682100" y="3625851"/>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a:lvl1pPr>
            <a:lvl2pPr lvl="1" rtl="0">
              <a:lnSpc>
                <a:spcPct val="100000"/>
              </a:lnSpc>
              <a:spcBef>
                <a:spcPts val="0"/>
              </a:spcBef>
              <a:spcAft>
                <a:spcPts val="0"/>
              </a:spcAft>
              <a:buNone/>
              <a:defRPr sz="1700"/>
            </a:lvl2pPr>
            <a:lvl3pPr lvl="2" rtl="0">
              <a:lnSpc>
                <a:spcPct val="100000"/>
              </a:lnSpc>
              <a:spcBef>
                <a:spcPts val="0"/>
              </a:spcBef>
              <a:spcAft>
                <a:spcPts val="0"/>
              </a:spcAft>
              <a:buNone/>
              <a:defRPr sz="1700"/>
            </a:lvl3pPr>
            <a:lvl4pPr lvl="3" rtl="0">
              <a:lnSpc>
                <a:spcPct val="100000"/>
              </a:lnSpc>
              <a:spcBef>
                <a:spcPts val="0"/>
              </a:spcBef>
              <a:spcAft>
                <a:spcPts val="0"/>
              </a:spcAft>
              <a:buNone/>
              <a:defRPr sz="1700"/>
            </a:lvl4pPr>
            <a:lvl5pPr lvl="4" rtl="0">
              <a:lnSpc>
                <a:spcPct val="100000"/>
              </a:lnSpc>
              <a:spcBef>
                <a:spcPts val="0"/>
              </a:spcBef>
              <a:spcAft>
                <a:spcPts val="0"/>
              </a:spcAft>
              <a:buNone/>
              <a:defRPr sz="1700"/>
            </a:lvl5pPr>
            <a:lvl6pPr lvl="5" rtl="0">
              <a:lnSpc>
                <a:spcPct val="100000"/>
              </a:lnSpc>
              <a:spcBef>
                <a:spcPts val="0"/>
              </a:spcBef>
              <a:spcAft>
                <a:spcPts val="0"/>
              </a:spcAft>
              <a:buNone/>
              <a:defRPr sz="1700"/>
            </a:lvl6pPr>
            <a:lvl7pPr lvl="6" rtl="0">
              <a:lnSpc>
                <a:spcPct val="100000"/>
              </a:lnSpc>
              <a:spcBef>
                <a:spcPts val="0"/>
              </a:spcBef>
              <a:spcAft>
                <a:spcPts val="0"/>
              </a:spcAft>
              <a:buNone/>
              <a:defRPr sz="1700"/>
            </a:lvl7pPr>
            <a:lvl8pPr lvl="7" rtl="0">
              <a:lnSpc>
                <a:spcPct val="100000"/>
              </a:lnSpc>
              <a:spcBef>
                <a:spcPts val="0"/>
              </a:spcBef>
              <a:spcAft>
                <a:spcPts val="0"/>
              </a:spcAft>
              <a:buNone/>
              <a:defRPr sz="1700"/>
            </a:lvl8pPr>
            <a:lvl9pPr lvl="8" rtl="0">
              <a:lnSpc>
                <a:spcPct val="100000"/>
              </a:lnSpc>
              <a:spcBef>
                <a:spcPts val="0"/>
              </a:spcBef>
              <a:spcAft>
                <a:spcPts val="0"/>
              </a:spcAft>
              <a:buNone/>
              <a:defRPr sz="1700"/>
            </a:lvl9pPr>
          </a:lstStyle>
          <a:p>
            <a:endParaRPr/>
          </a:p>
        </p:txBody>
      </p:sp>
      <p:sp>
        <p:nvSpPr>
          <p:cNvPr id="653" name="Google Shape;653;p33"/>
          <p:cNvSpPr txBox="1">
            <a:spLocks noGrp="1"/>
          </p:cNvSpPr>
          <p:nvPr>
            <p:ph type="subTitle" idx="2"/>
          </p:nvPr>
        </p:nvSpPr>
        <p:spPr>
          <a:xfrm>
            <a:off x="5001588" y="3625851"/>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a:lvl1pPr>
            <a:lvl2pPr lvl="1" rtl="0">
              <a:lnSpc>
                <a:spcPct val="100000"/>
              </a:lnSpc>
              <a:spcBef>
                <a:spcPts val="0"/>
              </a:spcBef>
              <a:spcAft>
                <a:spcPts val="0"/>
              </a:spcAft>
              <a:buNone/>
              <a:defRPr sz="1700"/>
            </a:lvl2pPr>
            <a:lvl3pPr lvl="2" rtl="0">
              <a:lnSpc>
                <a:spcPct val="100000"/>
              </a:lnSpc>
              <a:spcBef>
                <a:spcPts val="0"/>
              </a:spcBef>
              <a:spcAft>
                <a:spcPts val="0"/>
              </a:spcAft>
              <a:buNone/>
              <a:defRPr sz="1700"/>
            </a:lvl3pPr>
            <a:lvl4pPr lvl="3" rtl="0">
              <a:lnSpc>
                <a:spcPct val="100000"/>
              </a:lnSpc>
              <a:spcBef>
                <a:spcPts val="0"/>
              </a:spcBef>
              <a:spcAft>
                <a:spcPts val="0"/>
              </a:spcAft>
              <a:buNone/>
              <a:defRPr sz="1700"/>
            </a:lvl4pPr>
            <a:lvl5pPr lvl="4" rtl="0">
              <a:lnSpc>
                <a:spcPct val="100000"/>
              </a:lnSpc>
              <a:spcBef>
                <a:spcPts val="0"/>
              </a:spcBef>
              <a:spcAft>
                <a:spcPts val="0"/>
              </a:spcAft>
              <a:buNone/>
              <a:defRPr sz="1700"/>
            </a:lvl5pPr>
            <a:lvl6pPr lvl="5" rtl="0">
              <a:lnSpc>
                <a:spcPct val="100000"/>
              </a:lnSpc>
              <a:spcBef>
                <a:spcPts val="0"/>
              </a:spcBef>
              <a:spcAft>
                <a:spcPts val="0"/>
              </a:spcAft>
              <a:buNone/>
              <a:defRPr sz="1700"/>
            </a:lvl6pPr>
            <a:lvl7pPr lvl="6" rtl="0">
              <a:lnSpc>
                <a:spcPct val="100000"/>
              </a:lnSpc>
              <a:spcBef>
                <a:spcPts val="0"/>
              </a:spcBef>
              <a:spcAft>
                <a:spcPts val="0"/>
              </a:spcAft>
              <a:buNone/>
              <a:defRPr sz="1700"/>
            </a:lvl7pPr>
            <a:lvl8pPr lvl="7" rtl="0">
              <a:lnSpc>
                <a:spcPct val="100000"/>
              </a:lnSpc>
              <a:spcBef>
                <a:spcPts val="0"/>
              </a:spcBef>
              <a:spcAft>
                <a:spcPts val="0"/>
              </a:spcAft>
              <a:buNone/>
              <a:defRPr sz="1700"/>
            </a:lvl8pPr>
            <a:lvl9pPr lvl="8" rtl="0">
              <a:lnSpc>
                <a:spcPct val="100000"/>
              </a:lnSpc>
              <a:spcBef>
                <a:spcPts val="0"/>
              </a:spcBef>
              <a:spcAft>
                <a:spcPts val="0"/>
              </a:spcAft>
              <a:buNone/>
              <a:defRPr sz="1700"/>
            </a:lvl9pPr>
          </a:lstStyle>
          <a:p>
            <a:endParaRPr/>
          </a:p>
        </p:txBody>
      </p:sp>
      <p:sp>
        <p:nvSpPr>
          <p:cNvPr id="654" name="Google Shape;654;p33"/>
          <p:cNvSpPr txBox="1">
            <a:spLocks noGrp="1"/>
          </p:cNvSpPr>
          <p:nvPr>
            <p:ph type="subTitle" idx="3"/>
          </p:nvPr>
        </p:nvSpPr>
        <p:spPr>
          <a:xfrm>
            <a:off x="1682100" y="1738749"/>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a:lvl1pPr>
            <a:lvl2pPr lvl="1" rtl="0">
              <a:lnSpc>
                <a:spcPct val="100000"/>
              </a:lnSpc>
              <a:spcBef>
                <a:spcPts val="0"/>
              </a:spcBef>
              <a:spcAft>
                <a:spcPts val="0"/>
              </a:spcAft>
              <a:buNone/>
              <a:defRPr sz="1700"/>
            </a:lvl2pPr>
            <a:lvl3pPr lvl="2" rtl="0">
              <a:lnSpc>
                <a:spcPct val="100000"/>
              </a:lnSpc>
              <a:spcBef>
                <a:spcPts val="0"/>
              </a:spcBef>
              <a:spcAft>
                <a:spcPts val="0"/>
              </a:spcAft>
              <a:buNone/>
              <a:defRPr sz="1700"/>
            </a:lvl3pPr>
            <a:lvl4pPr lvl="3" rtl="0">
              <a:lnSpc>
                <a:spcPct val="100000"/>
              </a:lnSpc>
              <a:spcBef>
                <a:spcPts val="0"/>
              </a:spcBef>
              <a:spcAft>
                <a:spcPts val="0"/>
              </a:spcAft>
              <a:buNone/>
              <a:defRPr sz="1700"/>
            </a:lvl4pPr>
            <a:lvl5pPr lvl="4" rtl="0">
              <a:lnSpc>
                <a:spcPct val="100000"/>
              </a:lnSpc>
              <a:spcBef>
                <a:spcPts val="0"/>
              </a:spcBef>
              <a:spcAft>
                <a:spcPts val="0"/>
              </a:spcAft>
              <a:buNone/>
              <a:defRPr sz="1700"/>
            </a:lvl5pPr>
            <a:lvl6pPr lvl="5" rtl="0">
              <a:lnSpc>
                <a:spcPct val="100000"/>
              </a:lnSpc>
              <a:spcBef>
                <a:spcPts val="0"/>
              </a:spcBef>
              <a:spcAft>
                <a:spcPts val="0"/>
              </a:spcAft>
              <a:buNone/>
              <a:defRPr sz="1700"/>
            </a:lvl6pPr>
            <a:lvl7pPr lvl="6" rtl="0">
              <a:lnSpc>
                <a:spcPct val="100000"/>
              </a:lnSpc>
              <a:spcBef>
                <a:spcPts val="0"/>
              </a:spcBef>
              <a:spcAft>
                <a:spcPts val="0"/>
              </a:spcAft>
              <a:buNone/>
              <a:defRPr sz="1700"/>
            </a:lvl7pPr>
            <a:lvl8pPr lvl="7" rtl="0">
              <a:lnSpc>
                <a:spcPct val="100000"/>
              </a:lnSpc>
              <a:spcBef>
                <a:spcPts val="0"/>
              </a:spcBef>
              <a:spcAft>
                <a:spcPts val="0"/>
              </a:spcAft>
              <a:buNone/>
              <a:defRPr sz="1700"/>
            </a:lvl8pPr>
            <a:lvl9pPr lvl="8" rtl="0">
              <a:lnSpc>
                <a:spcPct val="100000"/>
              </a:lnSpc>
              <a:spcBef>
                <a:spcPts val="0"/>
              </a:spcBef>
              <a:spcAft>
                <a:spcPts val="0"/>
              </a:spcAft>
              <a:buNone/>
              <a:defRPr sz="1700"/>
            </a:lvl9pPr>
          </a:lstStyle>
          <a:p>
            <a:endParaRPr/>
          </a:p>
        </p:txBody>
      </p:sp>
      <p:sp>
        <p:nvSpPr>
          <p:cNvPr id="655" name="Google Shape;655;p33"/>
          <p:cNvSpPr txBox="1">
            <a:spLocks noGrp="1"/>
          </p:cNvSpPr>
          <p:nvPr>
            <p:ph type="subTitle" idx="4"/>
          </p:nvPr>
        </p:nvSpPr>
        <p:spPr>
          <a:xfrm>
            <a:off x="5001588" y="1738749"/>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a:lvl1pPr>
            <a:lvl2pPr lvl="1" rtl="0">
              <a:lnSpc>
                <a:spcPct val="100000"/>
              </a:lnSpc>
              <a:spcBef>
                <a:spcPts val="0"/>
              </a:spcBef>
              <a:spcAft>
                <a:spcPts val="0"/>
              </a:spcAft>
              <a:buNone/>
              <a:defRPr sz="1700"/>
            </a:lvl2pPr>
            <a:lvl3pPr lvl="2" rtl="0">
              <a:lnSpc>
                <a:spcPct val="100000"/>
              </a:lnSpc>
              <a:spcBef>
                <a:spcPts val="0"/>
              </a:spcBef>
              <a:spcAft>
                <a:spcPts val="0"/>
              </a:spcAft>
              <a:buNone/>
              <a:defRPr sz="1700"/>
            </a:lvl3pPr>
            <a:lvl4pPr lvl="3" rtl="0">
              <a:lnSpc>
                <a:spcPct val="100000"/>
              </a:lnSpc>
              <a:spcBef>
                <a:spcPts val="0"/>
              </a:spcBef>
              <a:spcAft>
                <a:spcPts val="0"/>
              </a:spcAft>
              <a:buNone/>
              <a:defRPr sz="1700"/>
            </a:lvl4pPr>
            <a:lvl5pPr lvl="4" rtl="0">
              <a:lnSpc>
                <a:spcPct val="100000"/>
              </a:lnSpc>
              <a:spcBef>
                <a:spcPts val="0"/>
              </a:spcBef>
              <a:spcAft>
                <a:spcPts val="0"/>
              </a:spcAft>
              <a:buNone/>
              <a:defRPr sz="1700"/>
            </a:lvl5pPr>
            <a:lvl6pPr lvl="5" rtl="0">
              <a:lnSpc>
                <a:spcPct val="100000"/>
              </a:lnSpc>
              <a:spcBef>
                <a:spcPts val="0"/>
              </a:spcBef>
              <a:spcAft>
                <a:spcPts val="0"/>
              </a:spcAft>
              <a:buNone/>
              <a:defRPr sz="1700"/>
            </a:lvl6pPr>
            <a:lvl7pPr lvl="6" rtl="0">
              <a:lnSpc>
                <a:spcPct val="100000"/>
              </a:lnSpc>
              <a:spcBef>
                <a:spcPts val="0"/>
              </a:spcBef>
              <a:spcAft>
                <a:spcPts val="0"/>
              </a:spcAft>
              <a:buNone/>
              <a:defRPr sz="1700"/>
            </a:lvl7pPr>
            <a:lvl8pPr lvl="7" rtl="0">
              <a:lnSpc>
                <a:spcPct val="100000"/>
              </a:lnSpc>
              <a:spcBef>
                <a:spcPts val="0"/>
              </a:spcBef>
              <a:spcAft>
                <a:spcPts val="0"/>
              </a:spcAft>
              <a:buNone/>
              <a:defRPr sz="1700"/>
            </a:lvl8pPr>
            <a:lvl9pPr lvl="8" rtl="0">
              <a:lnSpc>
                <a:spcPct val="100000"/>
              </a:lnSpc>
              <a:spcBef>
                <a:spcPts val="0"/>
              </a:spcBef>
              <a:spcAft>
                <a:spcPts val="0"/>
              </a:spcAft>
              <a:buNone/>
              <a:defRPr sz="1700"/>
            </a:lvl9pPr>
          </a:lstStyle>
          <a:p>
            <a:endParaRPr/>
          </a:p>
        </p:txBody>
      </p:sp>
      <p:sp>
        <p:nvSpPr>
          <p:cNvPr id="656" name="Google Shape;656;p33"/>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573798" y="13926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566617" y="45920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478854" y="1142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3">
  <p:cSld name="CUSTOM_5_1">
    <p:spTree>
      <p:nvGrpSpPr>
        <p:cNvPr id="1" name="Shape 667"/>
        <p:cNvGrpSpPr/>
        <p:nvPr/>
      </p:nvGrpSpPr>
      <p:grpSpPr>
        <a:xfrm>
          <a:off x="0" y="0"/>
          <a:ext cx="0" cy="0"/>
          <a:chOff x="0" y="0"/>
          <a:chExt cx="0" cy="0"/>
        </a:xfrm>
      </p:grpSpPr>
      <p:sp>
        <p:nvSpPr>
          <p:cNvPr id="668" name="Google Shape;668;p34"/>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txBox="1">
            <a:spLocks noGrp="1"/>
          </p:cNvSpPr>
          <p:nvPr>
            <p:ph type="subTitle" idx="1"/>
          </p:nvPr>
        </p:nvSpPr>
        <p:spPr>
          <a:xfrm>
            <a:off x="5144563" y="3004217"/>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675" name="Google Shape;675;p34"/>
          <p:cNvSpPr txBox="1">
            <a:spLocks noGrp="1"/>
          </p:cNvSpPr>
          <p:nvPr>
            <p:ph type="subTitle" idx="2"/>
          </p:nvPr>
        </p:nvSpPr>
        <p:spPr>
          <a:xfrm>
            <a:off x="5144563" y="3668701"/>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676" name="Google Shape;676;p34"/>
          <p:cNvSpPr txBox="1">
            <a:spLocks noGrp="1"/>
          </p:cNvSpPr>
          <p:nvPr>
            <p:ph type="subTitle" idx="3"/>
          </p:nvPr>
        </p:nvSpPr>
        <p:spPr>
          <a:xfrm>
            <a:off x="5144563" y="2339733"/>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677" name="Google Shape;677;p34"/>
          <p:cNvSpPr txBox="1">
            <a:spLocks noGrp="1"/>
          </p:cNvSpPr>
          <p:nvPr>
            <p:ph type="subTitle" idx="4"/>
          </p:nvPr>
        </p:nvSpPr>
        <p:spPr>
          <a:xfrm>
            <a:off x="5144563" y="1675249"/>
            <a:ext cx="27363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678" name="Google Shape;678;p34"/>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573798" y="13926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566617" y="45920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3593714" y="47136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478854" y="1142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1932211" y="4725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329898" y="276163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4357892" y="487570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CUSTOM_12">
    <p:bg>
      <p:bgPr>
        <a:solidFill>
          <a:schemeClr val="accent2"/>
        </a:solidFill>
        <a:effectLst/>
      </p:bgPr>
    </p:bg>
    <p:spTree>
      <p:nvGrpSpPr>
        <p:cNvPr id="1" name="Shape 926"/>
        <p:cNvGrpSpPr/>
        <p:nvPr/>
      </p:nvGrpSpPr>
      <p:grpSpPr>
        <a:xfrm>
          <a:off x="0" y="0"/>
          <a:ext cx="0" cy="0"/>
          <a:chOff x="0" y="0"/>
          <a:chExt cx="0" cy="0"/>
        </a:xfrm>
      </p:grpSpPr>
      <p:sp>
        <p:nvSpPr>
          <p:cNvPr id="927" name="Google Shape;927;p45"/>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txBox="1">
            <a:spLocks noGrp="1"/>
          </p:cNvSpPr>
          <p:nvPr>
            <p:ph type="subTitle" idx="1"/>
          </p:nvPr>
        </p:nvSpPr>
        <p:spPr>
          <a:xfrm>
            <a:off x="1051825" y="2041825"/>
            <a:ext cx="2227200" cy="28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932" name="Google Shape;932;p45"/>
          <p:cNvSpPr txBox="1">
            <a:spLocks noGrp="1"/>
          </p:cNvSpPr>
          <p:nvPr>
            <p:ph type="subTitle" idx="2"/>
          </p:nvPr>
        </p:nvSpPr>
        <p:spPr>
          <a:xfrm>
            <a:off x="1051825" y="3239825"/>
            <a:ext cx="2227200" cy="8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2"/>
                </a:solidFill>
              </a:defRPr>
            </a:lvl1pPr>
            <a:lvl2pPr lvl="1" algn="ctr" rtl="0">
              <a:lnSpc>
                <a:spcPct val="100000"/>
              </a:lnSpc>
              <a:spcBef>
                <a:spcPts val="0"/>
              </a:spcBef>
              <a:spcAft>
                <a:spcPts val="0"/>
              </a:spcAft>
              <a:buNone/>
              <a:defRPr sz="1600">
                <a:solidFill>
                  <a:schemeClr val="dk2"/>
                </a:solidFill>
              </a:defRPr>
            </a:lvl2pPr>
            <a:lvl3pPr lvl="2" algn="ctr" rtl="0">
              <a:lnSpc>
                <a:spcPct val="100000"/>
              </a:lnSpc>
              <a:spcBef>
                <a:spcPts val="0"/>
              </a:spcBef>
              <a:spcAft>
                <a:spcPts val="0"/>
              </a:spcAft>
              <a:buNone/>
              <a:defRPr sz="1600">
                <a:solidFill>
                  <a:schemeClr val="dk2"/>
                </a:solidFill>
              </a:defRPr>
            </a:lvl3pPr>
            <a:lvl4pPr lvl="3" algn="ctr" rtl="0">
              <a:lnSpc>
                <a:spcPct val="100000"/>
              </a:lnSpc>
              <a:spcBef>
                <a:spcPts val="0"/>
              </a:spcBef>
              <a:spcAft>
                <a:spcPts val="0"/>
              </a:spcAft>
              <a:buNone/>
              <a:defRPr sz="1600">
                <a:solidFill>
                  <a:schemeClr val="dk2"/>
                </a:solidFill>
              </a:defRPr>
            </a:lvl4pPr>
            <a:lvl5pPr lvl="4" algn="ctr" rtl="0">
              <a:lnSpc>
                <a:spcPct val="100000"/>
              </a:lnSpc>
              <a:spcBef>
                <a:spcPts val="0"/>
              </a:spcBef>
              <a:spcAft>
                <a:spcPts val="0"/>
              </a:spcAft>
              <a:buNone/>
              <a:defRPr sz="1600">
                <a:solidFill>
                  <a:schemeClr val="dk2"/>
                </a:solidFill>
              </a:defRPr>
            </a:lvl5pPr>
            <a:lvl6pPr lvl="5" algn="ctr" rtl="0">
              <a:lnSpc>
                <a:spcPct val="100000"/>
              </a:lnSpc>
              <a:spcBef>
                <a:spcPts val="0"/>
              </a:spcBef>
              <a:spcAft>
                <a:spcPts val="0"/>
              </a:spcAft>
              <a:buNone/>
              <a:defRPr sz="1600">
                <a:solidFill>
                  <a:schemeClr val="dk2"/>
                </a:solidFill>
              </a:defRPr>
            </a:lvl6pPr>
            <a:lvl7pPr lvl="6" algn="ctr" rtl="0">
              <a:lnSpc>
                <a:spcPct val="100000"/>
              </a:lnSpc>
              <a:spcBef>
                <a:spcPts val="0"/>
              </a:spcBef>
              <a:spcAft>
                <a:spcPts val="0"/>
              </a:spcAft>
              <a:buNone/>
              <a:defRPr sz="1600">
                <a:solidFill>
                  <a:schemeClr val="dk2"/>
                </a:solidFill>
              </a:defRPr>
            </a:lvl7pPr>
            <a:lvl8pPr lvl="7" algn="ctr" rtl="0">
              <a:lnSpc>
                <a:spcPct val="100000"/>
              </a:lnSpc>
              <a:spcBef>
                <a:spcPts val="0"/>
              </a:spcBef>
              <a:spcAft>
                <a:spcPts val="0"/>
              </a:spcAft>
              <a:buNone/>
              <a:defRPr sz="1600">
                <a:solidFill>
                  <a:schemeClr val="dk2"/>
                </a:solidFill>
              </a:defRPr>
            </a:lvl8pPr>
            <a:lvl9pPr lvl="8" algn="ctr" rtl="0">
              <a:lnSpc>
                <a:spcPct val="100000"/>
              </a:lnSpc>
              <a:spcBef>
                <a:spcPts val="0"/>
              </a:spcBef>
              <a:spcAft>
                <a:spcPts val="0"/>
              </a:spcAft>
              <a:buNone/>
              <a:defRPr sz="1600">
                <a:solidFill>
                  <a:schemeClr val="dk2"/>
                </a:solidFill>
              </a:defRPr>
            </a:lvl9pPr>
          </a:lstStyle>
          <a:p>
            <a:endParaRPr/>
          </a:p>
        </p:txBody>
      </p:sp>
      <p:sp>
        <p:nvSpPr>
          <p:cNvPr id="933" name="Google Shape;933;p45"/>
          <p:cNvSpPr txBox="1">
            <a:spLocks noGrp="1"/>
          </p:cNvSpPr>
          <p:nvPr>
            <p:ph type="subTitle" idx="3"/>
          </p:nvPr>
        </p:nvSpPr>
        <p:spPr>
          <a:xfrm>
            <a:off x="3452075" y="2041825"/>
            <a:ext cx="2231100" cy="28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4"/>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934" name="Google Shape;934;p45"/>
          <p:cNvSpPr txBox="1">
            <a:spLocks noGrp="1"/>
          </p:cNvSpPr>
          <p:nvPr>
            <p:ph type="subTitle" idx="4"/>
          </p:nvPr>
        </p:nvSpPr>
        <p:spPr>
          <a:xfrm>
            <a:off x="3452075" y="3243429"/>
            <a:ext cx="2227200" cy="8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2"/>
                </a:solidFill>
              </a:defRPr>
            </a:lvl1pPr>
            <a:lvl2pPr lvl="1" algn="ctr" rtl="0">
              <a:lnSpc>
                <a:spcPct val="100000"/>
              </a:lnSpc>
              <a:spcBef>
                <a:spcPts val="0"/>
              </a:spcBef>
              <a:spcAft>
                <a:spcPts val="0"/>
              </a:spcAft>
              <a:buNone/>
              <a:defRPr sz="1600">
                <a:solidFill>
                  <a:schemeClr val="dk2"/>
                </a:solidFill>
              </a:defRPr>
            </a:lvl2pPr>
            <a:lvl3pPr lvl="2" algn="ctr" rtl="0">
              <a:lnSpc>
                <a:spcPct val="100000"/>
              </a:lnSpc>
              <a:spcBef>
                <a:spcPts val="0"/>
              </a:spcBef>
              <a:spcAft>
                <a:spcPts val="0"/>
              </a:spcAft>
              <a:buNone/>
              <a:defRPr sz="1600">
                <a:solidFill>
                  <a:schemeClr val="dk2"/>
                </a:solidFill>
              </a:defRPr>
            </a:lvl3pPr>
            <a:lvl4pPr lvl="3" algn="ctr" rtl="0">
              <a:lnSpc>
                <a:spcPct val="100000"/>
              </a:lnSpc>
              <a:spcBef>
                <a:spcPts val="0"/>
              </a:spcBef>
              <a:spcAft>
                <a:spcPts val="0"/>
              </a:spcAft>
              <a:buNone/>
              <a:defRPr sz="1600">
                <a:solidFill>
                  <a:schemeClr val="dk2"/>
                </a:solidFill>
              </a:defRPr>
            </a:lvl4pPr>
            <a:lvl5pPr lvl="4" algn="ctr" rtl="0">
              <a:lnSpc>
                <a:spcPct val="100000"/>
              </a:lnSpc>
              <a:spcBef>
                <a:spcPts val="0"/>
              </a:spcBef>
              <a:spcAft>
                <a:spcPts val="0"/>
              </a:spcAft>
              <a:buNone/>
              <a:defRPr sz="1600">
                <a:solidFill>
                  <a:schemeClr val="dk2"/>
                </a:solidFill>
              </a:defRPr>
            </a:lvl5pPr>
            <a:lvl6pPr lvl="5" algn="ctr" rtl="0">
              <a:lnSpc>
                <a:spcPct val="100000"/>
              </a:lnSpc>
              <a:spcBef>
                <a:spcPts val="0"/>
              </a:spcBef>
              <a:spcAft>
                <a:spcPts val="0"/>
              </a:spcAft>
              <a:buNone/>
              <a:defRPr sz="1600">
                <a:solidFill>
                  <a:schemeClr val="dk2"/>
                </a:solidFill>
              </a:defRPr>
            </a:lvl6pPr>
            <a:lvl7pPr lvl="6" algn="ctr" rtl="0">
              <a:lnSpc>
                <a:spcPct val="100000"/>
              </a:lnSpc>
              <a:spcBef>
                <a:spcPts val="0"/>
              </a:spcBef>
              <a:spcAft>
                <a:spcPts val="0"/>
              </a:spcAft>
              <a:buNone/>
              <a:defRPr sz="1600">
                <a:solidFill>
                  <a:schemeClr val="dk2"/>
                </a:solidFill>
              </a:defRPr>
            </a:lvl7pPr>
            <a:lvl8pPr lvl="7" algn="ctr" rtl="0">
              <a:lnSpc>
                <a:spcPct val="100000"/>
              </a:lnSpc>
              <a:spcBef>
                <a:spcPts val="0"/>
              </a:spcBef>
              <a:spcAft>
                <a:spcPts val="0"/>
              </a:spcAft>
              <a:buNone/>
              <a:defRPr sz="1600">
                <a:solidFill>
                  <a:schemeClr val="dk2"/>
                </a:solidFill>
              </a:defRPr>
            </a:lvl8pPr>
            <a:lvl9pPr lvl="8" algn="ctr" rtl="0">
              <a:lnSpc>
                <a:spcPct val="100000"/>
              </a:lnSpc>
              <a:spcBef>
                <a:spcPts val="0"/>
              </a:spcBef>
              <a:spcAft>
                <a:spcPts val="0"/>
              </a:spcAft>
              <a:buNone/>
              <a:defRPr sz="1600">
                <a:solidFill>
                  <a:schemeClr val="dk2"/>
                </a:solidFill>
              </a:defRPr>
            </a:lvl9pPr>
          </a:lstStyle>
          <a:p>
            <a:endParaRPr/>
          </a:p>
        </p:txBody>
      </p:sp>
      <p:sp>
        <p:nvSpPr>
          <p:cNvPr id="935" name="Google Shape;935;p45"/>
          <p:cNvSpPr txBox="1">
            <a:spLocks noGrp="1"/>
          </p:cNvSpPr>
          <p:nvPr>
            <p:ph type="subTitle" idx="5"/>
          </p:nvPr>
        </p:nvSpPr>
        <p:spPr>
          <a:xfrm>
            <a:off x="5870500" y="2041825"/>
            <a:ext cx="2231100" cy="28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936" name="Google Shape;936;p45"/>
          <p:cNvSpPr txBox="1">
            <a:spLocks noGrp="1"/>
          </p:cNvSpPr>
          <p:nvPr>
            <p:ph type="subTitle" idx="6"/>
          </p:nvPr>
        </p:nvSpPr>
        <p:spPr>
          <a:xfrm>
            <a:off x="5870500" y="3239825"/>
            <a:ext cx="2227200" cy="8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2"/>
                </a:solidFill>
              </a:defRPr>
            </a:lvl1pPr>
            <a:lvl2pPr lvl="1" algn="ctr" rtl="0">
              <a:lnSpc>
                <a:spcPct val="100000"/>
              </a:lnSpc>
              <a:spcBef>
                <a:spcPts val="0"/>
              </a:spcBef>
              <a:spcAft>
                <a:spcPts val="0"/>
              </a:spcAft>
              <a:buNone/>
              <a:defRPr sz="1600">
                <a:solidFill>
                  <a:schemeClr val="dk2"/>
                </a:solidFill>
              </a:defRPr>
            </a:lvl2pPr>
            <a:lvl3pPr lvl="2" algn="ctr" rtl="0">
              <a:lnSpc>
                <a:spcPct val="100000"/>
              </a:lnSpc>
              <a:spcBef>
                <a:spcPts val="0"/>
              </a:spcBef>
              <a:spcAft>
                <a:spcPts val="0"/>
              </a:spcAft>
              <a:buNone/>
              <a:defRPr sz="1600">
                <a:solidFill>
                  <a:schemeClr val="dk2"/>
                </a:solidFill>
              </a:defRPr>
            </a:lvl3pPr>
            <a:lvl4pPr lvl="3" algn="ctr" rtl="0">
              <a:lnSpc>
                <a:spcPct val="100000"/>
              </a:lnSpc>
              <a:spcBef>
                <a:spcPts val="0"/>
              </a:spcBef>
              <a:spcAft>
                <a:spcPts val="0"/>
              </a:spcAft>
              <a:buNone/>
              <a:defRPr sz="1600">
                <a:solidFill>
                  <a:schemeClr val="dk2"/>
                </a:solidFill>
              </a:defRPr>
            </a:lvl4pPr>
            <a:lvl5pPr lvl="4" algn="ctr" rtl="0">
              <a:lnSpc>
                <a:spcPct val="100000"/>
              </a:lnSpc>
              <a:spcBef>
                <a:spcPts val="0"/>
              </a:spcBef>
              <a:spcAft>
                <a:spcPts val="0"/>
              </a:spcAft>
              <a:buNone/>
              <a:defRPr sz="1600">
                <a:solidFill>
                  <a:schemeClr val="dk2"/>
                </a:solidFill>
              </a:defRPr>
            </a:lvl5pPr>
            <a:lvl6pPr lvl="5" algn="ctr" rtl="0">
              <a:lnSpc>
                <a:spcPct val="100000"/>
              </a:lnSpc>
              <a:spcBef>
                <a:spcPts val="0"/>
              </a:spcBef>
              <a:spcAft>
                <a:spcPts val="0"/>
              </a:spcAft>
              <a:buNone/>
              <a:defRPr sz="1600">
                <a:solidFill>
                  <a:schemeClr val="dk2"/>
                </a:solidFill>
              </a:defRPr>
            </a:lvl6pPr>
            <a:lvl7pPr lvl="6" algn="ctr" rtl="0">
              <a:lnSpc>
                <a:spcPct val="100000"/>
              </a:lnSpc>
              <a:spcBef>
                <a:spcPts val="0"/>
              </a:spcBef>
              <a:spcAft>
                <a:spcPts val="0"/>
              </a:spcAft>
              <a:buNone/>
              <a:defRPr sz="1600">
                <a:solidFill>
                  <a:schemeClr val="dk2"/>
                </a:solidFill>
              </a:defRPr>
            </a:lvl7pPr>
            <a:lvl8pPr lvl="7" algn="ctr" rtl="0">
              <a:lnSpc>
                <a:spcPct val="100000"/>
              </a:lnSpc>
              <a:spcBef>
                <a:spcPts val="0"/>
              </a:spcBef>
              <a:spcAft>
                <a:spcPts val="0"/>
              </a:spcAft>
              <a:buNone/>
              <a:defRPr sz="1600">
                <a:solidFill>
                  <a:schemeClr val="dk2"/>
                </a:solidFill>
              </a:defRPr>
            </a:lvl8pPr>
            <a:lvl9pPr lvl="8" algn="ctr" rtl="0">
              <a:lnSpc>
                <a:spcPct val="100000"/>
              </a:lnSpc>
              <a:spcBef>
                <a:spcPts val="0"/>
              </a:spcBef>
              <a:spcAft>
                <a:spcPts val="0"/>
              </a:spcAft>
              <a:buNone/>
              <a:defRPr sz="1600">
                <a:solidFill>
                  <a:schemeClr val="dk2"/>
                </a:solidFill>
              </a:defRPr>
            </a:lvl9pPr>
          </a:lstStyle>
          <a:p>
            <a:endParaRPr/>
          </a:p>
        </p:txBody>
      </p:sp>
      <p:grpSp>
        <p:nvGrpSpPr>
          <p:cNvPr id="937" name="Google Shape;937;p45"/>
          <p:cNvGrpSpPr/>
          <p:nvPr/>
        </p:nvGrpSpPr>
        <p:grpSpPr>
          <a:xfrm>
            <a:off x="370211" y="189025"/>
            <a:ext cx="7454477" cy="4778747"/>
            <a:chOff x="370211" y="189025"/>
            <a:chExt cx="7454477" cy="4778747"/>
          </a:xfrm>
        </p:grpSpPr>
        <p:sp>
          <p:nvSpPr>
            <p:cNvPr id="938" name="Google Shape;938;p45"/>
            <p:cNvSpPr/>
            <p:nvPr/>
          </p:nvSpPr>
          <p:spPr>
            <a:xfrm>
              <a:off x="3728847" y="46961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7409543" y="49034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721392" y="131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795217" y="44396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919817" y="49034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6461092" y="47714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4872225"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965573" y="12189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2007997" y="1890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45"/>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txBox="1">
            <a:spLocks noGrp="1"/>
          </p:cNvSpPr>
          <p:nvPr>
            <p:ph type="title"/>
          </p:nvPr>
        </p:nvSpPr>
        <p:spPr>
          <a:xfrm>
            <a:off x="1543600" y="541776"/>
            <a:ext cx="6483000" cy="47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600"/>
              <a:buNone/>
              <a:defRPr b="1">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23">
    <p:bg>
      <p:bgPr>
        <a:solidFill>
          <a:schemeClr val="accent2"/>
        </a:solidFill>
        <a:effectLst/>
      </p:bgPr>
    </p:bg>
    <p:spTree>
      <p:nvGrpSpPr>
        <p:cNvPr id="1" name="Shape 1182"/>
        <p:cNvGrpSpPr/>
        <p:nvPr/>
      </p:nvGrpSpPr>
      <p:grpSpPr>
        <a:xfrm>
          <a:off x="0" y="0"/>
          <a:ext cx="0" cy="0"/>
          <a:chOff x="0" y="0"/>
          <a:chExt cx="0" cy="0"/>
        </a:xfrm>
      </p:grpSpPr>
      <p:sp>
        <p:nvSpPr>
          <p:cNvPr id="1183" name="Google Shape;1183;p55"/>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5"/>
          <p:cNvSpPr/>
          <p:nvPr/>
        </p:nvSpPr>
        <p:spPr>
          <a:xfrm>
            <a:off x="800100" y="1485900"/>
            <a:ext cx="7447200" cy="3122700"/>
          </a:xfrm>
          <a:prstGeom prst="roundRect">
            <a:avLst>
              <a:gd name="adj" fmla="val 5570"/>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5"/>
          <p:cNvSpPr/>
          <p:nvPr/>
        </p:nvSpPr>
        <p:spPr>
          <a:xfrm>
            <a:off x="4579546" y="1788875"/>
            <a:ext cx="3544500" cy="2696100"/>
          </a:xfrm>
          <a:prstGeom prst="roundRect">
            <a:avLst>
              <a:gd name="adj" fmla="val 271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55"/>
          <p:cNvGrpSpPr/>
          <p:nvPr/>
        </p:nvGrpSpPr>
        <p:grpSpPr>
          <a:xfrm>
            <a:off x="926843" y="1611061"/>
            <a:ext cx="321650" cy="75600"/>
            <a:chOff x="482650" y="250775"/>
            <a:chExt cx="321650" cy="75600"/>
          </a:xfrm>
        </p:grpSpPr>
        <p:sp>
          <p:nvSpPr>
            <p:cNvPr id="1187" name="Google Shape;1187;p5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5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5"/>
          <p:cNvSpPr/>
          <p:nvPr/>
        </p:nvSpPr>
        <p:spPr>
          <a:xfrm rot="10800000" flipH="1">
            <a:off x="7747518" y="301426"/>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5"/>
          <p:cNvSpPr/>
          <p:nvPr/>
        </p:nvSpPr>
        <p:spPr>
          <a:xfrm rot="10800000" flipH="1">
            <a:off x="5313439" y="372697"/>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5"/>
          <p:cNvSpPr/>
          <p:nvPr/>
        </p:nvSpPr>
        <p:spPr>
          <a:xfrm rot="10800000" flipH="1">
            <a:off x="6036693" y="478141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5"/>
          <p:cNvSpPr/>
          <p:nvPr/>
        </p:nvSpPr>
        <p:spPr>
          <a:xfrm rot="10800000" flipH="1">
            <a:off x="713339" y="3164485"/>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5"/>
          <p:cNvSpPr/>
          <p:nvPr/>
        </p:nvSpPr>
        <p:spPr>
          <a:xfrm rot="10800000" flipH="1">
            <a:off x="3231139" y="263610"/>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5"/>
          <p:cNvSpPr/>
          <p:nvPr/>
        </p:nvSpPr>
        <p:spPr>
          <a:xfrm rot="10800000" flipH="1">
            <a:off x="530739" y="1610872"/>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5"/>
          <p:cNvSpPr/>
          <p:nvPr/>
        </p:nvSpPr>
        <p:spPr>
          <a:xfrm rot="10800000" flipH="1">
            <a:off x="1211039" y="575772"/>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5"/>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5"/>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5"/>
          <p:cNvSpPr txBox="1">
            <a:spLocks noGrp="1"/>
          </p:cNvSpPr>
          <p:nvPr>
            <p:ph type="subTitle" idx="1"/>
          </p:nvPr>
        </p:nvSpPr>
        <p:spPr>
          <a:xfrm>
            <a:off x="4824975" y="2146325"/>
            <a:ext cx="3053700" cy="155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4"/>
                </a:solidFill>
              </a:defRPr>
            </a:lvl1pPr>
            <a:lvl2pPr lvl="1" algn="ctr" rtl="0">
              <a:lnSpc>
                <a:spcPct val="100000"/>
              </a:lnSpc>
              <a:spcBef>
                <a:spcPts val="0"/>
              </a:spcBef>
              <a:spcAft>
                <a:spcPts val="0"/>
              </a:spcAft>
              <a:buNone/>
              <a:defRPr sz="1600" b="1">
                <a:solidFill>
                  <a:schemeClr val="accent4"/>
                </a:solidFill>
              </a:defRPr>
            </a:lvl2pPr>
            <a:lvl3pPr lvl="2" algn="ctr" rtl="0">
              <a:lnSpc>
                <a:spcPct val="100000"/>
              </a:lnSpc>
              <a:spcBef>
                <a:spcPts val="0"/>
              </a:spcBef>
              <a:spcAft>
                <a:spcPts val="0"/>
              </a:spcAft>
              <a:buNone/>
              <a:defRPr sz="1600" b="1">
                <a:solidFill>
                  <a:schemeClr val="accent4"/>
                </a:solidFill>
              </a:defRPr>
            </a:lvl3pPr>
            <a:lvl4pPr lvl="3" algn="ctr" rtl="0">
              <a:lnSpc>
                <a:spcPct val="100000"/>
              </a:lnSpc>
              <a:spcBef>
                <a:spcPts val="0"/>
              </a:spcBef>
              <a:spcAft>
                <a:spcPts val="0"/>
              </a:spcAft>
              <a:buNone/>
              <a:defRPr sz="1600" b="1">
                <a:solidFill>
                  <a:schemeClr val="accent4"/>
                </a:solidFill>
              </a:defRPr>
            </a:lvl4pPr>
            <a:lvl5pPr lvl="4" algn="ctr" rtl="0">
              <a:lnSpc>
                <a:spcPct val="100000"/>
              </a:lnSpc>
              <a:spcBef>
                <a:spcPts val="0"/>
              </a:spcBef>
              <a:spcAft>
                <a:spcPts val="0"/>
              </a:spcAft>
              <a:buNone/>
              <a:defRPr sz="1600" b="1">
                <a:solidFill>
                  <a:schemeClr val="accent4"/>
                </a:solidFill>
              </a:defRPr>
            </a:lvl5pPr>
            <a:lvl6pPr lvl="5" algn="ctr" rtl="0">
              <a:lnSpc>
                <a:spcPct val="100000"/>
              </a:lnSpc>
              <a:spcBef>
                <a:spcPts val="0"/>
              </a:spcBef>
              <a:spcAft>
                <a:spcPts val="0"/>
              </a:spcAft>
              <a:buNone/>
              <a:defRPr sz="1600" b="1">
                <a:solidFill>
                  <a:schemeClr val="accent4"/>
                </a:solidFill>
              </a:defRPr>
            </a:lvl6pPr>
            <a:lvl7pPr lvl="6" algn="ctr" rtl="0">
              <a:lnSpc>
                <a:spcPct val="100000"/>
              </a:lnSpc>
              <a:spcBef>
                <a:spcPts val="0"/>
              </a:spcBef>
              <a:spcAft>
                <a:spcPts val="0"/>
              </a:spcAft>
              <a:buNone/>
              <a:defRPr sz="1600" b="1">
                <a:solidFill>
                  <a:schemeClr val="accent4"/>
                </a:solidFill>
              </a:defRPr>
            </a:lvl7pPr>
            <a:lvl8pPr lvl="7" algn="ctr" rtl="0">
              <a:lnSpc>
                <a:spcPct val="100000"/>
              </a:lnSpc>
              <a:spcBef>
                <a:spcPts val="0"/>
              </a:spcBef>
              <a:spcAft>
                <a:spcPts val="0"/>
              </a:spcAft>
              <a:buNone/>
              <a:defRPr sz="1600" b="1">
                <a:solidFill>
                  <a:schemeClr val="accent4"/>
                </a:solidFill>
              </a:defRPr>
            </a:lvl8pPr>
            <a:lvl9pPr lvl="8" algn="ctr" rtl="0">
              <a:lnSpc>
                <a:spcPct val="100000"/>
              </a:lnSpc>
              <a:spcBef>
                <a:spcPts val="0"/>
              </a:spcBef>
              <a:spcAft>
                <a:spcPts val="0"/>
              </a:spcAft>
              <a:buNone/>
              <a:defRPr sz="1600" b="1">
                <a:solidFill>
                  <a:schemeClr val="accent4"/>
                </a:solidFill>
              </a:defRPr>
            </a:lvl9pPr>
          </a:lstStyle>
          <a:p>
            <a:endParaRPr/>
          </a:p>
        </p:txBody>
      </p:sp>
      <p:sp>
        <p:nvSpPr>
          <p:cNvPr id="1203" name="Google Shape;1203;p55"/>
          <p:cNvSpPr txBox="1">
            <a:spLocks noGrp="1"/>
          </p:cNvSpPr>
          <p:nvPr>
            <p:ph type="title"/>
          </p:nvPr>
        </p:nvSpPr>
        <p:spPr>
          <a:xfrm>
            <a:off x="5295225" y="3775900"/>
            <a:ext cx="2113200" cy="39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1600" b="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67"/>
        <p:cNvGrpSpPr/>
        <p:nvPr/>
      </p:nvGrpSpPr>
      <p:grpSpPr>
        <a:xfrm>
          <a:off x="0" y="0"/>
          <a:ext cx="0" cy="0"/>
          <a:chOff x="0" y="0"/>
          <a:chExt cx="0" cy="0"/>
        </a:xfrm>
      </p:grpSpPr>
      <p:sp>
        <p:nvSpPr>
          <p:cNvPr id="768" name="Google Shape;768;p38"/>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1483364" y="25641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558242" y="29295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7230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3"/>
          <p:cNvGrpSpPr/>
          <p:nvPr/>
        </p:nvGrpSpPr>
        <p:grpSpPr>
          <a:xfrm>
            <a:off x="270825" y="111595"/>
            <a:ext cx="8602334" cy="4930561"/>
            <a:chOff x="270825" y="111595"/>
            <a:chExt cx="8602334" cy="4930561"/>
          </a:xfrm>
        </p:grpSpPr>
        <p:sp>
          <p:nvSpPr>
            <p:cNvPr id="38" name="Google Shape;38;p3"/>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a:off x="326011" y="326378"/>
            <a:ext cx="2449272" cy="4547269"/>
            <a:chOff x="326011" y="326378"/>
            <a:chExt cx="2449272" cy="4547269"/>
          </a:xfrm>
        </p:grpSpPr>
        <p:sp>
          <p:nvSpPr>
            <p:cNvPr id="43" name="Google Shape;43;p3"/>
            <p:cNvSpPr/>
            <p:nvPr/>
          </p:nvSpPr>
          <p:spPr>
            <a:xfrm>
              <a:off x="2558647" y="4821463"/>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11317" y="34812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50617" y="124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52867" y="457641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4367" y="27911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26011" y="179762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375100"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375092" y="48093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69936" y="107070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3"/>
          <p:cNvSpPr/>
          <p:nvPr/>
        </p:nvSpPr>
        <p:spPr>
          <a:xfrm>
            <a:off x="1112444" y="881950"/>
            <a:ext cx="6879600" cy="3726600"/>
          </a:xfrm>
          <a:prstGeom prst="roundRect">
            <a:avLst>
              <a:gd name="adj" fmla="val 5212"/>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txBox="1">
            <a:spLocks noGrp="1"/>
          </p:cNvSpPr>
          <p:nvPr>
            <p:ph type="title"/>
          </p:nvPr>
        </p:nvSpPr>
        <p:spPr>
          <a:xfrm>
            <a:off x="1543600" y="541776"/>
            <a:ext cx="64830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b="1">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8" name="Google Shape;58;p3"/>
          <p:cNvSpPr txBox="1">
            <a:spLocks noGrp="1"/>
          </p:cNvSpPr>
          <p:nvPr>
            <p:ph type="subTitle" idx="1"/>
          </p:nvPr>
        </p:nvSpPr>
        <p:spPr>
          <a:xfrm>
            <a:off x="1619921" y="2864785"/>
            <a:ext cx="5904300" cy="146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6500" b="1">
                <a:solidFill>
                  <a:schemeClr val="lt1"/>
                </a:solidFill>
              </a:defRPr>
            </a:lvl1pPr>
            <a:lvl2pPr lvl="1" algn="ctr" rtl="0">
              <a:lnSpc>
                <a:spcPct val="100000"/>
              </a:lnSpc>
              <a:spcBef>
                <a:spcPts val="0"/>
              </a:spcBef>
              <a:spcAft>
                <a:spcPts val="0"/>
              </a:spcAft>
              <a:buNone/>
              <a:defRPr sz="6500" b="1">
                <a:solidFill>
                  <a:schemeClr val="lt1"/>
                </a:solidFill>
              </a:defRPr>
            </a:lvl2pPr>
            <a:lvl3pPr lvl="2" algn="ctr" rtl="0">
              <a:lnSpc>
                <a:spcPct val="100000"/>
              </a:lnSpc>
              <a:spcBef>
                <a:spcPts val="0"/>
              </a:spcBef>
              <a:spcAft>
                <a:spcPts val="0"/>
              </a:spcAft>
              <a:buNone/>
              <a:defRPr sz="6500" b="1">
                <a:solidFill>
                  <a:schemeClr val="lt1"/>
                </a:solidFill>
              </a:defRPr>
            </a:lvl3pPr>
            <a:lvl4pPr lvl="3" algn="ctr" rtl="0">
              <a:lnSpc>
                <a:spcPct val="100000"/>
              </a:lnSpc>
              <a:spcBef>
                <a:spcPts val="0"/>
              </a:spcBef>
              <a:spcAft>
                <a:spcPts val="0"/>
              </a:spcAft>
              <a:buNone/>
              <a:defRPr sz="6500" b="1">
                <a:solidFill>
                  <a:schemeClr val="lt1"/>
                </a:solidFill>
              </a:defRPr>
            </a:lvl4pPr>
            <a:lvl5pPr lvl="4" algn="ctr" rtl="0">
              <a:lnSpc>
                <a:spcPct val="100000"/>
              </a:lnSpc>
              <a:spcBef>
                <a:spcPts val="0"/>
              </a:spcBef>
              <a:spcAft>
                <a:spcPts val="0"/>
              </a:spcAft>
              <a:buNone/>
              <a:defRPr sz="6500" b="1">
                <a:solidFill>
                  <a:schemeClr val="lt1"/>
                </a:solidFill>
              </a:defRPr>
            </a:lvl5pPr>
            <a:lvl6pPr lvl="5" algn="ctr" rtl="0">
              <a:lnSpc>
                <a:spcPct val="100000"/>
              </a:lnSpc>
              <a:spcBef>
                <a:spcPts val="0"/>
              </a:spcBef>
              <a:spcAft>
                <a:spcPts val="0"/>
              </a:spcAft>
              <a:buNone/>
              <a:defRPr sz="6500" b="1">
                <a:solidFill>
                  <a:schemeClr val="lt1"/>
                </a:solidFill>
              </a:defRPr>
            </a:lvl6pPr>
            <a:lvl7pPr lvl="6" algn="ctr" rtl="0">
              <a:lnSpc>
                <a:spcPct val="100000"/>
              </a:lnSpc>
              <a:spcBef>
                <a:spcPts val="0"/>
              </a:spcBef>
              <a:spcAft>
                <a:spcPts val="0"/>
              </a:spcAft>
              <a:buNone/>
              <a:defRPr sz="6500" b="1">
                <a:solidFill>
                  <a:schemeClr val="lt1"/>
                </a:solidFill>
              </a:defRPr>
            </a:lvl7pPr>
            <a:lvl8pPr lvl="7" algn="ctr" rtl="0">
              <a:lnSpc>
                <a:spcPct val="100000"/>
              </a:lnSpc>
              <a:spcBef>
                <a:spcPts val="0"/>
              </a:spcBef>
              <a:spcAft>
                <a:spcPts val="0"/>
              </a:spcAft>
              <a:buNone/>
              <a:defRPr sz="6500" b="1">
                <a:solidFill>
                  <a:schemeClr val="lt1"/>
                </a:solidFill>
              </a:defRPr>
            </a:lvl8pPr>
            <a:lvl9pPr lvl="8" algn="ctr" rtl="0">
              <a:lnSpc>
                <a:spcPct val="100000"/>
              </a:lnSpc>
              <a:spcBef>
                <a:spcPts val="0"/>
              </a:spcBef>
              <a:spcAft>
                <a:spcPts val="0"/>
              </a:spcAft>
              <a:buNone/>
              <a:defRPr sz="6500" b="1">
                <a:solidFill>
                  <a:schemeClr val="lt1"/>
                </a:solidFill>
              </a:defRPr>
            </a:lvl9pPr>
          </a:lstStyle>
          <a:p>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3728847" y="46961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409543" y="49034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21392" y="131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566617" y="4896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919817" y="49034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461092" y="47714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872225"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965573" y="12189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2007997" y="1890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6035368" y="297660"/>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0"/>
        <p:cNvGrpSpPr/>
        <p:nvPr/>
      </p:nvGrpSpPr>
      <p:grpSpPr>
        <a:xfrm>
          <a:off x="0" y="0"/>
          <a:ext cx="0" cy="0"/>
          <a:chOff x="0" y="0"/>
          <a:chExt cx="0" cy="0"/>
        </a:xfrm>
      </p:grpSpPr>
      <p:sp>
        <p:nvSpPr>
          <p:cNvPr id="151" name="Google Shape;151;p9"/>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1018850" y="552950"/>
            <a:ext cx="7009200" cy="1382400"/>
          </a:xfrm>
          <a:prstGeom prst="roundRect">
            <a:avLst>
              <a:gd name="adj" fmla="val 16667"/>
            </a:avLst>
          </a:prstGeom>
          <a:solidFill>
            <a:schemeClr val="lt1"/>
          </a:solidFill>
          <a:ln>
            <a:noFill/>
          </a:ln>
          <a:effectLst>
            <a:outerShdw blurRad="57150" dist="19050" dir="5400000" algn="bl" rotWithShape="0">
              <a:schemeClr val="dk2">
                <a:alpha val="3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txBox="1">
            <a:spLocks noGrp="1"/>
          </p:cNvSpPr>
          <p:nvPr>
            <p:ph type="subTitle" idx="1"/>
          </p:nvPr>
        </p:nvSpPr>
        <p:spPr>
          <a:xfrm>
            <a:off x="1274825" y="1278175"/>
            <a:ext cx="6545700" cy="388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9" name="Google Shape;159;p9"/>
          <p:cNvSpPr/>
          <p:nvPr/>
        </p:nvSpPr>
        <p:spPr>
          <a:xfrm>
            <a:off x="509614" y="3412221"/>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018" y="3106498"/>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2690727" y="4678448"/>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482643" y="484167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592614" y="4741721"/>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42164" y="4080446"/>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432118" y="137132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942739" y="2375496"/>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
        <p:cNvGrpSpPr/>
        <p:nvPr/>
      </p:nvGrpSpPr>
      <p:grpSpPr>
        <a:xfrm>
          <a:off x="0" y="0"/>
          <a:ext cx="0" cy="0"/>
          <a:chOff x="0" y="0"/>
          <a:chExt cx="0" cy="0"/>
        </a:xfrm>
      </p:grpSpPr>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241"/>
        <p:cNvGrpSpPr/>
        <p:nvPr/>
      </p:nvGrpSpPr>
      <p:grpSpPr>
        <a:xfrm>
          <a:off x="0" y="0"/>
          <a:ext cx="0" cy="0"/>
          <a:chOff x="0" y="0"/>
          <a:chExt cx="0" cy="0"/>
        </a:xfrm>
      </p:grpSpPr>
      <p:sp>
        <p:nvSpPr>
          <p:cNvPr id="242" name="Google Shape;242;p15"/>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txBox="1">
            <a:spLocks noGrp="1"/>
          </p:cNvSpPr>
          <p:nvPr>
            <p:ph type="title"/>
          </p:nvPr>
        </p:nvSpPr>
        <p:spPr>
          <a:xfrm>
            <a:off x="1541075" y="540426"/>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5"/>
          <p:cNvSpPr txBox="1">
            <a:spLocks noGrp="1"/>
          </p:cNvSpPr>
          <p:nvPr>
            <p:ph type="subTitle" idx="1"/>
          </p:nvPr>
        </p:nvSpPr>
        <p:spPr>
          <a:xfrm>
            <a:off x="4841825" y="1733250"/>
            <a:ext cx="3381600" cy="8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2"/>
                </a:solidFill>
              </a:defRPr>
            </a:lvl1pPr>
            <a:lvl2pPr lvl="1" rtl="0">
              <a:lnSpc>
                <a:spcPct val="100000"/>
              </a:lnSpc>
              <a:spcBef>
                <a:spcPts val="0"/>
              </a:spcBef>
              <a:spcAft>
                <a:spcPts val="0"/>
              </a:spcAft>
              <a:buNone/>
              <a:defRPr sz="1400">
                <a:solidFill>
                  <a:schemeClr val="dk2"/>
                </a:solidFill>
              </a:defRPr>
            </a:lvl2pPr>
            <a:lvl3pPr lvl="2" rtl="0">
              <a:lnSpc>
                <a:spcPct val="100000"/>
              </a:lnSpc>
              <a:spcBef>
                <a:spcPts val="0"/>
              </a:spcBef>
              <a:spcAft>
                <a:spcPts val="0"/>
              </a:spcAft>
              <a:buNone/>
              <a:defRPr sz="1400">
                <a:solidFill>
                  <a:schemeClr val="dk2"/>
                </a:solidFill>
              </a:defRPr>
            </a:lvl3pPr>
            <a:lvl4pPr lvl="3" rtl="0">
              <a:lnSpc>
                <a:spcPct val="100000"/>
              </a:lnSpc>
              <a:spcBef>
                <a:spcPts val="0"/>
              </a:spcBef>
              <a:spcAft>
                <a:spcPts val="0"/>
              </a:spcAft>
              <a:buNone/>
              <a:defRPr sz="1400">
                <a:solidFill>
                  <a:schemeClr val="dk2"/>
                </a:solidFill>
              </a:defRPr>
            </a:lvl4pPr>
            <a:lvl5pPr lvl="4" rtl="0">
              <a:lnSpc>
                <a:spcPct val="100000"/>
              </a:lnSpc>
              <a:spcBef>
                <a:spcPts val="0"/>
              </a:spcBef>
              <a:spcAft>
                <a:spcPts val="0"/>
              </a:spcAft>
              <a:buNone/>
              <a:defRPr sz="1400">
                <a:solidFill>
                  <a:schemeClr val="dk2"/>
                </a:solidFill>
              </a:defRPr>
            </a:lvl5pPr>
            <a:lvl6pPr lvl="5" rtl="0">
              <a:lnSpc>
                <a:spcPct val="100000"/>
              </a:lnSpc>
              <a:spcBef>
                <a:spcPts val="0"/>
              </a:spcBef>
              <a:spcAft>
                <a:spcPts val="0"/>
              </a:spcAft>
              <a:buNone/>
              <a:defRPr sz="1400">
                <a:solidFill>
                  <a:schemeClr val="dk2"/>
                </a:solidFill>
              </a:defRPr>
            </a:lvl6pPr>
            <a:lvl7pPr lvl="6" rtl="0">
              <a:lnSpc>
                <a:spcPct val="100000"/>
              </a:lnSpc>
              <a:spcBef>
                <a:spcPts val="0"/>
              </a:spcBef>
              <a:spcAft>
                <a:spcPts val="0"/>
              </a:spcAft>
              <a:buNone/>
              <a:defRPr sz="1400">
                <a:solidFill>
                  <a:schemeClr val="dk2"/>
                </a:solidFill>
              </a:defRPr>
            </a:lvl7pPr>
            <a:lvl8pPr lvl="7" rtl="0">
              <a:lnSpc>
                <a:spcPct val="100000"/>
              </a:lnSpc>
              <a:spcBef>
                <a:spcPts val="0"/>
              </a:spcBef>
              <a:spcAft>
                <a:spcPts val="0"/>
              </a:spcAft>
              <a:buNone/>
              <a:defRPr sz="1400">
                <a:solidFill>
                  <a:schemeClr val="dk2"/>
                </a:solidFill>
              </a:defRPr>
            </a:lvl8pPr>
            <a:lvl9pPr lvl="8" rtl="0">
              <a:lnSpc>
                <a:spcPct val="100000"/>
              </a:lnSpc>
              <a:spcBef>
                <a:spcPts val="0"/>
              </a:spcBef>
              <a:spcAft>
                <a:spcPts val="0"/>
              </a:spcAft>
              <a:buNone/>
              <a:defRPr sz="1400">
                <a:solidFill>
                  <a:schemeClr val="dk2"/>
                </a:solidFill>
              </a:defRPr>
            </a:lvl9pPr>
          </a:lstStyle>
          <a:p>
            <a:endParaRPr/>
          </a:p>
        </p:txBody>
      </p:sp>
      <p:sp>
        <p:nvSpPr>
          <p:cNvPr id="250" name="Google Shape;250;p15"/>
          <p:cNvSpPr txBox="1">
            <a:spLocks noGrp="1"/>
          </p:cNvSpPr>
          <p:nvPr>
            <p:ph type="subTitle" idx="2"/>
          </p:nvPr>
        </p:nvSpPr>
        <p:spPr>
          <a:xfrm>
            <a:off x="4841825" y="1524496"/>
            <a:ext cx="3031500" cy="31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1"/>
                </a:solidFill>
              </a:defRPr>
            </a:lvl1pPr>
            <a:lvl2pPr lvl="1" rtl="0">
              <a:lnSpc>
                <a:spcPct val="100000"/>
              </a:lnSpc>
              <a:spcBef>
                <a:spcPts val="0"/>
              </a:spcBef>
              <a:spcAft>
                <a:spcPts val="0"/>
              </a:spcAft>
              <a:buNone/>
              <a:defRPr b="1">
                <a:solidFill>
                  <a:schemeClr val="accent1"/>
                </a:solidFill>
              </a:defRPr>
            </a:lvl2pPr>
            <a:lvl3pPr lvl="2" rtl="0">
              <a:lnSpc>
                <a:spcPct val="100000"/>
              </a:lnSpc>
              <a:spcBef>
                <a:spcPts val="0"/>
              </a:spcBef>
              <a:spcAft>
                <a:spcPts val="0"/>
              </a:spcAft>
              <a:buNone/>
              <a:defRPr b="1">
                <a:solidFill>
                  <a:schemeClr val="accent1"/>
                </a:solidFill>
              </a:defRPr>
            </a:lvl3pPr>
            <a:lvl4pPr lvl="3" rtl="0">
              <a:lnSpc>
                <a:spcPct val="100000"/>
              </a:lnSpc>
              <a:spcBef>
                <a:spcPts val="0"/>
              </a:spcBef>
              <a:spcAft>
                <a:spcPts val="0"/>
              </a:spcAft>
              <a:buNone/>
              <a:defRPr b="1">
                <a:solidFill>
                  <a:schemeClr val="accent1"/>
                </a:solidFill>
              </a:defRPr>
            </a:lvl4pPr>
            <a:lvl5pPr lvl="4" rtl="0">
              <a:lnSpc>
                <a:spcPct val="100000"/>
              </a:lnSpc>
              <a:spcBef>
                <a:spcPts val="0"/>
              </a:spcBef>
              <a:spcAft>
                <a:spcPts val="0"/>
              </a:spcAft>
              <a:buNone/>
              <a:defRPr b="1">
                <a:solidFill>
                  <a:schemeClr val="accent1"/>
                </a:solidFill>
              </a:defRPr>
            </a:lvl5pPr>
            <a:lvl6pPr lvl="5" rtl="0">
              <a:lnSpc>
                <a:spcPct val="100000"/>
              </a:lnSpc>
              <a:spcBef>
                <a:spcPts val="0"/>
              </a:spcBef>
              <a:spcAft>
                <a:spcPts val="0"/>
              </a:spcAft>
              <a:buNone/>
              <a:defRPr b="1">
                <a:solidFill>
                  <a:schemeClr val="accent1"/>
                </a:solidFill>
              </a:defRPr>
            </a:lvl6pPr>
            <a:lvl7pPr lvl="6" rtl="0">
              <a:lnSpc>
                <a:spcPct val="100000"/>
              </a:lnSpc>
              <a:spcBef>
                <a:spcPts val="0"/>
              </a:spcBef>
              <a:spcAft>
                <a:spcPts val="0"/>
              </a:spcAft>
              <a:buNone/>
              <a:defRPr b="1">
                <a:solidFill>
                  <a:schemeClr val="accent1"/>
                </a:solidFill>
              </a:defRPr>
            </a:lvl7pPr>
            <a:lvl8pPr lvl="7" rtl="0">
              <a:lnSpc>
                <a:spcPct val="100000"/>
              </a:lnSpc>
              <a:spcBef>
                <a:spcPts val="0"/>
              </a:spcBef>
              <a:spcAft>
                <a:spcPts val="0"/>
              </a:spcAft>
              <a:buNone/>
              <a:defRPr b="1">
                <a:solidFill>
                  <a:schemeClr val="accent1"/>
                </a:solidFill>
              </a:defRPr>
            </a:lvl8pPr>
            <a:lvl9pPr lvl="8" rtl="0">
              <a:lnSpc>
                <a:spcPct val="100000"/>
              </a:lnSpc>
              <a:spcBef>
                <a:spcPts val="0"/>
              </a:spcBef>
              <a:spcAft>
                <a:spcPts val="0"/>
              </a:spcAft>
              <a:buNone/>
              <a:defRPr b="1">
                <a:solidFill>
                  <a:schemeClr val="accent1"/>
                </a:solidFill>
              </a:defRPr>
            </a:lvl9pPr>
          </a:lstStyle>
          <a:p>
            <a:endParaRPr/>
          </a:p>
        </p:txBody>
      </p:sp>
      <p:sp>
        <p:nvSpPr>
          <p:cNvPr id="251" name="Google Shape;251;p15"/>
          <p:cNvSpPr/>
          <p:nvPr/>
        </p:nvSpPr>
        <p:spPr>
          <a:xfrm>
            <a:off x="1562814" y="4161621"/>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1612768" y="1634086"/>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2690727" y="4678448"/>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82643" y="484167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4070714" y="4161621"/>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742164" y="4080446"/>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32118" y="137132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618489" y="2218296"/>
            <a:ext cx="49954" cy="49942"/>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6">
  <p:cSld name="TITLE_AND_BODY_1_1">
    <p:spTree>
      <p:nvGrpSpPr>
        <p:cNvPr id="1" name="Shape 277"/>
        <p:cNvGrpSpPr/>
        <p:nvPr/>
      </p:nvGrpSpPr>
      <p:grpSpPr>
        <a:xfrm>
          <a:off x="0" y="0"/>
          <a:ext cx="0" cy="0"/>
          <a:chOff x="0" y="0"/>
          <a:chExt cx="0" cy="0"/>
        </a:xfrm>
      </p:grpSpPr>
      <p:sp>
        <p:nvSpPr>
          <p:cNvPr id="278" name="Google Shape;278;p17"/>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7"/>
          <p:cNvSpPr txBox="1">
            <a:spLocks noGrp="1"/>
          </p:cNvSpPr>
          <p:nvPr>
            <p:ph type="subTitle" idx="1"/>
          </p:nvPr>
        </p:nvSpPr>
        <p:spPr>
          <a:xfrm>
            <a:off x="886638" y="2262398"/>
            <a:ext cx="3031500" cy="8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700"/>
            </a:lvl1pPr>
            <a:lvl2pPr lvl="1" rtl="0">
              <a:lnSpc>
                <a:spcPct val="100000"/>
              </a:lnSpc>
              <a:spcBef>
                <a:spcPts val="0"/>
              </a:spcBef>
              <a:spcAft>
                <a:spcPts val="0"/>
              </a:spcAft>
              <a:buNone/>
              <a:defRPr sz="1700"/>
            </a:lvl2pPr>
            <a:lvl3pPr lvl="2" rtl="0">
              <a:lnSpc>
                <a:spcPct val="100000"/>
              </a:lnSpc>
              <a:spcBef>
                <a:spcPts val="0"/>
              </a:spcBef>
              <a:spcAft>
                <a:spcPts val="0"/>
              </a:spcAft>
              <a:buNone/>
              <a:defRPr sz="1700"/>
            </a:lvl3pPr>
            <a:lvl4pPr lvl="3" rtl="0">
              <a:lnSpc>
                <a:spcPct val="100000"/>
              </a:lnSpc>
              <a:spcBef>
                <a:spcPts val="0"/>
              </a:spcBef>
              <a:spcAft>
                <a:spcPts val="0"/>
              </a:spcAft>
              <a:buNone/>
              <a:defRPr sz="1700"/>
            </a:lvl4pPr>
            <a:lvl5pPr lvl="4" rtl="0">
              <a:lnSpc>
                <a:spcPct val="100000"/>
              </a:lnSpc>
              <a:spcBef>
                <a:spcPts val="0"/>
              </a:spcBef>
              <a:spcAft>
                <a:spcPts val="0"/>
              </a:spcAft>
              <a:buNone/>
              <a:defRPr sz="1700"/>
            </a:lvl5pPr>
            <a:lvl6pPr lvl="5" rtl="0">
              <a:lnSpc>
                <a:spcPct val="100000"/>
              </a:lnSpc>
              <a:spcBef>
                <a:spcPts val="0"/>
              </a:spcBef>
              <a:spcAft>
                <a:spcPts val="0"/>
              </a:spcAft>
              <a:buNone/>
              <a:defRPr sz="1700"/>
            </a:lvl6pPr>
            <a:lvl7pPr lvl="6" rtl="0">
              <a:lnSpc>
                <a:spcPct val="100000"/>
              </a:lnSpc>
              <a:spcBef>
                <a:spcPts val="0"/>
              </a:spcBef>
              <a:spcAft>
                <a:spcPts val="0"/>
              </a:spcAft>
              <a:buNone/>
              <a:defRPr sz="1700"/>
            </a:lvl7pPr>
            <a:lvl8pPr lvl="7" rtl="0">
              <a:lnSpc>
                <a:spcPct val="100000"/>
              </a:lnSpc>
              <a:spcBef>
                <a:spcPts val="0"/>
              </a:spcBef>
              <a:spcAft>
                <a:spcPts val="0"/>
              </a:spcAft>
              <a:buNone/>
              <a:defRPr sz="1700"/>
            </a:lvl8pPr>
            <a:lvl9pPr lvl="8" rtl="0">
              <a:lnSpc>
                <a:spcPct val="100000"/>
              </a:lnSpc>
              <a:spcBef>
                <a:spcPts val="0"/>
              </a:spcBef>
              <a:spcAft>
                <a:spcPts val="0"/>
              </a:spcAft>
              <a:buNone/>
              <a:defRPr sz="1700"/>
            </a:lvl9pPr>
          </a:lstStyle>
          <a:p>
            <a:endParaRPr/>
          </a:p>
        </p:txBody>
      </p:sp>
      <p:sp>
        <p:nvSpPr>
          <p:cNvPr id="286" name="Google Shape;286;p17"/>
          <p:cNvSpPr txBox="1">
            <a:spLocks noGrp="1"/>
          </p:cNvSpPr>
          <p:nvPr>
            <p:ph type="subTitle" idx="2"/>
          </p:nvPr>
        </p:nvSpPr>
        <p:spPr>
          <a:xfrm>
            <a:off x="886650" y="1893138"/>
            <a:ext cx="3031500" cy="30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2"/>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sp>
        <p:nvSpPr>
          <p:cNvPr id="287" name="Google Shape;287;p17"/>
          <p:cNvSpPr/>
          <p:nvPr/>
        </p:nvSpPr>
        <p:spPr>
          <a:xfrm>
            <a:off x="566058" y="2881612"/>
            <a:ext cx="154834" cy="142838"/>
          </a:xfrm>
          <a:custGeom>
            <a:avLst/>
            <a:gdLst/>
            <a:ahLst/>
            <a:cxnLst/>
            <a:rect l="l" t="t" r="r" b="b"/>
            <a:pathLst>
              <a:path w="8854" h="8168" extrusionOk="0">
                <a:moveTo>
                  <a:pt x="4207" y="340"/>
                </a:moveTo>
                <a:cubicBezTo>
                  <a:pt x="4731" y="340"/>
                  <a:pt x="5254" y="445"/>
                  <a:pt x="5735" y="675"/>
                </a:cubicBezTo>
                <a:cubicBezTo>
                  <a:pt x="7619" y="1533"/>
                  <a:pt x="8456" y="3752"/>
                  <a:pt x="7598" y="5614"/>
                </a:cubicBezTo>
                <a:cubicBezTo>
                  <a:pt x="6984" y="6996"/>
                  <a:pt x="5627" y="7814"/>
                  <a:pt x="4205" y="7814"/>
                </a:cubicBezTo>
                <a:cubicBezTo>
                  <a:pt x="3687" y="7814"/>
                  <a:pt x="3161" y="7706"/>
                  <a:pt x="2659" y="7477"/>
                </a:cubicBezTo>
                <a:cubicBezTo>
                  <a:pt x="1738" y="7079"/>
                  <a:pt x="1047" y="6326"/>
                  <a:pt x="691" y="5405"/>
                </a:cubicBezTo>
                <a:cubicBezTo>
                  <a:pt x="356" y="4463"/>
                  <a:pt x="377" y="3438"/>
                  <a:pt x="796" y="2538"/>
                </a:cubicBezTo>
                <a:cubicBezTo>
                  <a:pt x="1424" y="1156"/>
                  <a:pt x="2784" y="340"/>
                  <a:pt x="4207" y="340"/>
                </a:cubicBezTo>
                <a:close/>
                <a:moveTo>
                  <a:pt x="4201" y="0"/>
                </a:moveTo>
                <a:cubicBezTo>
                  <a:pt x="2646" y="0"/>
                  <a:pt x="1158" y="885"/>
                  <a:pt x="482" y="2391"/>
                </a:cubicBezTo>
                <a:cubicBezTo>
                  <a:pt x="22" y="3396"/>
                  <a:pt x="1" y="4505"/>
                  <a:pt x="377" y="5531"/>
                </a:cubicBezTo>
                <a:cubicBezTo>
                  <a:pt x="754" y="6535"/>
                  <a:pt x="1528" y="7351"/>
                  <a:pt x="2512" y="7812"/>
                </a:cubicBezTo>
                <a:cubicBezTo>
                  <a:pt x="3056" y="8042"/>
                  <a:pt x="3642" y="8168"/>
                  <a:pt x="4187" y="8168"/>
                </a:cubicBezTo>
                <a:cubicBezTo>
                  <a:pt x="5756" y="8168"/>
                  <a:pt x="7242" y="7268"/>
                  <a:pt x="7933" y="5761"/>
                </a:cubicBezTo>
                <a:cubicBezTo>
                  <a:pt x="8854" y="3710"/>
                  <a:pt x="7933" y="1282"/>
                  <a:pt x="5882" y="361"/>
                </a:cubicBezTo>
                <a:cubicBezTo>
                  <a:pt x="5336" y="116"/>
                  <a:pt x="4765" y="0"/>
                  <a:pt x="4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713217" y="4266832"/>
            <a:ext cx="621856" cy="5876"/>
          </a:xfrm>
          <a:custGeom>
            <a:avLst/>
            <a:gdLst/>
            <a:ahLst/>
            <a:cxnLst/>
            <a:rect l="l" t="t" r="r" b="b"/>
            <a:pathLst>
              <a:path w="35560" h="336" extrusionOk="0">
                <a:moveTo>
                  <a:pt x="0" y="0"/>
                </a:moveTo>
                <a:lnTo>
                  <a:pt x="0" y="335"/>
                </a:lnTo>
                <a:lnTo>
                  <a:pt x="35559" y="335"/>
                </a:lnTo>
                <a:lnTo>
                  <a:pt x="355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1219318" y="1577398"/>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1335068" y="475727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3751220" y="4476082"/>
            <a:ext cx="299413" cy="27441"/>
          </a:xfrm>
          <a:custGeom>
            <a:avLst/>
            <a:gdLst/>
            <a:ahLst/>
            <a:cxnLst/>
            <a:rect l="l" t="t" r="r" b="b"/>
            <a:pathLst>
              <a:path w="16847" h="1544" extrusionOk="0">
                <a:moveTo>
                  <a:pt x="756" y="1"/>
                </a:moveTo>
                <a:cubicBezTo>
                  <a:pt x="333" y="1"/>
                  <a:pt x="0" y="334"/>
                  <a:pt x="0" y="757"/>
                </a:cubicBezTo>
                <a:cubicBezTo>
                  <a:pt x="0" y="1211"/>
                  <a:pt x="333" y="1543"/>
                  <a:pt x="756" y="1543"/>
                </a:cubicBezTo>
                <a:lnTo>
                  <a:pt x="16060" y="1543"/>
                </a:lnTo>
                <a:cubicBezTo>
                  <a:pt x="16483" y="1543"/>
                  <a:pt x="16846" y="1211"/>
                  <a:pt x="16846" y="757"/>
                </a:cubicBezTo>
                <a:cubicBezTo>
                  <a:pt x="16846" y="334"/>
                  <a:pt x="16483" y="1"/>
                  <a:pt x="16060"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2280639" y="4448111"/>
            <a:ext cx="156434" cy="27956"/>
          </a:xfrm>
          <a:custGeom>
            <a:avLst/>
            <a:gdLst/>
            <a:ahLst/>
            <a:cxnLst/>
            <a:rect l="l" t="t" r="r" b="b"/>
            <a:pathLst>
              <a:path w="8802" h="1573" extrusionOk="0">
                <a:moveTo>
                  <a:pt x="787" y="0"/>
                </a:moveTo>
                <a:cubicBezTo>
                  <a:pt x="333" y="0"/>
                  <a:pt x="1" y="363"/>
                  <a:pt x="1" y="786"/>
                </a:cubicBezTo>
                <a:cubicBezTo>
                  <a:pt x="1" y="1210"/>
                  <a:pt x="333" y="1573"/>
                  <a:pt x="787" y="1573"/>
                </a:cubicBezTo>
                <a:lnTo>
                  <a:pt x="8046" y="1573"/>
                </a:lnTo>
                <a:cubicBezTo>
                  <a:pt x="8469" y="1573"/>
                  <a:pt x="8802" y="1210"/>
                  <a:pt x="8802" y="786"/>
                </a:cubicBezTo>
                <a:cubicBezTo>
                  <a:pt x="8802" y="363"/>
                  <a:pt x="8469" y="0"/>
                  <a:pt x="8046" y="0"/>
                </a:cubicBez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7">
  <p:cSld name="TITLE_AND_BODY_1_1_1">
    <p:bg>
      <p:bgPr>
        <a:solidFill>
          <a:schemeClr val="accent3"/>
        </a:solidFill>
        <a:effectLst/>
      </p:bgPr>
    </p:bg>
    <p:spTree>
      <p:nvGrpSpPr>
        <p:cNvPr id="1" name="Shape 293"/>
        <p:cNvGrpSpPr/>
        <p:nvPr/>
      </p:nvGrpSpPr>
      <p:grpSpPr>
        <a:xfrm>
          <a:off x="0" y="0"/>
          <a:ext cx="0" cy="0"/>
          <a:chOff x="0" y="0"/>
          <a:chExt cx="0" cy="0"/>
        </a:xfrm>
      </p:grpSpPr>
      <p:sp>
        <p:nvSpPr>
          <p:cNvPr id="294" name="Google Shape;294;p18"/>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1" name="Google Shape;301;p18"/>
          <p:cNvSpPr txBox="1">
            <a:spLocks noGrp="1"/>
          </p:cNvSpPr>
          <p:nvPr>
            <p:ph type="subTitle" idx="1"/>
          </p:nvPr>
        </p:nvSpPr>
        <p:spPr>
          <a:xfrm>
            <a:off x="4996475" y="2456105"/>
            <a:ext cx="3031500" cy="8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02" name="Google Shape;302;p18"/>
          <p:cNvSpPr txBox="1">
            <a:spLocks noGrp="1"/>
          </p:cNvSpPr>
          <p:nvPr>
            <p:ph type="subTitle" idx="2"/>
          </p:nvPr>
        </p:nvSpPr>
        <p:spPr>
          <a:xfrm>
            <a:off x="4996475" y="2091832"/>
            <a:ext cx="3031500" cy="30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4"/>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grpSp>
        <p:nvGrpSpPr>
          <p:cNvPr id="303" name="Google Shape;303;p18"/>
          <p:cNvGrpSpPr/>
          <p:nvPr/>
        </p:nvGrpSpPr>
        <p:grpSpPr>
          <a:xfrm flipH="1">
            <a:off x="5853166" y="1434562"/>
            <a:ext cx="2187123" cy="3362797"/>
            <a:chOff x="779420" y="1434562"/>
            <a:chExt cx="2187123" cy="3362797"/>
          </a:xfrm>
        </p:grpSpPr>
        <p:sp>
          <p:nvSpPr>
            <p:cNvPr id="304" name="Google Shape;304;p18"/>
            <p:cNvSpPr/>
            <p:nvPr/>
          </p:nvSpPr>
          <p:spPr>
            <a:xfrm>
              <a:off x="2811708" y="1434562"/>
              <a:ext cx="154834" cy="142838"/>
            </a:xfrm>
            <a:custGeom>
              <a:avLst/>
              <a:gdLst/>
              <a:ahLst/>
              <a:cxnLst/>
              <a:rect l="l" t="t" r="r" b="b"/>
              <a:pathLst>
                <a:path w="8854" h="8168" extrusionOk="0">
                  <a:moveTo>
                    <a:pt x="4207" y="340"/>
                  </a:moveTo>
                  <a:cubicBezTo>
                    <a:pt x="4731" y="340"/>
                    <a:pt x="5254" y="445"/>
                    <a:pt x="5735" y="675"/>
                  </a:cubicBezTo>
                  <a:cubicBezTo>
                    <a:pt x="7619" y="1533"/>
                    <a:pt x="8456" y="3752"/>
                    <a:pt x="7598" y="5614"/>
                  </a:cubicBezTo>
                  <a:cubicBezTo>
                    <a:pt x="6984" y="6996"/>
                    <a:pt x="5627" y="7814"/>
                    <a:pt x="4205" y="7814"/>
                  </a:cubicBezTo>
                  <a:cubicBezTo>
                    <a:pt x="3687" y="7814"/>
                    <a:pt x="3161" y="7706"/>
                    <a:pt x="2659" y="7477"/>
                  </a:cubicBezTo>
                  <a:cubicBezTo>
                    <a:pt x="1738" y="7079"/>
                    <a:pt x="1047" y="6326"/>
                    <a:pt x="691" y="5405"/>
                  </a:cubicBezTo>
                  <a:cubicBezTo>
                    <a:pt x="356" y="4463"/>
                    <a:pt x="377" y="3438"/>
                    <a:pt x="796" y="2538"/>
                  </a:cubicBezTo>
                  <a:cubicBezTo>
                    <a:pt x="1424" y="1156"/>
                    <a:pt x="2784" y="340"/>
                    <a:pt x="4207" y="340"/>
                  </a:cubicBezTo>
                  <a:close/>
                  <a:moveTo>
                    <a:pt x="4201" y="0"/>
                  </a:moveTo>
                  <a:cubicBezTo>
                    <a:pt x="2646" y="0"/>
                    <a:pt x="1158" y="885"/>
                    <a:pt x="482" y="2391"/>
                  </a:cubicBezTo>
                  <a:cubicBezTo>
                    <a:pt x="22" y="3396"/>
                    <a:pt x="1" y="4505"/>
                    <a:pt x="377" y="5531"/>
                  </a:cubicBezTo>
                  <a:cubicBezTo>
                    <a:pt x="754" y="6535"/>
                    <a:pt x="1528" y="7351"/>
                    <a:pt x="2512" y="7812"/>
                  </a:cubicBezTo>
                  <a:cubicBezTo>
                    <a:pt x="3056" y="8042"/>
                    <a:pt x="3642" y="8168"/>
                    <a:pt x="4187" y="8168"/>
                  </a:cubicBezTo>
                  <a:cubicBezTo>
                    <a:pt x="5756" y="8168"/>
                    <a:pt x="7242" y="7268"/>
                    <a:pt x="7933" y="5761"/>
                  </a:cubicBezTo>
                  <a:cubicBezTo>
                    <a:pt x="8854" y="3710"/>
                    <a:pt x="7933" y="1282"/>
                    <a:pt x="5882" y="361"/>
                  </a:cubicBezTo>
                  <a:cubicBezTo>
                    <a:pt x="5336" y="116"/>
                    <a:pt x="4765" y="0"/>
                    <a:pt x="4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a:off x="1219318" y="1577398"/>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a:off x="1335068" y="4757273"/>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779420" y="4171282"/>
              <a:ext cx="299413" cy="27441"/>
            </a:xfrm>
            <a:custGeom>
              <a:avLst/>
              <a:gdLst/>
              <a:ahLst/>
              <a:cxnLst/>
              <a:rect l="l" t="t" r="r" b="b"/>
              <a:pathLst>
                <a:path w="16847" h="1544" extrusionOk="0">
                  <a:moveTo>
                    <a:pt x="756" y="1"/>
                  </a:moveTo>
                  <a:cubicBezTo>
                    <a:pt x="333" y="1"/>
                    <a:pt x="0" y="334"/>
                    <a:pt x="0" y="757"/>
                  </a:cubicBezTo>
                  <a:cubicBezTo>
                    <a:pt x="0" y="1211"/>
                    <a:pt x="333" y="1543"/>
                    <a:pt x="756" y="1543"/>
                  </a:cubicBezTo>
                  <a:lnTo>
                    <a:pt x="16060" y="1543"/>
                  </a:lnTo>
                  <a:cubicBezTo>
                    <a:pt x="16483" y="1543"/>
                    <a:pt x="16846" y="1211"/>
                    <a:pt x="16846" y="757"/>
                  </a:cubicBezTo>
                  <a:cubicBezTo>
                    <a:pt x="16846" y="334"/>
                    <a:pt x="16483" y="1"/>
                    <a:pt x="16060"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2280639" y="4448111"/>
              <a:ext cx="156434" cy="27956"/>
            </a:xfrm>
            <a:custGeom>
              <a:avLst/>
              <a:gdLst/>
              <a:ahLst/>
              <a:cxnLst/>
              <a:rect l="l" t="t" r="r" b="b"/>
              <a:pathLst>
                <a:path w="8802" h="1573" extrusionOk="0">
                  <a:moveTo>
                    <a:pt x="787" y="0"/>
                  </a:moveTo>
                  <a:cubicBezTo>
                    <a:pt x="333" y="0"/>
                    <a:pt x="1" y="363"/>
                    <a:pt x="1" y="786"/>
                  </a:cubicBezTo>
                  <a:cubicBezTo>
                    <a:pt x="1" y="1210"/>
                    <a:pt x="333" y="1573"/>
                    <a:pt x="787" y="1573"/>
                  </a:cubicBezTo>
                  <a:lnTo>
                    <a:pt x="8046" y="1573"/>
                  </a:lnTo>
                  <a:cubicBezTo>
                    <a:pt x="8469" y="1573"/>
                    <a:pt x="8802" y="1210"/>
                    <a:pt x="8802" y="786"/>
                  </a:cubicBezTo>
                  <a:cubicBezTo>
                    <a:pt x="8802" y="363"/>
                    <a:pt x="8469" y="0"/>
                    <a:pt x="8046" y="0"/>
                  </a:cubicBez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4">
  <p:cSld name="TITLE_AND_TWO_COLUMNS_2">
    <p:spTree>
      <p:nvGrpSpPr>
        <p:cNvPr id="1" name="Shape 413"/>
        <p:cNvGrpSpPr/>
        <p:nvPr/>
      </p:nvGrpSpPr>
      <p:grpSpPr>
        <a:xfrm>
          <a:off x="0" y="0"/>
          <a:ext cx="0" cy="0"/>
          <a:chOff x="0" y="0"/>
          <a:chExt cx="0" cy="0"/>
        </a:xfrm>
      </p:grpSpPr>
      <p:sp>
        <p:nvSpPr>
          <p:cNvPr id="414" name="Google Shape;414;p24"/>
          <p:cNvSpPr/>
          <p:nvPr/>
        </p:nvSpPr>
        <p:spPr>
          <a:xfrm>
            <a:off x="270825" y="111595"/>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4"/>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4"/>
          <p:cNvSpPr/>
          <p:nvPr/>
        </p:nvSpPr>
        <p:spPr>
          <a:xfrm>
            <a:off x="1091993" y="595570"/>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4"/>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4"/>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4"/>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1" name="Google Shape;421;p24"/>
          <p:cNvSpPr txBox="1">
            <a:spLocks noGrp="1"/>
          </p:cNvSpPr>
          <p:nvPr>
            <p:ph type="subTitle" idx="1"/>
          </p:nvPr>
        </p:nvSpPr>
        <p:spPr>
          <a:xfrm>
            <a:off x="2116900" y="1777739"/>
            <a:ext cx="13320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422" name="Google Shape;422;p24"/>
          <p:cNvSpPr txBox="1">
            <a:spLocks noGrp="1"/>
          </p:cNvSpPr>
          <p:nvPr>
            <p:ph type="subTitle" idx="2"/>
          </p:nvPr>
        </p:nvSpPr>
        <p:spPr>
          <a:xfrm>
            <a:off x="995200" y="2165152"/>
            <a:ext cx="3575400" cy="62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
        <p:nvSpPr>
          <p:cNvPr id="423" name="Google Shape;423;p24"/>
          <p:cNvSpPr txBox="1">
            <a:spLocks noGrp="1"/>
          </p:cNvSpPr>
          <p:nvPr>
            <p:ph type="subTitle" idx="3"/>
          </p:nvPr>
        </p:nvSpPr>
        <p:spPr>
          <a:xfrm>
            <a:off x="2115400" y="3432764"/>
            <a:ext cx="1335000" cy="2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424" name="Google Shape;424;p24"/>
          <p:cNvSpPr txBox="1">
            <a:spLocks noGrp="1"/>
          </p:cNvSpPr>
          <p:nvPr>
            <p:ph type="subTitle" idx="4"/>
          </p:nvPr>
        </p:nvSpPr>
        <p:spPr>
          <a:xfrm>
            <a:off x="993850" y="3825339"/>
            <a:ext cx="3578100" cy="62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a:lvl1pPr>
            <a:lvl2pPr lvl="1" algn="ctr" rtl="0">
              <a:lnSpc>
                <a:spcPct val="100000"/>
              </a:lnSpc>
              <a:spcBef>
                <a:spcPts val="0"/>
              </a:spcBef>
              <a:spcAft>
                <a:spcPts val="0"/>
              </a:spcAft>
              <a:buNone/>
              <a:defRPr sz="1700"/>
            </a:lvl2pPr>
            <a:lvl3pPr lvl="2" algn="ctr" rtl="0">
              <a:lnSpc>
                <a:spcPct val="100000"/>
              </a:lnSpc>
              <a:spcBef>
                <a:spcPts val="0"/>
              </a:spcBef>
              <a:spcAft>
                <a:spcPts val="0"/>
              </a:spcAft>
              <a:buNone/>
              <a:defRPr sz="1700"/>
            </a:lvl3pPr>
            <a:lvl4pPr lvl="3" algn="ctr" rtl="0">
              <a:lnSpc>
                <a:spcPct val="100000"/>
              </a:lnSpc>
              <a:spcBef>
                <a:spcPts val="0"/>
              </a:spcBef>
              <a:spcAft>
                <a:spcPts val="0"/>
              </a:spcAft>
              <a:buNone/>
              <a:defRPr sz="1700"/>
            </a:lvl4pPr>
            <a:lvl5pPr lvl="4" algn="ctr" rtl="0">
              <a:lnSpc>
                <a:spcPct val="100000"/>
              </a:lnSpc>
              <a:spcBef>
                <a:spcPts val="0"/>
              </a:spcBef>
              <a:spcAft>
                <a:spcPts val="0"/>
              </a:spcAft>
              <a:buNone/>
              <a:defRPr sz="1700"/>
            </a:lvl5pPr>
            <a:lvl6pPr lvl="5" algn="ctr" rtl="0">
              <a:lnSpc>
                <a:spcPct val="100000"/>
              </a:lnSpc>
              <a:spcBef>
                <a:spcPts val="0"/>
              </a:spcBef>
              <a:spcAft>
                <a:spcPts val="0"/>
              </a:spcAft>
              <a:buNone/>
              <a:defRPr sz="1700"/>
            </a:lvl6pPr>
            <a:lvl7pPr lvl="6" algn="ctr" rtl="0">
              <a:lnSpc>
                <a:spcPct val="100000"/>
              </a:lnSpc>
              <a:spcBef>
                <a:spcPts val="0"/>
              </a:spcBef>
              <a:spcAft>
                <a:spcPts val="0"/>
              </a:spcAft>
              <a:buNone/>
              <a:defRPr sz="1700"/>
            </a:lvl7pPr>
            <a:lvl8pPr lvl="7" algn="ctr" rtl="0">
              <a:lnSpc>
                <a:spcPct val="100000"/>
              </a:lnSpc>
              <a:spcBef>
                <a:spcPts val="0"/>
              </a:spcBef>
              <a:spcAft>
                <a:spcPts val="0"/>
              </a:spcAft>
              <a:buNone/>
              <a:defRPr sz="1700"/>
            </a:lvl8pPr>
            <a:lvl9pPr lvl="8" algn="ctr" rtl="0">
              <a:lnSpc>
                <a:spcPct val="100000"/>
              </a:lnSpc>
              <a:spcBef>
                <a:spcPts val="0"/>
              </a:spcBef>
              <a:spcAft>
                <a:spcPts val="0"/>
              </a:spcAft>
              <a:buNone/>
              <a:defRPr sz="1700"/>
            </a:lvl9pPr>
          </a:lstStyle>
          <a:p>
            <a:endParaRPr/>
          </a:p>
        </p:txBody>
      </p:sp>
      <p:sp>
        <p:nvSpPr>
          <p:cNvPr id="425" name="Google Shape;425;p24"/>
          <p:cNvSpPr/>
          <p:nvPr/>
        </p:nvSpPr>
        <p:spPr>
          <a:xfrm>
            <a:off x="566622" y="323587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1156293" y="326372"/>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573798" y="13926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566617" y="45920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530554" y="22231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1091992" y="487337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478854" y="1142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45312" y="541776"/>
            <a:ext cx="6483000" cy="475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Ubuntu"/>
              <a:buNone/>
              <a:defRPr sz="2800" b="1">
                <a:solidFill>
                  <a:schemeClr val="dk1"/>
                </a:solidFill>
                <a:latin typeface="Ubuntu"/>
                <a:ea typeface="Ubuntu"/>
                <a:cs typeface="Ubuntu"/>
                <a:sym typeface="Ubuntu"/>
              </a:defRPr>
            </a:lvl1pPr>
            <a:lvl2pPr lvl="1">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2pPr>
            <a:lvl3pPr lvl="2">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3pPr>
            <a:lvl4pPr lvl="3">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4pPr>
            <a:lvl5pPr lvl="4">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5pPr>
            <a:lvl6pPr lvl="5">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6pPr>
            <a:lvl7pPr lvl="6">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7pPr>
            <a:lvl8pPr lvl="7">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8pPr>
            <a:lvl9pPr lvl="8">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506850" y="1152475"/>
            <a:ext cx="83253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Ubuntu"/>
              <a:buChar char="●"/>
              <a:defRPr sz="1800">
                <a:solidFill>
                  <a:schemeClr val="dk1"/>
                </a:solidFill>
                <a:latin typeface="Ubuntu"/>
                <a:ea typeface="Ubuntu"/>
                <a:cs typeface="Ubuntu"/>
                <a:sym typeface="Ubuntu"/>
              </a:defRPr>
            </a:lvl1pPr>
            <a:lvl2pPr marL="914400" lvl="1"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15000"/>
              </a:lnSpc>
              <a:spcBef>
                <a:spcPts val="1600"/>
              </a:spcBef>
              <a:spcAft>
                <a:spcPts val="160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61" r:id="rId6"/>
    <p:sldLayoutId id="2147483663" r:id="rId7"/>
    <p:sldLayoutId id="2147483664" r:id="rId8"/>
    <p:sldLayoutId id="2147483670" r:id="rId9"/>
    <p:sldLayoutId id="2147483671" r:id="rId10"/>
    <p:sldLayoutId id="2147483674" r:id="rId11"/>
    <p:sldLayoutId id="2147483679" r:id="rId12"/>
    <p:sldLayoutId id="2147483680" r:id="rId13"/>
    <p:sldLayoutId id="2147483691" r:id="rId14"/>
    <p:sldLayoutId id="2147483701" r:id="rId15"/>
    <p:sldLayoutId id="2147483706" r:id="rId16"/>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slide" Target="slide3.xml"/><Relationship Id="rId5" Type="http://schemas.openxmlformats.org/officeDocument/2006/relationships/slide" Target="slide9.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9.xml"/><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41"/>
        <p:cNvGrpSpPr/>
        <p:nvPr/>
      </p:nvGrpSpPr>
      <p:grpSpPr>
        <a:xfrm>
          <a:off x="0" y="0"/>
          <a:ext cx="0" cy="0"/>
          <a:chOff x="0" y="0"/>
          <a:chExt cx="0" cy="0"/>
        </a:xfrm>
      </p:grpSpPr>
      <p:sp>
        <p:nvSpPr>
          <p:cNvPr id="1242" name="Google Shape;1242;p60"/>
          <p:cNvSpPr txBox="1">
            <a:spLocks noGrp="1"/>
          </p:cNvSpPr>
          <p:nvPr>
            <p:ph type="ctrTitle"/>
          </p:nvPr>
        </p:nvSpPr>
        <p:spPr>
          <a:xfrm>
            <a:off x="713250" y="923623"/>
            <a:ext cx="7717500" cy="90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o-RO" dirty="0" smtClean="0">
                <a:solidFill>
                  <a:schemeClr val="accent1"/>
                </a:solidFill>
              </a:rPr>
              <a:t>X </a:t>
            </a:r>
            <a:r>
              <a:rPr lang="ro-RO" dirty="0" smtClean="0">
                <a:solidFill>
                  <a:schemeClr val="accent2"/>
                </a:solidFill>
              </a:rPr>
              <a:t>G</a:t>
            </a:r>
            <a:r>
              <a:rPr lang="ro-RO" dirty="0" smtClean="0">
                <a:solidFill>
                  <a:schemeClr val="accent3">
                    <a:lumMod val="60000"/>
                    <a:lumOff val="40000"/>
                  </a:schemeClr>
                </a:solidFill>
              </a:rPr>
              <a:t>E</a:t>
            </a:r>
            <a:r>
              <a:rPr lang="ro-RO" dirty="0" smtClean="0">
                <a:solidFill>
                  <a:schemeClr val="accent4"/>
                </a:solidFill>
              </a:rPr>
              <a:t>N</a:t>
            </a:r>
            <a:endParaRPr dirty="0">
              <a:solidFill>
                <a:schemeClr val="accent4"/>
              </a:solidFill>
            </a:endParaRPr>
          </a:p>
        </p:txBody>
      </p:sp>
      <p:sp>
        <p:nvSpPr>
          <p:cNvPr id="1243" name="Google Shape;1243;p60"/>
          <p:cNvSpPr txBox="1">
            <a:spLocks noGrp="1"/>
          </p:cNvSpPr>
          <p:nvPr>
            <p:ph type="subTitle" idx="1"/>
          </p:nvPr>
        </p:nvSpPr>
        <p:spPr>
          <a:xfrm>
            <a:off x="1884890" y="2114550"/>
            <a:ext cx="5373900" cy="310250"/>
          </a:xfrm>
          <a:prstGeom prst="rect">
            <a:avLst/>
          </a:prstGeom>
        </p:spPr>
        <p:txBody>
          <a:bodyPr spcFirstLastPara="1" wrap="square" lIns="91425" tIns="91425" rIns="91425" bIns="91425" anchor="ctr" anchorCtr="0">
            <a:noAutofit/>
          </a:bodyPr>
          <a:lstStyle/>
          <a:p>
            <a:pPr marL="0" indent="0"/>
            <a:r>
              <a:rPr lang="en-GB" sz="1600" dirty="0"/>
              <a:t>Collaborative Computer-Based Learning in an Interdisciplinary Approach in Primary School</a:t>
            </a:r>
            <a:endParaRPr lang="ro-RO" sz="1600" dirty="0"/>
          </a:p>
          <a:p>
            <a:pPr marL="0" lvl="0" indent="0"/>
            <a:endParaRPr sz="1600" dirty="0"/>
          </a:p>
        </p:txBody>
      </p:sp>
      <p:cxnSp>
        <p:nvCxnSpPr>
          <p:cNvPr id="1244" name="Google Shape;1244;p60"/>
          <p:cNvCxnSpPr/>
          <p:nvPr/>
        </p:nvCxnSpPr>
        <p:spPr>
          <a:xfrm>
            <a:off x="6830425" y="1981262"/>
            <a:ext cx="0" cy="366600"/>
          </a:xfrm>
          <a:prstGeom prst="straightConnector1">
            <a:avLst/>
          </a:prstGeom>
          <a:noFill/>
          <a:ln w="9525" cap="flat" cmpd="sng">
            <a:solidFill>
              <a:schemeClr val="dk2"/>
            </a:solidFill>
            <a:prstDash val="solid"/>
            <a:round/>
            <a:headEnd type="none" w="med" len="med"/>
            <a:tailEnd type="none" w="med" len="med"/>
          </a:ln>
        </p:spPr>
      </p:cxnSp>
      <p:sp>
        <p:nvSpPr>
          <p:cNvPr id="1291" name="Google Shape;1291;p60">
            <a:hlinkClick r:id="" action="ppaction://noaction"/>
          </p:cNvPr>
          <p:cNvSpPr/>
          <p:nvPr/>
        </p:nvSpPr>
        <p:spPr>
          <a:xfrm>
            <a:off x="3962400" y="2876550"/>
            <a:ext cx="1330949" cy="937728"/>
          </a:xfrm>
          <a:custGeom>
            <a:avLst/>
            <a:gdLst/>
            <a:ahLst/>
            <a:cxnLst/>
            <a:rect l="l" t="t" r="r" b="b"/>
            <a:pathLst>
              <a:path w="60164" h="44416" extrusionOk="0">
                <a:moveTo>
                  <a:pt x="6325" y="1"/>
                </a:moveTo>
                <a:cubicBezTo>
                  <a:pt x="2805" y="1"/>
                  <a:pt x="0" y="2860"/>
                  <a:pt x="0" y="6325"/>
                </a:cubicBezTo>
                <a:lnTo>
                  <a:pt x="0" y="32832"/>
                </a:lnTo>
                <a:cubicBezTo>
                  <a:pt x="0" y="36352"/>
                  <a:pt x="2805" y="39156"/>
                  <a:pt x="6325" y="39156"/>
                </a:cubicBezTo>
                <a:lnTo>
                  <a:pt x="25738" y="39156"/>
                </a:lnTo>
                <a:lnTo>
                  <a:pt x="28652" y="43556"/>
                </a:lnTo>
                <a:cubicBezTo>
                  <a:pt x="29033" y="44127"/>
                  <a:pt x="29655" y="44415"/>
                  <a:pt x="30273" y="44415"/>
                </a:cubicBezTo>
                <a:cubicBezTo>
                  <a:pt x="30906" y="44415"/>
                  <a:pt x="31535" y="44113"/>
                  <a:pt x="31897" y="43501"/>
                </a:cubicBezTo>
                <a:lnTo>
                  <a:pt x="34592" y="39156"/>
                </a:lnTo>
                <a:lnTo>
                  <a:pt x="53840" y="39156"/>
                </a:lnTo>
                <a:cubicBezTo>
                  <a:pt x="57304" y="39156"/>
                  <a:pt x="60164" y="36352"/>
                  <a:pt x="60164" y="32832"/>
                </a:cubicBezTo>
                <a:lnTo>
                  <a:pt x="60164" y="6325"/>
                </a:lnTo>
                <a:cubicBezTo>
                  <a:pt x="60164" y="2860"/>
                  <a:pt x="57304" y="1"/>
                  <a:pt x="53840" y="1"/>
                </a:cubicBez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182875" anchor="ctr" anchorCtr="0">
            <a:noAutofit/>
          </a:bodyPr>
          <a:lstStyle/>
          <a:p>
            <a:pPr marL="0" lvl="0" indent="0" algn="ctr" rtl="0">
              <a:spcBef>
                <a:spcPts val="0"/>
              </a:spcBef>
              <a:spcAft>
                <a:spcPts val="0"/>
              </a:spcAft>
              <a:buNone/>
            </a:pPr>
            <a:r>
              <a:rPr lang="en" sz="1800" b="1" dirty="0">
                <a:solidFill>
                  <a:schemeClr val="accent4"/>
                </a:solidFill>
                <a:latin typeface="Ubuntu"/>
                <a:ea typeface="Ubuntu"/>
                <a:cs typeface="Ubuntu"/>
                <a:sym typeface="Ubuntu"/>
              </a:rPr>
              <a:t>Start!</a:t>
            </a:r>
            <a:endParaRPr sz="1800" b="1" dirty="0">
              <a:solidFill>
                <a:schemeClr val="accent4"/>
              </a:solidFill>
              <a:latin typeface="Ubuntu"/>
              <a:ea typeface="Ubuntu"/>
              <a:cs typeface="Ubuntu"/>
              <a:sym typeface="Ubuntu"/>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544"/>
        <p:cNvGrpSpPr/>
        <p:nvPr/>
      </p:nvGrpSpPr>
      <p:grpSpPr>
        <a:xfrm>
          <a:off x="0" y="0"/>
          <a:ext cx="0" cy="0"/>
          <a:chOff x="0" y="0"/>
          <a:chExt cx="0" cy="0"/>
        </a:xfrm>
      </p:grpSpPr>
      <p:sp>
        <p:nvSpPr>
          <p:cNvPr id="5545" name="Google Shape;5545;p107"/>
          <p:cNvSpPr/>
          <p:nvPr/>
        </p:nvSpPr>
        <p:spPr>
          <a:xfrm rot="10800000" flipH="1">
            <a:off x="4440575" y="3188925"/>
            <a:ext cx="3509400" cy="1279800"/>
          </a:xfrm>
          <a:prstGeom prst="wedgeRoundRectCallout">
            <a:avLst>
              <a:gd name="adj1" fmla="val -20833"/>
              <a:gd name="adj2" fmla="val 62500"/>
              <a:gd name="adj3" fmla="val 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07"/>
          <p:cNvSpPr/>
          <p:nvPr/>
        </p:nvSpPr>
        <p:spPr>
          <a:xfrm>
            <a:off x="1023625" y="1276350"/>
            <a:ext cx="3509400" cy="1445575"/>
          </a:xfrm>
          <a:prstGeom prst="wedgeRoundRectCallout">
            <a:avLst>
              <a:gd name="adj1" fmla="val -20833"/>
              <a:gd name="adj2" fmla="val 62500"/>
              <a:gd name="adj3" fmla="val 0"/>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07"/>
          <p:cNvSpPr txBox="1">
            <a:spLocks noGrp="1"/>
          </p:cNvSpPr>
          <p:nvPr>
            <p:ph type="subTitle" idx="1"/>
          </p:nvPr>
        </p:nvSpPr>
        <p:spPr>
          <a:xfrm>
            <a:off x="1029406" y="1564731"/>
            <a:ext cx="3487800" cy="928800"/>
          </a:xfrm>
          <a:prstGeom prst="rect">
            <a:avLst/>
          </a:prstGeom>
        </p:spPr>
        <p:txBody>
          <a:bodyPr spcFirstLastPara="1" wrap="square" lIns="91425" tIns="91425" rIns="91425" bIns="91425" anchor="ctr" anchorCtr="0">
            <a:noAutofit/>
          </a:bodyPr>
          <a:lstStyle/>
          <a:p>
            <a:pPr marL="0" indent="0"/>
            <a:r>
              <a:rPr lang="en-GB" sz="1400" b="1" dirty="0">
                <a:solidFill>
                  <a:schemeClr val="accent4"/>
                </a:solidFill>
              </a:rPr>
              <a:t>The aim </a:t>
            </a:r>
            <a:r>
              <a:rPr lang="en-GB" sz="1400" dirty="0"/>
              <a:t>of the research is to study the impact of collaborative learning with the help of technology-based ways and strategies of working for second graders.</a:t>
            </a:r>
            <a:endParaRPr lang="ro-RO" sz="1400" dirty="0"/>
          </a:p>
          <a:p>
            <a:pPr marL="0" lvl="0" indent="0" algn="ctr" rtl="0">
              <a:spcBef>
                <a:spcPts val="0"/>
              </a:spcBef>
              <a:spcAft>
                <a:spcPts val="0"/>
              </a:spcAft>
              <a:buNone/>
            </a:pPr>
            <a:endParaRPr dirty="0"/>
          </a:p>
        </p:txBody>
      </p:sp>
      <p:sp>
        <p:nvSpPr>
          <p:cNvPr id="5549" name="Google Shape;5549;p107"/>
          <p:cNvSpPr txBox="1">
            <a:spLocks noGrp="1"/>
          </p:cNvSpPr>
          <p:nvPr>
            <p:ph type="subTitle" idx="2"/>
          </p:nvPr>
        </p:nvSpPr>
        <p:spPr>
          <a:xfrm>
            <a:off x="4453324" y="3492450"/>
            <a:ext cx="3483900" cy="932700"/>
          </a:xfrm>
          <a:prstGeom prst="rect">
            <a:avLst/>
          </a:prstGeom>
        </p:spPr>
        <p:txBody>
          <a:bodyPr spcFirstLastPara="1" wrap="square" lIns="91425" tIns="91425" rIns="91425" bIns="91425" anchor="ctr" anchorCtr="0">
            <a:noAutofit/>
          </a:bodyPr>
          <a:lstStyle/>
          <a:p>
            <a:pPr marL="0" indent="0"/>
            <a:r>
              <a:rPr lang="en-GB" sz="1600" b="1" dirty="0">
                <a:solidFill>
                  <a:schemeClr val="accent2"/>
                </a:solidFill>
              </a:rPr>
              <a:t>The objective of the investigative approach</a:t>
            </a:r>
            <a:r>
              <a:rPr lang="en-GB" dirty="0"/>
              <a:t> </a:t>
            </a:r>
            <a:r>
              <a:rPr lang="en-GB" sz="1600" dirty="0"/>
              <a:t>is to identify the impact that CSCL has on primary school students.</a:t>
            </a:r>
            <a:endParaRPr lang="ro-RO" sz="1600" dirty="0"/>
          </a:p>
          <a:p>
            <a:pPr marL="0" lvl="0" indent="0" algn="ctr" rtl="0">
              <a:spcBef>
                <a:spcPts val="0"/>
              </a:spcBef>
              <a:spcAft>
                <a:spcPts val="0"/>
              </a:spcAft>
              <a:buNone/>
            </a:pPr>
            <a:endParaRPr dirty="0"/>
          </a:p>
        </p:txBody>
      </p:sp>
      <p:grpSp>
        <p:nvGrpSpPr>
          <p:cNvPr id="5550" name="Google Shape;5550;p107"/>
          <p:cNvGrpSpPr/>
          <p:nvPr/>
        </p:nvGrpSpPr>
        <p:grpSpPr>
          <a:xfrm>
            <a:off x="810658" y="2439219"/>
            <a:ext cx="2189191" cy="2382112"/>
            <a:chOff x="810658" y="2439219"/>
            <a:chExt cx="2189191" cy="2382112"/>
          </a:xfrm>
        </p:grpSpPr>
        <p:sp>
          <p:nvSpPr>
            <p:cNvPr id="5551" name="Google Shape;5551;p107"/>
            <p:cNvSpPr/>
            <p:nvPr/>
          </p:nvSpPr>
          <p:spPr>
            <a:xfrm>
              <a:off x="2935542" y="327861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07"/>
            <p:cNvSpPr/>
            <p:nvPr/>
          </p:nvSpPr>
          <p:spPr>
            <a:xfrm flipH="1">
              <a:off x="989954" y="4195317"/>
              <a:ext cx="35109" cy="31682"/>
            </a:xfrm>
            <a:custGeom>
              <a:avLst/>
              <a:gdLst/>
              <a:ahLst/>
              <a:cxnLst/>
              <a:rect l="l" t="t" r="r" b="b"/>
              <a:pathLst>
                <a:path w="543" h="490" extrusionOk="0">
                  <a:moveTo>
                    <a:pt x="1" y="1"/>
                  </a:moveTo>
                  <a:lnTo>
                    <a:pt x="1" y="384"/>
                  </a:lnTo>
                  <a:cubicBezTo>
                    <a:pt x="1" y="450"/>
                    <a:pt x="40" y="490"/>
                    <a:pt x="107" y="490"/>
                  </a:cubicBezTo>
                  <a:lnTo>
                    <a:pt x="542" y="490"/>
                  </a:lnTo>
                  <a:lnTo>
                    <a:pt x="542" y="265"/>
                  </a:lnTo>
                  <a:lnTo>
                    <a:pt x="225" y="265"/>
                  </a:lnTo>
                  <a:lnTo>
                    <a:pt x="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07"/>
            <p:cNvSpPr/>
            <p:nvPr/>
          </p:nvSpPr>
          <p:spPr>
            <a:xfrm flipH="1">
              <a:off x="2588481" y="3156659"/>
              <a:ext cx="258759" cy="266195"/>
            </a:xfrm>
            <a:custGeom>
              <a:avLst/>
              <a:gdLst/>
              <a:ahLst/>
              <a:cxnLst/>
              <a:rect l="l" t="t" r="r" b="b"/>
              <a:pathLst>
                <a:path w="4002" h="4117" extrusionOk="0">
                  <a:moveTo>
                    <a:pt x="1304" y="0"/>
                  </a:moveTo>
                  <a:cubicBezTo>
                    <a:pt x="1259" y="0"/>
                    <a:pt x="1216" y="6"/>
                    <a:pt x="1175" y="19"/>
                  </a:cubicBezTo>
                  <a:cubicBezTo>
                    <a:pt x="806" y="151"/>
                    <a:pt x="1479" y="851"/>
                    <a:pt x="1519" y="891"/>
                  </a:cubicBezTo>
                  <a:cubicBezTo>
                    <a:pt x="1491" y="872"/>
                    <a:pt x="1216" y="625"/>
                    <a:pt x="962" y="625"/>
                  </a:cubicBezTo>
                  <a:cubicBezTo>
                    <a:pt x="850" y="625"/>
                    <a:pt x="741" y="674"/>
                    <a:pt x="660" y="811"/>
                  </a:cubicBezTo>
                  <a:cubicBezTo>
                    <a:pt x="489" y="1115"/>
                    <a:pt x="1017" y="1459"/>
                    <a:pt x="1017" y="1459"/>
                  </a:cubicBezTo>
                  <a:cubicBezTo>
                    <a:pt x="1017" y="1459"/>
                    <a:pt x="528" y="1498"/>
                    <a:pt x="436" y="1736"/>
                  </a:cubicBezTo>
                  <a:cubicBezTo>
                    <a:pt x="343" y="1974"/>
                    <a:pt x="713" y="2291"/>
                    <a:pt x="713" y="2291"/>
                  </a:cubicBezTo>
                  <a:cubicBezTo>
                    <a:pt x="713" y="2291"/>
                    <a:pt x="0" y="2528"/>
                    <a:pt x="198" y="2872"/>
                  </a:cubicBezTo>
                  <a:cubicBezTo>
                    <a:pt x="330" y="3123"/>
                    <a:pt x="687" y="3162"/>
                    <a:pt x="872" y="3162"/>
                  </a:cubicBezTo>
                  <a:cubicBezTo>
                    <a:pt x="964" y="3162"/>
                    <a:pt x="1017" y="3149"/>
                    <a:pt x="1017" y="3149"/>
                  </a:cubicBezTo>
                  <a:cubicBezTo>
                    <a:pt x="1017" y="3149"/>
                    <a:pt x="1043" y="3202"/>
                    <a:pt x="1109" y="3268"/>
                  </a:cubicBezTo>
                  <a:cubicBezTo>
                    <a:pt x="1321" y="3515"/>
                    <a:pt x="1908" y="4116"/>
                    <a:pt x="2565" y="4116"/>
                  </a:cubicBezTo>
                  <a:cubicBezTo>
                    <a:pt x="2647" y="4116"/>
                    <a:pt x="2730" y="4107"/>
                    <a:pt x="2813" y="4087"/>
                  </a:cubicBezTo>
                  <a:cubicBezTo>
                    <a:pt x="3751" y="3862"/>
                    <a:pt x="3962" y="2594"/>
                    <a:pt x="3962" y="2594"/>
                  </a:cubicBezTo>
                  <a:cubicBezTo>
                    <a:pt x="3962" y="2594"/>
                    <a:pt x="4002" y="891"/>
                    <a:pt x="3592" y="534"/>
                  </a:cubicBezTo>
                  <a:cubicBezTo>
                    <a:pt x="3493" y="454"/>
                    <a:pt x="3376" y="423"/>
                    <a:pt x="3257" y="423"/>
                  </a:cubicBezTo>
                  <a:cubicBezTo>
                    <a:pt x="2965" y="423"/>
                    <a:pt x="2658" y="604"/>
                    <a:pt x="2536" y="679"/>
                  </a:cubicBezTo>
                  <a:cubicBezTo>
                    <a:pt x="2496" y="706"/>
                    <a:pt x="2470" y="732"/>
                    <a:pt x="2470" y="732"/>
                  </a:cubicBezTo>
                  <a:cubicBezTo>
                    <a:pt x="2470" y="732"/>
                    <a:pt x="2443" y="693"/>
                    <a:pt x="2390" y="640"/>
                  </a:cubicBezTo>
                  <a:cubicBezTo>
                    <a:pt x="2077" y="315"/>
                    <a:pt x="1631" y="0"/>
                    <a:pt x="1304"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07"/>
            <p:cNvSpPr/>
            <p:nvPr/>
          </p:nvSpPr>
          <p:spPr>
            <a:xfrm flipH="1">
              <a:off x="2639690" y="3271103"/>
              <a:ext cx="65821" cy="104357"/>
            </a:xfrm>
            <a:custGeom>
              <a:avLst/>
              <a:gdLst/>
              <a:ahLst/>
              <a:cxnLst/>
              <a:rect l="l" t="t" r="r" b="b"/>
              <a:pathLst>
                <a:path w="1018" h="1614" extrusionOk="0">
                  <a:moveTo>
                    <a:pt x="86" y="0"/>
                  </a:moveTo>
                  <a:cubicBezTo>
                    <a:pt x="54" y="0"/>
                    <a:pt x="23" y="13"/>
                    <a:pt x="14" y="32"/>
                  </a:cubicBezTo>
                  <a:cubicBezTo>
                    <a:pt x="0" y="72"/>
                    <a:pt x="14" y="111"/>
                    <a:pt x="53" y="138"/>
                  </a:cubicBezTo>
                  <a:cubicBezTo>
                    <a:pt x="53" y="138"/>
                    <a:pt x="687" y="468"/>
                    <a:pt x="806" y="943"/>
                  </a:cubicBezTo>
                  <a:cubicBezTo>
                    <a:pt x="859" y="1128"/>
                    <a:pt x="819" y="1313"/>
                    <a:pt x="700" y="1498"/>
                  </a:cubicBezTo>
                  <a:cubicBezTo>
                    <a:pt x="674" y="1524"/>
                    <a:pt x="687" y="1577"/>
                    <a:pt x="714" y="1604"/>
                  </a:cubicBezTo>
                  <a:cubicBezTo>
                    <a:pt x="727" y="1610"/>
                    <a:pt x="740" y="1613"/>
                    <a:pt x="753" y="1613"/>
                  </a:cubicBezTo>
                  <a:cubicBezTo>
                    <a:pt x="766" y="1613"/>
                    <a:pt x="780" y="1610"/>
                    <a:pt x="793" y="1604"/>
                  </a:cubicBezTo>
                  <a:cubicBezTo>
                    <a:pt x="806" y="1604"/>
                    <a:pt x="819" y="1590"/>
                    <a:pt x="819" y="1577"/>
                  </a:cubicBezTo>
                  <a:cubicBezTo>
                    <a:pt x="964" y="1366"/>
                    <a:pt x="1017" y="1128"/>
                    <a:pt x="951" y="904"/>
                  </a:cubicBezTo>
                  <a:cubicBezTo>
                    <a:pt x="819" y="362"/>
                    <a:pt x="146" y="19"/>
                    <a:pt x="119" y="6"/>
                  </a:cubicBezTo>
                  <a:cubicBezTo>
                    <a:pt x="109" y="2"/>
                    <a:pt x="97" y="0"/>
                    <a:pt x="86" y="0"/>
                  </a:cubicBezTo>
                  <a:close/>
                </a:path>
              </a:pathLst>
            </a:custGeom>
            <a:solidFill>
              <a:srgbClr val="E4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07"/>
            <p:cNvSpPr/>
            <p:nvPr/>
          </p:nvSpPr>
          <p:spPr>
            <a:xfrm flipH="1">
              <a:off x="2692644" y="2803176"/>
              <a:ext cx="102159" cy="394023"/>
            </a:xfrm>
            <a:custGeom>
              <a:avLst/>
              <a:gdLst/>
              <a:ahLst/>
              <a:cxnLst/>
              <a:rect l="l" t="t" r="r" b="b"/>
              <a:pathLst>
                <a:path w="1580" h="6094" extrusionOk="0">
                  <a:moveTo>
                    <a:pt x="80" y="1"/>
                  </a:moveTo>
                  <a:cubicBezTo>
                    <a:pt x="40" y="1"/>
                    <a:pt x="0" y="32"/>
                    <a:pt x="8" y="85"/>
                  </a:cubicBezTo>
                  <a:lnTo>
                    <a:pt x="985" y="5631"/>
                  </a:lnTo>
                  <a:cubicBezTo>
                    <a:pt x="1117" y="5711"/>
                    <a:pt x="1223" y="5777"/>
                    <a:pt x="1329" y="5882"/>
                  </a:cubicBezTo>
                  <a:cubicBezTo>
                    <a:pt x="1434" y="5988"/>
                    <a:pt x="1500" y="6028"/>
                    <a:pt x="1579" y="6094"/>
                  </a:cubicBezTo>
                  <a:lnTo>
                    <a:pt x="153" y="58"/>
                  </a:lnTo>
                  <a:cubicBezTo>
                    <a:pt x="142" y="18"/>
                    <a:pt x="111"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07"/>
            <p:cNvSpPr/>
            <p:nvPr/>
          </p:nvSpPr>
          <p:spPr>
            <a:xfrm flipH="1">
              <a:off x="2650811" y="3262051"/>
              <a:ext cx="61554" cy="132807"/>
            </a:xfrm>
            <a:custGeom>
              <a:avLst/>
              <a:gdLst/>
              <a:ahLst/>
              <a:cxnLst/>
              <a:rect l="l" t="t" r="r" b="b"/>
              <a:pathLst>
                <a:path w="952" h="2054" extrusionOk="0">
                  <a:moveTo>
                    <a:pt x="238" y="0"/>
                  </a:moveTo>
                  <a:cubicBezTo>
                    <a:pt x="225" y="53"/>
                    <a:pt x="186" y="93"/>
                    <a:pt x="146" y="119"/>
                  </a:cubicBezTo>
                  <a:cubicBezTo>
                    <a:pt x="133" y="132"/>
                    <a:pt x="120" y="132"/>
                    <a:pt x="93" y="146"/>
                  </a:cubicBezTo>
                  <a:cubicBezTo>
                    <a:pt x="67" y="159"/>
                    <a:pt x="27" y="159"/>
                    <a:pt x="1" y="172"/>
                  </a:cubicBezTo>
                  <a:lnTo>
                    <a:pt x="1" y="198"/>
                  </a:lnTo>
                  <a:cubicBezTo>
                    <a:pt x="27" y="212"/>
                    <a:pt x="40" y="238"/>
                    <a:pt x="54" y="251"/>
                  </a:cubicBezTo>
                  <a:cubicBezTo>
                    <a:pt x="80" y="278"/>
                    <a:pt x="106" y="304"/>
                    <a:pt x="120" y="344"/>
                  </a:cubicBezTo>
                  <a:cubicBezTo>
                    <a:pt x="133" y="383"/>
                    <a:pt x="133" y="449"/>
                    <a:pt x="80" y="529"/>
                  </a:cubicBezTo>
                  <a:cubicBezTo>
                    <a:pt x="80" y="529"/>
                    <a:pt x="67" y="542"/>
                    <a:pt x="67" y="555"/>
                  </a:cubicBezTo>
                  <a:lnTo>
                    <a:pt x="318" y="1968"/>
                  </a:lnTo>
                  <a:cubicBezTo>
                    <a:pt x="318" y="1968"/>
                    <a:pt x="365" y="2054"/>
                    <a:pt x="512" y="2054"/>
                  </a:cubicBezTo>
                  <a:cubicBezTo>
                    <a:pt x="609" y="2054"/>
                    <a:pt x="751" y="2016"/>
                    <a:pt x="952" y="1889"/>
                  </a:cubicBezTo>
                  <a:lnTo>
                    <a:pt x="529" y="93"/>
                  </a:lnTo>
                  <a:cubicBezTo>
                    <a:pt x="516" y="99"/>
                    <a:pt x="503" y="103"/>
                    <a:pt x="489" y="103"/>
                  </a:cubicBezTo>
                  <a:cubicBezTo>
                    <a:pt x="476" y="103"/>
                    <a:pt x="463" y="99"/>
                    <a:pt x="450" y="93"/>
                  </a:cubicBezTo>
                  <a:cubicBezTo>
                    <a:pt x="371" y="93"/>
                    <a:pt x="291" y="53"/>
                    <a:pt x="2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07"/>
            <p:cNvSpPr/>
            <p:nvPr/>
          </p:nvSpPr>
          <p:spPr>
            <a:xfrm flipH="1">
              <a:off x="1926711" y="3145926"/>
              <a:ext cx="789921" cy="621682"/>
            </a:xfrm>
            <a:custGeom>
              <a:avLst/>
              <a:gdLst/>
              <a:ahLst/>
              <a:cxnLst/>
              <a:rect l="l" t="t" r="r" b="b"/>
              <a:pathLst>
                <a:path w="12217" h="9615" extrusionOk="0">
                  <a:moveTo>
                    <a:pt x="6287" y="6154"/>
                  </a:moveTo>
                  <a:cubicBezTo>
                    <a:pt x="6291" y="6158"/>
                    <a:pt x="6290" y="6160"/>
                    <a:pt x="6287" y="6160"/>
                  </a:cubicBezTo>
                  <a:cubicBezTo>
                    <a:pt x="6283" y="6160"/>
                    <a:pt x="6276" y="6158"/>
                    <a:pt x="6265" y="6154"/>
                  </a:cubicBezTo>
                  <a:close/>
                  <a:moveTo>
                    <a:pt x="9060" y="0"/>
                  </a:moveTo>
                  <a:lnTo>
                    <a:pt x="9060" y="27"/>
                  </a:lnTo>
                  <a:lnTo>
                    <a:pt x="9047" y="66"/>
                  </a:lnTo>
                  <a:lnTo>
                    <a:pt x="9034" y="159"/>
                  </a:lnTo>
                  <a:cubicBezTo>
                    <a:pt x="9021" y="198"/>
                    <a:pt x="9021" y="225"/>
                    <a:pt x="9008" y="264"/>
                  </a:cubicBezTo>
                  <a:cubicBezTo>
                    <a:pt x="9008" y="291"/>
                    <a:pt x="8994" y="330"/>
                    <a:pt x="8981" y="370"/>
                  </a:cubicBezTo>
                  <a:cubicBezTo>
                    <a:pt x="8955" y="502"/>
                    <a:pt x="8915" y="647"/>
                    <a:pt x="8876" y="779"/>
                  </a:cubicBezTo>
                  <a:cubicBezTo>
                    <a:pt x="8809" y="1070"/>
                    <a:pt x="8717" y="1347"/>
                    <a:pt x="8625" y="1625"/>
                  </a:cubicBezTo>
                  <a:cubicBezTo>
                    <a:pt x="8532" y="1902"/>
                    <a:pt x="8440" y="2179"/>
                    <a:pt x="8321" y="2443"/>
                  </a:cubicBezTo>
                  <a:cubicBezTo>
                    <a:pt x="8268" y="2575"/>
                    <a:pt x="8202" y="2721"/>
                    <a:pt x="8149" y="2853"/>
                  </a:cubicBezTo>
                  <a:cubicBezTo>
                    <a:pt x="8083" y="2985"/>
                    <a:pt x="8030" y="3117"/>
                    <a:pt x="7964" y="3249"/>
                  </a:cubicBezTo>
                  <a:cubicBezTo>
                    <a:pt x="7832" y="3500"/>
                    <a:pt x="7700" y="3751"/>
                    <a:pt x="7555" y="4002"/>
                  </a:cubicBezTo>
                  <a:cubicBezTo>
                    <a:pt x="7515" y="4068"/>
                    <a:pt x="7476" y="4121"/>
                    <a:pt x="7436" y="4187"/>
                  </a:cubicBezTo>
                  <a:cubicBezTo>
                    <a:pt x="7396" y="4239"/>
                    <a:pt x="7370" y="4305"/>
                    <a:pt x="7330" y="4372"/>
                  </a:cubicBezTo>
                  <a:cubicBezTo>
                    <a:pt x="7251" y="4477"/>
                    <a:pt x="7172" y="4609"/>
                    <a:pt x="7093" y="4715"/>
                  </a:cubicBezTo>
                  <a:cubicBezTo>
                    <a:pt x="6921" y="4953"/>
                    <a:pt x="6749" y="5164"/>
                    <a:pt x="6578" y="5388"/>
                  </a:cubicBezTo>
                  <a:cubicBezTo>
                    <a:pt x="6393" y="5600"/>
                    <a:pt x="6208" y="5798"/>
                    <a:pt x="6010" y="5996"/>
                  </a:cubicBezTo>
                  <a:cubicBezTo>
                    <a:pt x="6002" y="6003"/>
                    <a:pt x="5995" y="6010"/>
                    <a:pt x="5988" y="6017"/>
                  </a:cubicBezTo>
                  <a:lnTo>
                    <a:pt x="5988" y="6017"/>
                  </a:lnTo>
                  <a:cubicBezTo>
                    <a:pt x="5978" y="6010"/>
                    <a:pt x="5967" y="6003"/>
                    <a:pt x="5957" y="5996"/>
                  </a:cubicBezTo>
                  <a:cubicBezTo>
                    <a:pt x="5864" y="5943"/>
                    <a:pt x="5759" y="5877"/>
                    <a:pt x="5653" y="5798"/>
                  </a:cubicBezTo>
                  <a:cubicBezTo>
                    <a:pt x="5442" y="5653"/>
                    <a:pt x="5217" y="5468"/>
                    <a:pt x="4993" y="5283"/>
                  </a:cubicBezTo>
                  <a:cubicBezTo>
                    <a:pt x="4781" y="5085"/>
                    <a:pt x="4557" y="4887"/>
                    <a:pt x="4332" y="4675"/>
                  </a:cubicBezTo>
                  <a:cubicBezTo>
                    <a:pt x="4108" y="4464"/>
                    <a:pt x="3883" y="4239"/>
                    <a:pt x="3672" y="4015"/>
                  </a:cubicBezTo>
                  <a:cubicBezTo>
                    <a:pt x="3448" y="3790"/>
                    <a:pt x="3236" y="3566"/>
                    <a:pt x="3012" y="3328"/>
                  </a:cubicBezTo>
                  <a:cubicBezTo>
                    <a:pt x="2906" y="3223"/>
                    <a:pt x="2800" y="3104"/>
                    <a:pt x="2695" y="2985"/>
                  </a:cubicBezTo>
                  <a:lnTo>
                    <a:pt x="2391" y="2641"/>
                  </a:lnTo>
                  <a:lnTo>
                    <a:pt x="1" y="4438"/>
                  </a:lnTo>
                  <a:lnTo>
                    <a:pt x="80" y="4556"/>
                  </a:lnTo>
                  <a:lnTo>
                    <a:pt x="146" y="4675"/>
                  </a:lnTo>
                  <a:lnTo>
                    <a:pt x="304" y="4887"/>
                  </a:lnTo>
                  <a:cubicBezTo>
                    <a:pt x="410" y="5032"/>
                    <a:pt x="503" y="5177"/>
                    <a:pt x="608" y="5322"/>
                  </a:cubicBezTo>
                  <a:cubicBezTo>
                    <a:pt x="820" y="5600"/>
                    <a:pt x="1031" y="5877"/>
                    <a:pt x="1255" y="6154"/>
                  </a:cubicBezTo>
                  <a:cubicBezTo>
                    <a:pt x="1480" y="6432"/>
                    <a:pt x="1718" y="6709"/>
                    <a:pt x="1955" y="6973"/>
                  </a:cubicBezTo>
                  <a:cubicBezTo>
                    <a:pt x="2074" y="7105"/>
                    <a:pt x="2206" y="7237"/>
                    <a:pt x="2325" y="7369"/>
                  </a:cubicBezTo>
                  <a:cubicBezTo>
                    <a:pt x="2457" y="7501"/>
                    <a:pt x="2589" y="7634"/>
                    <a:pt x="2721" y="7766"/>
                  </a:cubicBezTo>
                  <a:cubicBezTo>
                    <a:pt x="2985" y="8030"/>
                    <a:pt x="3276" y="8281"/>
                    <a:pt x="3606" y="8532"/>
                  </a:cubicBezTo>
                  <a:cubicBezTo>
                    <a:pt x="3765" y="8650"/>
                    <a:pt x="3936" y="8783"/>
                    <a:pt x="4121" y="8901"/>
                  </a:cubicBezTo>
                  <a:cubicBezTo>
                    <a:pt x="4306" y="9020"/>
                    <a:pt x="4517" y="9139"/>
                    <a:pt x="4755" y="9258"/>
                  </a:cubicBezTo>
                  <a:cubicBezTo>
                    <a:pt x="4993" y="9364"/>
                    <a:pt x="5257" y="9482"/>
                    <a:pt x="5613" y="9548"/>
                  </a:cubicBezTo>
                  <a:lnTo>
                    <a:pt x="5680" y="9562"/>
                  </a:lnTo>
                  <a:cubicBezTo>
                    <a:pt x="5693" y="9562"/>
                    <a:pt x="5719" y="9575"/>
                    <a:pt x="5746" y="9575"/>
                  </a:cubicBezTo>
                  <a:cubicBezTo>
                    <a:pt x="5798" y="9588"/>
                    <a:pt x="5838" y="9588"/>
                    <a:pt x="5891" y="9601"/>
                  </a:cubicBezTo>
                  <a:lnTo>
                    <a:pt x="6036" y="9601"/>
                  </a:lnTo>
                  <a:lnTo>
                    <a:pt x="6115" y="9615"/>
                  </a:lnTo>
                  <a:lnTo>
                    <a:pt x="6195" y="9615"/>
                  </a:lnTo>
                  <a:cubicBezTo>
                    <a:pt x="6261" y="9615"/>
                    <a:pt x="6313" y="9615"/>
                    <a:pt x="6366" y="9601"/>
                  </a:cubicBezTo>
                  <a:cubicBezTo>
                    <a:pt x="6432" y="9601"/>
                    <a:pt x="6485" y="9601"/>
                    <a:pt x="6551" y="9588"/>
                  </a:cubicBezTo>
                  <a:cubicBezTo>
                    <a:pt x="6578" y="9588"/>
                    <a:pt x="6604" y="9575"/>
                    <a:pt x="6644" y="9575"/>
                  </a:cubicBezTo>
                  <a:cubicBezTo>
                    <a:pt x="6670" y="9575"/>
                    <a:pt x="6696" y="9562"/>
                    <a:pt x="6736" y="9548"/>
                  </a:cubicBezTo>
                  <a:cubicBezTo>
                    <a:pt x="6789" y="9535"/>
                    <a:pt x="6855" y="9522"/>
                    <a:pt x="6921" y="9509"/>
                  </a:cubicBezTo>
                  <a:cubicBezTo>
                    <a:pt x="7172" y="9443"/>
                    <a:pt x="7423" y="9324"/>
                    <a:pt x="7647" y="9165"/>
                  </a:cubicBezTo>
                  <a:cubicBezTo>
                    <a:pt x="7700" y="9139"/>
                    <a:pt x="7753" y="9099"/>
                    <a:pt x="7806" y="9060"/>
                  </a:cubicBezTo>
                  <a:lnTo>
                    <a:pt x="7845" y="9020"/>
                  </a:lnTo>
                  <a:lnTo>
                    <a:pt x="7872" y="8994"/>
                  </a:lnTo>
                  <a:lnTo>
                    <a:pt x="7911" y="8967"/>
                  </a:lnTo>
                  <a:lnTo>
                    <a:pt x="8017" y="8875"/>
                  </a:lnTo>
                  <a:lnTo>
                    <a:pt x="8228" y="8677"/>
                  </a:lnTo>
                  <a:cubicBezTo>
                    <a:pt x="8308" y="8611"/>
                    <a:pt x="8374" y="8545"/>
                    <a:pt x="8440" y="8479"/>
                  </a:cubicBezTo>
                  <a:cubicBezTo>
                    <a:pt x="8730" y="8201"/>
                    <a:pt x="8981" y="7911"/>
                    <a:pt x="9245" y="7620"/>
                  </a:cubicBezTo>
                  <a:cubicBezTo>
                    <a:pt x="9483" y="7317"/>
                    <a:pt x="9721" y="7013"/>
                    <a:pt x="9945" y="6696"/>
                  </a:cubicBezTo>
                  <a:cubicBezTo>
                    <a:pt x="10157" y="6379"/>
                    <a:pt x="10355" y="6049"/>
                    <a:pt x="10553" y="5719"/>
                  </a:cubicBezTo>
                  <a:lnTo>
                    <a:pt x="10685" y="5468"/>
                  </a:lnTo>
                  <a:cubicBezTo>
                    <a:pt x="10724" y="5375"/>
                    <a:pt x="10764" y="5296"/>
                    <a:pt x="10817" y="5217"/>
                  </a:cubicBezTo>
                  <a:cubicBezTo>
                    <a:pt x="10856" y="5124"/>
                    <a:pt x="10896" y="5045"/>
                    <a:pt x="10936" y="4953"/>
                  </a:cubicBezTo>
                  <a:lnTo>
                    <a:pt x="11055" y="4702"/>
                  </a:lnTo>
                  <a:cubicBezTo>
                    <a:pt x="11372" y="4002"/>
                    <a:pt x="11622" y="3302"/>
                    <a:pt x="11821" y="2575"/>
                  </a:cubicBezTo>
                  <a:cubicBezTo>
                    <a:pt x="11913" y="2219"/>
                    <a:pt x="12005" y="1849"/>
                    <a:pt x="12071" y="1479"/>
                  </a:cubicBezTo>
                  <a:cubicBezTo>
                    <a:pt x="12098" y="1294"/>
                    <a:pt x="12138" y="1110"/>
                    <a:pt x="12151" y="911"/>
                  </a:cubicBezTo>
                  <a:cubicBezTo>
                    <a:pt x="12164" y="872"/>
                    <a:pt x="12164" y="819"/>
                    <a:pt x="12177" y="766"/>
                  </a:cubicBezTo>
                  <a:cubicBezTo>
                    <a:pt x="12177" y="727"/>
                    <a:pt x="12190" y="674"/>
                    <a:pt x="12190" y="621"/>
                  </a:cubicBezTo>
                  <a:cubicBezTo>
                    <a:pt x="12190" y="568"/>
                    <a:pt x="12204" y="528"/>
                    <a:pt x="12204" y="476"/>
                  </a:cubicBezTo>
                  <a:lnTo>
                    <a:pt x="12217" y="291"/>
                  </a:lnTo>
                  <a:lnTo>
                    <a:pt x="9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07"/>
            <p:cNvSpPr/>
            <p:nvPr/>
          </p:nvSpPr>
          <p:spPr>
            <a:xfrm flipH="1">
              <a:off x="1906215" y="4226935"/>
              <a:ext cx="371522" cy="594396"/>
            </a:xfrm>
            <a:custGeom>
              <a:avLst/>
              <a:gdLst/>
              <a:ahLst/>
              <a:cxnLst/>
              <a:rect l="l" t="t" r="r" b="b"/>
              <a:pathLst>
                <a:path w="5746" h="9193" extrusionOk="0">
                  <a:moveTo>
                    <a:pt x="1295" y="1"/>
                  </a:moveTo>
                  <a:cubicBezTo>
                    <a:pt x="1295" y="1"/>
                    <a:pt x="1229" y="304"/>
                    <a:pt x="1123" y="819"/>
                  </a:cubicBezTo>
                  <a:cubicBezTo>
                    <a:pt x="1110" y="885"/>
                    <a:pt x="1097" y="951"/>
                    <a:pt x="1084" y="1018"/>
                  </a:cubicBezTo>
                  <a:cubicBezTo>
                    <a:pt x="767" y="2682"/>
                    <a:pt x="159" y="6115"/>
                    <a:pt x="1" y="9192"/>
                  </a:cubicBezTo>
                  <a:lnTo>
                    <a:pt x="4451" y="9192"/>
                  </a:lnTo>
                  <a:lnTo>
                    <a:pt x="5640" y="2153"/>
                  </a:lnTo>
                  <a:lnTo>
                    <a:pt x="5746" y="1572"/>
                  </a:lnTo>
                  <a:lnTo>
                    <a:pt x="2312" y="357"/>
                  </a:lnTo>
                  <a:lnTo>
                    <a:pt x="2114" y="291"/>
                  </a:lnTo>
                  <a:lnTo>
                    <a:pt x="12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07"/>
            <p:cNvSpPr/>
            <p:nvPr/>
          </p:nvSpPr>
          <p:spPr>
            <a:xfrm flipH="1">
              <a:off x="1523637" y="3958800"/>
              <a:ext cx="707094" cy="417817"/>
            </a:xfrm>
            <a:custGeom>
              <a:avLst/>
              <a:gdLst/>
              <a:ahLst/>
              <a:cxnLst/>
              <a:rect l="l" t="t" r="r" b="b"/>
              <a:pathLst>
                <a:path w="10936" h="6462" extrusionOk="0">
                  <a:moveTo>
                    <a:pt x="1611" y="1"/>
                  </a:moveTo>
                  <a:cubicBezTo>
                    <a:pt x="1611" y="1"/>
                    <a:pt x="0" y="4649"/>
                    <a:pt x="753" y="5151"/>
                  </a:cubicBezTo>
                  <a:cubicBezTo>
                    <a:pt x="1881" y="5906"/>
                    <a:pt x="5045" y="6462"/>
                    <a:pt x="7445" y="6462"/>
                  </a:cubicBezTo>
                  <a:cubicBezTo>
                    <a:pt x="8950" y="6462"/>
                    <a:pt x="10154" y="6243"/>
                    <a:pt x="10367" y="5719"/>
                  </a:cubicBezTo>
                  <a:cubicBezTo>
                    <a:pt x="10935" y="4359"/>
                    <a:pt x="10671" y="1903"/>
                    <a:pt x="10671" y="1903"/>
                  </a:cubicBezTo>
                  <a:lnTo>
                    <a:pt x="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07"/>
            <p:cNvSpPr/>
            <p:nvPr/>
          </p:nvSpPr>
          <p:spPr>
            <a:xfrm flipH="1">
              <a:off x="1537344" y="4183549"/>
              <a:ext cx="350120" cy="637782"/>
            </a:xfrm>
            <a:custGeom>
              <a:avLst/>
              <a:gdLst/>
              <a:ahLst/>
              <a:cxnLst/>
              <a:rect l="l" t="t" r="r" b="b"/>
              <a:pathLst>
                <a:path w="5415" h="9864" extrusionOk="0">
                  <a:moveTo>
                    <a:pt x="4862" y="1"/>
                  </a:moveTo>
                  <a:cubicBezTo>
                    <a:pt x="4431" y="1"/>
                    <a:pt x="3885" y="109"/>
                    <a:pt x="3315" y="275"/>
                  </a:cubicBezTo>
                  <a:cubicBezTo>
                    <a:pt x="3249" y="289"/>
                    <a:pt x="3196" y="302"/>
                    <a:pt x="3130" y="328"/>
                  </a:cubicBezTo>
                  <a:cubicBezTo>
                    <a:pt x="1611" y="777"/>
                    <a:pt x="0" y="1543"/>
                    <a:pt x="0" y="1543"/>
                  </a:cubicBezTo>
                  <a:lnTo>
                    <a:pt x="0" y="9863"/>
                  </a:lnTo>
                  <a:lnTo>
                    <a:pt x="4464" y="9863"/>
                  </a:lnTo>
                  <a:cubicBezTo>
                    <a:pt x="4755" y="7248"/>
                    <a:pt x="5085" y="3749"/>
                    <a:pt x="5270" y="1728"/>
                  </a:cubicBezTo>
                  <a:cubicBezTo>
                    <a:pt x="5270" y="1662"/>
                    <a:pt x="5283" y="1596"/>
                    <a:pt x="5283" y="1543"/>
                  </a:cubicBezTo>
                  <a:cubicBezTo>
                    <a:pt x="5362" y="645"/>
                    <a:pt x="5415" y="91"/>
                    <a:pt x="5415" y="91"/>
                  </a:cubicBezTo>
                  <a:cubicBezTo>
                    <a:pt x="5268" y="28"/>
                    <a:pt x="5080" y="1"/>
                    <a:pt x="4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107"/>
            <p:cNvSpPr/>
            <p:nvPr/>
          </p:nvSpPr>
          <p:spPr>
            <a:xfrm flipH="1">
              <a:off x="1457039" y="2980273"/>
              <a:ext cx="741234" cy="1222027"/>
            </a:xfrm>
            <a:custGeom>
              <a:avLst/>
              <a:gdLst/>
              <a:ahLst/>
              <a:cxnLst/>
              <a:rect l="l" t="t" r="r" b="b"/>
              <a:pathLst>
                <a:path w="11464" h="18900" extrusionOk="0">
                  <a:moveTo>
                    <a:pt x="4305" y="0"/>
                  </a:moveTo>
                  <a:cubicBezTo>
                    <a:pt x="4081" y="343"/>
                    <a:pt x="3777" y="555"/>
                    <a:pt x="3460" y="713"/>
                  </a:cubicBezTo>
                  <a:cubicBezTo>
                    <a:pt x="3421" y="726"/>
                    <a:pt x="3394" y="753"/>
                    <a:pt x="3355" y="766"/>
                  </a:cubicBezTo>
                  <a:cubicBezTo>
                    <a:pt x="2377" y="1175"/>
                    <a:pt x="1255" y="1096"/>
                    <a:pt x="1017" y="2272"/>
                  </a:cubicBezTo>
                  <a:cubicBezTo>
                    <a:pt x="872" y="2998"/>
                    <a:pt x="1440" y="4517"/>
                    <a:pt x="1374" y="7581"/>
                  </a:cubicBezTo>
                  <a:cubicBezTo>
                    <a:pt x="1374" y="7805"/>
                    <a:pt x="1360" y="8030"/>
                    <a:pt x="1347" y="8281"/>
                  </a:cubicBezTo>
                  <a:cubicBezTo>
                    <a:pt x="1334" y="8505"/>
                    <a:pt x="1321" y="8730"/>
                    <a:pt x="1308" y="8981"/>
                  </a:cubicBezTo>
                  <a:cubicBezTo>
                    <a:pt x="1294" y="9205"/>
                    <a:pt x="1268" y="9430"/>
                    <a:pt x="1241" y="9667"/>
                  </a:cubicBezTo>
                  <a:cubicBezTo>
                    <a:pt x="1228" y="9879"/>
                    <a:pt x="1202" y="10090"/>
                    <a:pt x="1175" y="10314"/>
                  </a:cubicBezTo>
                  <a:cubicBezTo>
                    <a:pt x="1149" y="10539"/>
                    <a:pt x="1123" y="10777"/>
                    <a:pt x="1083" y="11014"/>
                  </a:cubicBezTo>
                  <a:cubicBezTo>
                    <a:pt x="898" y="12282"/>
                    <a:pt x="423" y="15240"/>
                    <a:pt x="0" y="16878"/>
                  </a:cubicBezTo>
                  <a:cubicBezTo>
                    <a:pt x="1264" y="18067"/>
                    <a:pt x="3627" y="18900"/>
                    <a:pt x="6116" y="18900"/>
                  </a:cubicBezTo>
                  <a:cubicBezTo>
                    <a:pt x="7553" y="18900"/>
                    <a:pt x="9033" y="18622"/>
                    <a:pt x="10367" y="17974"/>
                  </a:cubicBezTo>
                  <a:cubicBezTo>
                    <a:pt x="10763" y="16878"/>
                    <a:pt x="11212" y="12982"/>
                    <a:pt x="11331" y="11807"/>
                  </a:cubicBezTo>
                  <a:cubicBezTo>
                    <a:pt x="11345" y="11582"/>
                    <a:pt x="11371" y="11345"/>
                    <a:pt x="11384" y="11120"/>
                  </a:cubicBezTo>
                  <a:cubicBezTo>
                    <a:pt x="11463" y="9997"/>
                    <a:pt x="11437" y="8875"/>
                    <a:pt x="11384" y="7699"/>
                  </a:cubicBezTo>
                  <a:lnTo>
                    <a:pt x="11371" y="7501"/>
                  </a:lnTo>
                  <a:cubicBezTo>
                    <a:pt x="11331" y="6537"/>
                    <a:pt x="11252" y="5520"/>
                    <a:pt x="11186" y="4464"/>
                  </a:cubicBezTo>
                  <a:cubicBezTo>
                    <a:pt x="11054" y="2351"/>
                    <a:pt x="10354" y="1043"/>
                    <a:pt x="9126" y="845"/>
                  </a:cubicBezTo>
                  <a:cubicBezTo>
                    <a:pt x="8558" y="753"/>
                    <a:pt x="8109" y="594"/>
                    <a:pt x="7779" y="449"/>
                  </a:cubicBezTo>
                  <a:cubicBezTo>
                    <a:pt x="7739" y="423"/>
                    <a:pt x="7700" y="409"/>
                    <a:pt x="7660" y="383"/>
                  </a:cubicBezTo>
                  <a:cubicBezTo>
                    <a:pt x="7264" y="185"/>
                    <a:pt x="7039" y="0"/>
                    <a:pt x="7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107"/>
            <p:cNvSpPr/>
            <p:nvPr/>
          </p:nvSpPr>
          <p:spPr>
            <a:xfrm flipH="1">
              <a:off x="1675646" y="2439219"/>
              <a:ext cx="399648" cy="325938"/>
            </a:xfrm>
            <a:custGeom>
              <a:avLst/>
              <a:gdLst/>
              <a:ahLst/>
              <a:cxnLst/>
              <a:rect l="l" t="t" r="r" b="b"/>
              <a:pathLst>
                <a:path w="6181" h="5041" extrusionOk="0">
                  <a:moveTo>
                    <a:pt x="924" y="1"/>
                  </a:moveTo>
                  <a:cubicBezTo>
                    <a:pt x="849" y="1"/>
                    <a:pt x="774" y="15"/>
                    <a:pt x="700" y="48"/>
                  </a:cubicBezTo>
                  <a:cubicBezTo>
                    <a:pt x="105" y="312"/>
                    <a:pt x="858" y="1171"/>
                    <a:pt x="858" y="1171"/>
                  </a:cubicBezTo>
                  <a:cubicBezTo>
                    <a:pt x="858" y="1171"/>
                    <a:pt x="781" y="1157"/>
                    <a:pt x="674" y="1157"/>
                  </a:cubicBezTo>
                  <a:cubicBezTo>
                    <a:pt x="420" y="1157"/>
                    <a:pt x="1" y="1235"/>
                    <a:pt x="66" y="1765"/>
                  </a:cubicBezTo>
                  <a:cubicBezTo>
                    <a:pt x="172" y="2531"/>
                    <a:pt x="1030" y="2861"/>
                    <a:pt x="1030" y="2861"/>
                  </a:cubicBezTo>
                  <a:cubicBezTo>
                    <a:pt x="1030" y="2861"/>
                    <a:pt x="766" y="3284"/>
                    <a:pt x="898" y="3984"/>
                  </a:cubicBezTo>
                  <a:cubicBezTo>
                    <a:pt x="1030" y="4670"/>
                    <a:pt x="1320" y="4710"/>
                    <a:pt x="1320" y="4710"/>
                  </a:cubicBezTo>
                  <a:lnTo>
                    <a:pt x="5018" y="5040"/>
                  </a:lnTo>
                  <a:cubicBezTo>
                    <a:pt x="5018" y="5040"/>
                    <a:pt x="5784" y="5040"/>
                    <a:pt x="5982" y="4076"/>
                  </a:cubicBezTo>
                  <a:cubicBezTo>
                    <a:pt x="6180" y="3125"/>
                    <a:pt x="5520" y="2729"/>
                    <a:pt x="5520" y="2729"/>
                  </a:cubicBezTo>
                  <a:cubicBezTo>
                    <a:pt x="5520" y="2729"/>
                    <a:pt x="5943" y="2003"/>
                    <a:pt x="5388" y="1633"/>
                  </a:cubicBezTo>
                  <a:cubicBezTo>
                    <a:pt x="4873" y="1303"/>
                    <a:pt x="3275" y="1144"/>
                    <a:pt x="3275" y="1144"/>
                  </a:cubicBezTo>
                  <a:cubicBezTo>
                    <a:pt x="3275" y="1144"/>
                    <a:pt x="3011" y="444"/>
                    <a:pt x="2707" y="246"/>
                  </a:cubicBezTo>
                  <a:cubicBezTo>
                    <a:pt x="2574" y="157"/>
                    <a:pt x="2464" y="122"/>
                    <a:pt x="2373" y="122"/>
                  </a:cubicBezTo>
                  <a:cubicBezTo>
                    <a:pt x="2005" y="122"/>
                    <a:pt x="1954" y="708"/>
                    <a:pt x="1954" y="708"/>
                  </a:cubicBezTo>
                  <a:cubicBezTo>
                    <a:pt x="1954" y="708"/>
                    <a:pt x="1449" y="1"/>
                    <a:pt x="92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07"/>
            <p:cNvSpPr/>
            <p:nvPr/>
          </p:nvSpPr>
          <p:spPr>
            <a:xfrm flipH="1">
              <a:off x="1743989" y="2839385"/>
              <a:ext cx="178519" cy="185761"/>
            </a:xfrm>
            <a:custGeom>
              <a:avLst/>
              <a:gdLst/>
              <a:ahLst/>
              <a:cxnLst/>
              <a:rect l="l" t="t" r="r" b="b"/>
              <a:pathLst>
                <a:path w="2761" h="2873" extrusionOk="0">
                  <a:moveTo>
                    <a:pt x="2761" y="0"/>
                  </a:moveTo>
                  <a:lnTo>
                    <a:pt x="331" y="1519"/>
                  </a:lnTo>
                  <a:lnTo>
                    <a:pt x="1" y="1717"/>
                  </a:lnTo>
                  <a:lnTo>
                    <a:pt x="1" y="2417"/>
                  </a:lnTo>
                  <a:cubicBezTo>
                    <a:pt x="80" y="2483"/>
                    <a:pt x="172" y="2536"/>
                    <a:pt x="252" y="2588"/>
                  </a:cubicBezTo>
                  <a:cubicBezTo>
                    <a:pt x="598" y="2798"/>
                    <a:pt x="953" y="2872"/>
                    <a:pt x="1282" y="2872"/>
                  </a:cubicBezTo>
                  <a:cubicBezTo>
                    <a:pt x="2098" y="2872"/>
                    <a:pt x="2761" y="2417"/>
                    <a:pt x="2761" y="2417"/>
                  </a:cubicBezTo>
                  <a:lnTo>
                    <a:pt x="2761"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07"/>
            <p:cNvSpPr/>
            <p:nvPr/>
          </p:nvSpPr>
          <p:spPr>
            <a:xfrm flipH="1">
              <a:off x="1678233" y="2949496"/>
              <a:ext cx="169144" cy="182787"/>
            </a:xfrm>
            <a:custGeom>
              <a:avLst/>
              <a:gdLst/>
              <a:ahLst/>
              <a:cxnLst/>
              <a:rect l="l" t="t" r="r" b="b"/>
              <a:pathLst>
                <a:path w="2616" h="2827" extrusionOk="0">
                  <a:moveTo>
                    <a:pt x="1586" y="1"/>
                  </a:moveTo>
                  <a:cubicBezTo>
                    <a:pt x="1005" y="912"/>
                    <a:pt x="1" y="1163"/>
                    <a:pt x="1" y="1163"/>
                  </a:cubicBezTo>
                  <a:lnTo>
                    <a:pt x="1" y="2827"/>
                  </a:lnTo>
                  <a:cubicBezTo>
                    <a:pt x="1137" y="2616"/>
                    <a:pt x="1823" y="1889"/>
                    <a:pt x="2616" y="1070"/>
                  </a:cubicBezTo>
                  <a:cubicBezTo>
                    <a:pt x="2405" y="146"/>
                    <a:pt x="1586" y="1"/>
                    <a:pt x="1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07"/>
            <p:cNvSpPr/>
            <p:nvPr/>
          </p:nvSpPr>
          <p:spPr>
            <a:xfrm flipH="1">
              <a:off x="1847312" y="2964885"/>
              <a:ext cx="141794" cy="167398"/>
            </a:xfrm>
            <a:custGeom>
              <a:avLst/>
              <a:gdLst/>
              <a:ahLst/>
              <a:cxnLst/>
              <a:rect l="l" t="t" r="r" b="b"/>
              <a:pathLst>
                <a:path w="2193" h="2589" extrusionOk="0">
                  <a:moveTo>
                    <a:pt x="1004" y="0"/>
                  </a:moveTo>
                  <a:cubicBezTo>
                    <a:pt x="1004" y="0"/>
                    <a:pt x="278" y="159"/>
                    <a:pt x="1" y="1083"/>
                  </a:cubicBezTo>
                  <a:cubicBezTo>
                    <a:pt x="727" y="1981"/>
                    <a:pt x="1123" y="2312"/>
                    <a:pt x="2193" y="2589"/>
                  </a:cubicBezTo>
                  <a:lnTo>
                    <a:pt x="2193" y="925"/>
                  </a:lnTo>
                  <a:cubicBezTo>
                    <a:pt x="2193" y="925"/>
                    <a:pt x="1599" y="912"/>
                    <a:pt x="1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07"/>
            <p:cNvSpPr/>
            <p:nvPr/>
          </p:nvSpPr>
          <p:spPr>
            <a:xfrm flipH="1">
              <a:off x="1763581" y="3161250"/>
              <a:ext cx="187119" cy="838608"/>
            </a:xfrm>
            <a:custGeom>
              <a:avLst/>
              <a:gdLst/>
              <a:ahLst/>
              <a:cxnLst/>
              <a:rect l="l" t="t" r="r" b="b"/>
              <a:pathLst>
                <a:path w="2894" h="12970" extrusionOk="0">
                  <a:moveTo>
                    <a:pt x="1308" y="1"/>
                  </a:moveTo>
                  <a:lnTo>
                    <a:pt x="1295" y="133"/>
                  </a:lnTo>
                  <a:lnTo>
                    <a:pt x="1256" y="397"/>
                  </a:lnTo>
                  <a:lnTo>
                    <a:pt x="1176" y="991"/>
                  </a:lnTo>
                  <a:lnTo>
                    <a:pt x="1150" y="1255"/>
                  </a:lnTo>
                  <a:lnTo>
                    <a:pt x="1071" y="1850"/>
                  </a:lnTo>
                  <a:lnTo>
                    <a:pt x="1031" y="2114"/>
                  </a:lnTo>
                  <a:lnTo>
                    <a:pt x="952" y="2708"/>
                  </a:lnTo>
                  <a:lnTo>
                    <a:pt x="912" y="2972"/>
                  </a:lnTo>
                  <a:lnTo>
                    <a:pt x="833" y="3580"/>
                  </a:lnTo>
                  <a:lnTo>
                    <a:pt x="807" y="3844"/>
                  </a:lnTo>
                  <a:lnTo>
                    <a:pt x="727" y="4438"/>
                  </a:lnTo>
                  <a:lnTo>
                    <a:pt x="688" y="4702"/>
                  </a:lnTo>
                  <a:lnTo>
                    <a:pt x="608" y="5297"/>
                  </a:lnTo>
                  <a:lnTo>
                    <a:pt x="582" y="5561"/>
                  </a:lnTo>
                  <a:lnTo>
                    <a:pt x="503" y="6155"/>
                  </a:lnTo>
                  <a:lnTo>
                    <a:pt x="463" y="6419"/>
                  </a:lnTo>
                  <a:lnTo>
                    <a:pt x="384" y="7027"/>
                  </a:lnTo>
                  <a:lnTo>
                    <a:pt x="344" y="7291"/>
                  </a:lnTo>
                  <a:lnTo>
                    <a:pt x="265" y="7885"/>
                  </a:lnTo>
                  <a:lnTo>
                    <a:pt x="239" y="8149"/>
                  </a:lnTo>
                  <a:lnTo>
                    <a:pt x="159" y="8744"/>
                  </a:lnTo>
                  <a:lnTo>
                    <a:pt x="120" y="9008"/>
                  </a:lnTo>
                  <a:lnTo>
                    <a:pt x="41" y="9602"/>
                  </a:lnTo>
                  <a:lnTo>
                    <a:pt x="14" y="9866"/>
                  </a:lnTo>
                  <a:lnTo>
                    <a:pt x="1" y="9879"/>
                  </a:lnTo>
                  <a:lnTo>
                    <a:pt x="476" y="11015"/>
                  </a:lnTo>
                  <a:lnTo>
                    <a:pt x="688" y="11530"/>
                  </a:lnTo>
                  <a:lnTo>
                    <a:pt x="1282" y="12970"/>
                  </a:lnTo>
                  <a:lnTo>
                    <a:pt x="1573" y="12402"/>
                  </a:lnTo>
                  <a:lnTo>
                    <a:pt x="1678" y="12217"/>
                  </a:lnTo>
                  <a:lnTo>
                    <a:pt x="1903" y="11768"/>
                  </a:lnTo>
                  <a:lnTo>
                    <a:pt x="2008" y="11570"/>
                  </a:lnTo>
                  <a:lnTo>
                    <a:pt x="2233" y="11121"/>
                  </a:lnTo>
                  <a:lnTo>
                    <a:pt x="2339" y="10923"/>
                  </a:lnTo>
                  <a:lnTo>
                    <a:pt x="2563" y="10487"/>
                  </a:lnTo>
                  <a:lnTo>
                    <a:pt x="2563" y="10474"/>
                  </a:lnTo>
                  <a:lnTo>
                    <a:pt x="2669" y="10289"/>
                  </a:lnTo>
                  <a:lnTo>
                    <a:pt x="2893" y="9866"/>
                  </a:lnTo>
                  <a:lnTo>
                    <a:pt x="2880" y="9813"/>
                  </a:lnTo>
                  <a:lnTo>
                    <a:pt x="2854" y="9483"/>
                  </a:lnTo>
                  <a:lnTo>
                    <a:pt x="2774" y="8730"/>
                  </a:lnTo>
                  <a:lnTo>
                    <a:pt x="2735" y="8400"/>
                  </a:lnTo>
                  <a:lnTo>
                    <a:pt x="2669" y="7647"/>
                  </a:lnTo>
                  <a:lnTo>
                    <a:pt x="2629" y="7317"/>
                  </a:lnTo>
                  <a:lnTo>
                    <a:pt x="2550" y="6565"/>
                  </a:lnTo>
                  <a:lnTo>
                    <a:pt x="2523" y="6234"/>
                  </a:lnTo>
                  <a:lnTo>
                    <a:pt x="2444" y="5482"/>
                  </a:lnTo>
                  <a:lnTo>
                    <a:pt x="2405" y="5138"/>
                  </a:lnTo>
                  <a:lnTo>
                    <a:pt x="2325" y="4385"/>
                  </a:lnTo>
                  <a:lnTo>
                    <a:pt x="2299" y="4055"/>
                  </a:lnTo>
                  <a:lnTo>
                    <a:pt x="2220" y="3303"/>
                  </a:lnTo>
                  <a:lnTo>
                    <a:pt x="2180" y="2972"/>
                  </a:lnTo>
                  <a:lnTo>
                    <a:pt x="2114" y="2220"/>
                  </a:lnTo>
                  <a:lnTo>
                    <a:pt x="2074" y="1889"/>
                  </a:lnTo>
                  <a:lnTo>
                    <a:pt x="1995" y="1137"/>
                  </a:lnTo>
                  <a:lnTo>
                    <a:pt x="1969" y="793"/>
                  </a:lnTo>
                  <a:lnTo>
                    <a:pt x="1890" y="14"/>
                  </a:lnTo>
                  <a:lnTo>
                    <a:pt x="1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07"/>
            <p:cNvSpPr/>
            <p:nvPr/>
          </p:nvSpPr>
          <p:spPr>
            <a:xfrm flipH="1">
              <a:off x="1797784" y="3054565"/>
              <a:ext cx="97374" cy="135781"/>
            </a:xfrm>
            <a:custGeom>
              <a:avLst/>
              <a:gdLst/>
              <a:ahLst/>
              <a:cxnLst/>
              <a:rect l="l" t="t" r="r" b="b"/>
              <a:pathLst>
                <a:path w="1506" h="2100" extrusionOk="0">
                  <a:moveTo>
                    <a:pt x="740" y="0"/>
                  </a:moveTo>
                  <a:lnTo>
                    <a:pt x="0" y="951"/>
                  </a:lnTo>
                  <a:lnTo>
                    <a:pt x="740" y="2100"/>
                  </a:lnTo>
                  <a:lnTo>
                    <a:pt x="1506" y="951"/>
                  </a:lnTo>
                  <a:lnTo>
                    <a:pt x="7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07"/>
            <p:cNvSpPr/>
            <p:nvPr/>
          </p:nvSpPr>
          <p:spPr>
            <a:xfrm flipH="1">
              <a:off x="1671379" y="3012861"/>
              <a:ext cx="324516" cy="153820"/>
            </a:xfrm>
            <a:custGeom>
              <a:avLst/>
              <a:gdLst/>
              <a:ahLst/>
              <a:cxnLst/>
              <a:rect l="l" t="t" r="r" b="b"/>
              <a:pathLst>
                <a:path w="5019" h="2379" extrusionOk="0">
                  <a:moveTo>
                    <a:pt x="4917" y="1"/>
                  </a:moveTo>
                  <a:cubicBezTo>
                    <a:pt x="4885" y="1"/>
                    <a:pt x="4853" y="22"/>
                    <a:pt x="4834" y="51"/>
                  </a:cubicBezTo>
                  <a:cubicBezTo>
                    <a:pt x="4834" y="64"/>
                    <a:pt x="4226" y="1543"/>
                    <a:pt x="3526" y="2164"/>
                  </a:cubicBezTo>
                  <a:lnTo>
                    <a:pt x="2364" y="592"/>
                  </a:lnTo>
                  <a:cubicBezTo>
                    <a:pt x="2351" y="566"/>
                    <a:pt x="2324" y="553"/>
                    <a:pt x="2298" y="553"/>
                  </a:cubicBezTo>
                  <a:cubicBezTo>
                    <a:pt x="2272" y="553"/>
                    <a:pt x="2245" y="579"/>
                    <a:pt x="2232" y="592"/>
                  </a:cubicBezTo>
                  <a:lnTo>
                    <a:pt x="1149" y="2124"/>
                  </a:lnTo>
                  <a:cubicBezTo>
                    <a:pt x="977" y="1834"/>
                    <a:pt x="542" y="1041"/>
                    <a:pt x="185" y="302"/>
                  </a:cubicBezTo>
                  <a:cubicBezTo>
                    <a:pt x="165" y="272"/>
                    <a:pt x="130" y="257"/>
                    <a:pt x="98" y="257"/>
                  </a:cubicBezTo>
                  <a:cubicBezTo>
                    <a:pt x="87" y="257"/>
                    <a:pt x="76" y="259"/>
                    <a:pt x="66" y="262"/>
                  </a:cubicBezTo>
                  <a:cubicBezTo>
                    <a:pt x="26" y="288"/>
                    <a:pt x="0" y="341"/>
                    <a:pt x="26" y="381"/>
                  </a:cubicBezTo>
                  <a:cubicBezTo>
                    <a:pt x="489" y="1305"/>
                    <a:pt x="1057" y="2322"/>
                    <a:pt x="1057" y="2335"/>
                  </a:cubicBezTo>
                  <a:cubicBezTo>
                    <a:pt x="1070" y="2362"/>
                    <a:pt x="1096" y="2375"/>
                    <a:pt x="1136" y="2375"/>
                  </a:cubicBezTo>
                  <a:cubicBezTo>
                    <a:pt x="1141" y="2378"/>
                    <a:pt x="1146" y="2379"/>
                    <a:pt x="1151" y="2379"/>
                  </a:cubicBezTo>
                  <a:cubicBezTo>
                    <a:pt x="1172" y="2379"/>
                    <a:pt x="1191" y="2359"/>
                    <a:pt x="1202" y="2349"/>
                  </a:cubicBezTo>
                  <a:lnTo>
                    <a:pt x="2298" y="790"/>
                  </a:lnTo>
                  <a:lnTo>
                    <a:pt x="3434" y="2349"/>
                  </a:lnTo>
                  <a:cubicBezTo>
                    <a:pt x="3447" y="2362"/>
                    <a:pt x="3473" y="2375"/>
                    <a:pt x="3500" y="2375"/>
                  </a:cubicBezTo>
                  <a:lnTo>
                    <a:pt x="3513" y="2375"/>
                  </a:lnTo>
                  <a:cubicBezTo>
                    <a:pt x="3526" y="2375"/>
                    <a:pt x="3553" y="2375"/>
                    <a:pt x="3566" y="2362"/>
                  </a:cubicBezTo>
                  <a:cubicBezTo>
                    <a:pt x="4332" y="1754"/>
                    <a:pt x="4979" y="183"/>
                    <a:pt x="5005" y="117"/>
                  </a:cubicBezTo>
                  <a:cubicBezTo>
                    <a:pt x="5019" y="77"/>
                    <a:pt x="4992" y="24"/>
                    <a:pt x="4952" y="11"/>
                  </a:cubicBezTo>
                  <a:cubicBezTo>
                    <a:pt x="4941" y="4"/>
                    <a:pt x="4929" y="1"/>
                    <a:pt x="4917" y="1"/>
                  </a:cubicBezTo>
                  <a:close/>
                </a:path>
              </a:pathLst>
            </a:custGeom>
            <a:solidFill>
              <a:srgbClr val="D08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07"/>
            <p:cNvSpPr/>
            <p:nvPr/>
          </p:nvSpPr>
          <p:spPr>
            <a:xfrm flipH="1">
              <a:off x="1841299" y="3023788"/>
              <a:ext cx="11186" cy="36790"/>
            </a:xfrm>
            <a:custGeom>
              <a:avLst/>
              <a:gdLst/>
              <a:ahLst/>
              <a:cxnLst/>
              <a:rect l="l" t="t" r="r" b="b"/>
              <a:pathLst>
                <a:path w="173" h="569" extrusionOk="0">
                  <a:moveTo>
                    <a:pt x="80" y="1"/>
                  </a:moveTo>
                  <a:cubicBezTo>
                    <a:pt x="40" y="1"/>
                    <a:pt x="1" y="40"/>
                    <a:pt x="1" y="80"/>
                  </a:cubicBezTo>
                  <a:lnTo>
                    <a:pt x="1" y="476"/>
                  </a:lnTo>
                  <a:cubicBezTo>
                    <a:pt x="1" y="529"/>
                    <a:pt x="40" y="569"/>
                    <a:pt x="80" y="569"/>
                  </a:cubicBezTo>
                  <a:cubicBezTo>
                    <a:pt x="133" y="569"/>
                    <a:pt x="172" y="529"/>
                    <a:pt x="172" y="476"/>
                  </a:cubicBezTo>
                  <a:lnTo>
                    <a:pt x="172" y="80"/>
                  </a:lnTo>
                  <a:cubicBezTo>
                    <a:pt x="172" y="40"/>
                    <a:pt x="133" y="1"/>
                    <a:pt x="80" y="1"/>
                  </a:cubicBezTo>
                  <a:close/>
                </a:path>
              </a:pathLst>
            </a:custGeom>
            <a:solidFill>
              <a:srgbClr val="D08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07"/>
            <p:cNvSpPr/>
            <p:nvPr/>
          </p:nvSpPr>
          <p:spPr>
            <a:xfrm flipH="1">
              <a:off x="1977920" y="2738131"/>
              <a:ext cx="53601" cy="95564"/>
            </a:xfrm>
            <a:custGeom>
              <a:avLst/>
              <a:gdLst/>
              <a:ahLst/>
              <a:cxnLst/>
              <a:rect l="l" t="t" r="r" b="b"/>
              <a:pathLst>
                <a:path w="829" h="1478" extrusionOk="0">
                  <a:moveTo>
                    <a:pt x="468" y="0"/>
                  </a:moveTo>
                  <a:cubicBezTo>
                    <a:pt x="376" y="0"/>
                    <a:pt x="283" y="52"/>
                    <a:pt x="208" y="206"/>
                  </a:cubicBezTo>
                  <a:cubicBezTo>
                    <a:pt x="0" y="633"/>
                    <a:pt x="131" y="1478"/>
                    <a:pt x="622" y="1478"/>
                  </a:cubicBezTo>
                  <a:cubicBezTo>
                    <a:pt x="662" y="1478"/>
                    <a:pt x="704" y="1472"/>
                    <a:pt x="749" y="1460"/>
                  </a:cubicBezTo>
                  <a:lnTo>
                    <a:pt x="828" y="206"/>
                  </a:lnTo>
                  <a:cubicBezTo>
                    <a:pt x="828" y="206"/>
                    <a:pt x="652" y="0"/>
                    <a:pt x="468" y="0"/>
                  </a:cubicBezTo>
                  <a:close/>
                </a:path>
              </a:pathLst>
            </a:custGeom>
            <a:solidFill>
              <a:srgbClr val="E4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07"/>
            <p:cNvSpPr/>
            <p:nvPr/>
          </p:nvSpPr>
          <p:spPr>
            <a:xfrm flipH="1">
              <a:off x="1722588" y="2575453"/>
              <a:ext cx="282747" cy="374108"/>
            </a:xfrm>
            <a:custGeom>
              <a:avLst/>
              <a:gdLst/>
              <a:ahLst/>
              <a:cxnLst/>
              <a:rect l="l" t="t" r="r" b="b"/>
              <a:pathLst>
                <a:path w="4373" h="5786" extrusionOk="0">
                  <a:moveTo>
                    <a:pt x="2116" y="1"/>
                  </a:moveTo>
                  <a:cubicBezTo>
                    <a:pt x="1400" y="1"/>
                    <a:pt x="778" y="199"/>
                    <a:pt x="410" y="595"/>
                  </a:cubicBezTo>
                  <a:cubicBezTo>
                    <a:pt x="397" y="622"/>
                    <a:pt x="384" y="635"/>
                    <a:pt x="371" y="648"/>
                  </a:cubicBezTo>
                  <a:cubicBezTo>
                    <a:pt x="212" y="846"/>
                    <a:pt x="120" y="1084"/>
                    <a:pt x="93" y="1348"/>
                  </a:cubicBezTo>
                  <a:lnTo>
                    <a:pt x="40" y="2854"/>
                  </a:lnTo>
                  <a:lnTo>
                    <a:pt x="27" y="3224"/>
                  </a:lnTo>
                  <a:lnTo>
                    <a:pt x="1" y="4359"/>
                  </a:lnTo>
                  <a:cubicBezTo>
                    <a:pt x="1" y="4359"/>
                    <a:pt x="1" y="5786"/>
                    <a:pt x="1480" y="5786"/>
                  </a:cubicBezTo>
                  <a:cubicBezTo>
                    <a:pt x="2972" y="5786"/>
                    <a:pt x="3976" y="4623"/>
                    <a:pt x="4029" y="4571"/>
                  </a:cubicBezTo>
                  <a:lnTo>
                    <a:pt x="4055" y="4267"/>
                  </a:lnTo>
                  <a:lnTo>
                    <a:pt x="4134" y="2695"/>
                  </a:lnTo>
                  <a:lnTo>
                    <a:pt x="4174" y="1863"/>
                  </a:lnTo>
                  <a:cubicBezTo>
                    <a:pt x="4174" y="1863"/>
                    <a:pt x="4372" y="358"/>
                    <a:pt x="2933" y="80"/>
                  </a:cubicBezTo>
                  <a:cubicBezTo>
                    <a:pt x="2653" y="27"/>
                    <a:pt x="2378" y="1"/>
                    <a:pt x="2116" y="1"/>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07"/>
            <p:cNvSpPr/>
            <p:nvPr/>
          </p:nvSpPr>
          <p:spPr>
            <a:xfrm flipH="1">
              <a:off x="1807224" y="2662482"/>
              <a:ext cx="99896" cy="45260"/>
            </a:xfrm>
            <a:custGeom>
              <a:avLst/>
              <a:gdLst/>
              <a:ahLst/>
              <a:cxnLst/>
              <a:rect l="l" t="t" r="r" b="b"/>
              <a:pathLst>
                <a:path w="1545" h="700" extrusionOk="0">
                  <a:moveTo>
                    <a:pt x="445" y="1"/>
                  </a:moveTo>
                  <a:cubicBezTo>
                    <a:pt x="433" y="1"/>
                    <a:pt x="421" y="1"/>
                    <a:pt x="410" y="2"/>
                  </a:cubicBezTo>
                  <a:cubicBezTo>
                    <a:pt x="119" y="29"/>
                    <a:pt x="1" y="332"/>
                    <a:pt x="199" y="438"/>
                  </a:cubicBezTo>
                  <a:cubicBezTo>
                    <a:pt x="199" y="438"/>
                    <a:pt x="550" y="700"/>
                    <a:pt x="882" y="700"/>
                  </a:cubicBezTo>
                  <a:cubicBezTo>
                    <a:pt x="991" y="700"/>
                    <a:pt x="1098" y="672"/>
                    <a:pt x="1189" y="597"/>
                  </a:cubicBezTo>
                  <a:cubicBezTo>
                    <a:pt x="1545" y="317"/>
                    <a:pt x="764" y="1"/>
                    <a:pt x="44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07"/>
            <p:cNvSpPr/>
            <p:nvPr/>
          </p:nvSpPr>
          <p:spPr>
            <a:xfrm flipH="1">
              <a:off x="1926711" y="2662482"/>
              <a:ext cx="99896" cy="45260"/>
            </a:xfrm>
            <a:custGeom>
              <a:avLst/>
              <a:gdLst/>
              <a:ahLst/>
              <a:cxnLst/>
              <a:rect l="l" t="t" r="r" b="b"/>
              <a:pathLst>
                <a:path w="1545" h="700" extrusionOk="0">
                  <a:moveTo>
                    <a:pt x="1101" y="1"/>
                  </a:moveTo>
                  <a:cubicBezTo>
                    <a:pt x="794" y="1"/>
                    <a:pt x="0" y="317"/>
                    <a:pt x="356" y="597"/>
                  </a:cubicBezTo>
                  <a:cubicBezTo>
                    <a:pt x="451" y="672"/>
                    <a:pt x="560" y="700"/>
                    <a:pt x="671" y="700"/>
                  </a:cubicBezTo>
                  <a:cubicBezTo>
                    <a:pt x="1008" y="700"/>
                    <a:pt x="1360" y="438"/>
                    <a:pt x="1360" y="438"/>
                  </a:cubicBezTo>
                  <a:cubicBezTo>
                    <a:pt x="1545" y="332"/>
                    <a:pt x="1426" y="29"/>
                    <a:pt x="1135" y="2"/>
                  </a:cubicBezTo>
                  <a:cubicBezTo>
                    <a:pt x="1125" y="1"/>
                    <a:pt x="1114" y="1"/>
                    <a:pt x="110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07"/>
            <p:cNvSpPr/>
            <p:nvPr/>
          </p:nvSpPr>
          <p:spPr>
            <a:xfrm flipH="1">
              <a:off x="1877184" y="2852704"/>
              <a:ext cx="43579" cy="16811"/>
            </a:xfrm>
            <a:custGeom>
              <a:avLst/>
              <a:gdLst/>
              <a:ahLst/>
              <a:cxnLst/>
              <a:rect l="l" t="t" r="r" b="b"/>
              <a:pathLst>
                <a:path w="674" h="260" extrusionOk="0">
                  <a:moveTo>
                    <a:pt x="596" y="0"/>
                  </a:moveTo>
                  <a:cubicBezTo>
                    <a:pt x="581" y="0"/>
                    <a:pt x="567" y="7"/>
                    <a:pt x="555" y="19"/>
                  </a:cubicBezTo>
                  <a:cubicBezTo>
                    <a:pt x="545" y="28"/>
                    <a:pt x="432" y="126"/>
                    <a:pt x="272" y="126"/>
                  </a:cubicBezTo>
                  <a:cubicBezTo>
                    <a:pt x="217" y="126"/>
                    <a:pt x="157" y="115"/>
                    <a:pt x="93" y="85"/>
                  </a:cubicBezTo>
                  <a:cubicBezTo>
                    <a:pt x="86" y="81"/>
                    <a:pt x="79" y="80"/>
                    <a:pt x="71" y="80"/>
                  </a:cubicBezTo>
                  <a:cubicBezTo>
                    <a:pt x="48" y="80"/>
                    <a:pt x="23" y="94"/>
                    <a:pt x="13" y="124"/>
                  </a:cubicBezTo>
                  <a:cubicBezTo>
                    <a:pt x="0" y="151"/>
                    <a:pt x="13" y="190"/>
                    <a:pt x="40" y="217"/>
                  </a:cubicBezTo>
                  <a:cubicBezTo>
                    <a:pt x="106" y="243"/>
                    <a:pt x="159" y="256"/>
                    <a:pt x="212" y="256"/>
                  </a:cubicBezTo>
                  <a:cubicBezTo>
                    <a:pt x="230" y="258"/>
                    <a:pt x="248" y="259"/>
                    <a:pt x="265" y="259"/>
                  </a:cubicBezTo>
                  <a:cubicBezTo>
                    <a:pt x="477" y="259"/>
                    <a:pt x="635" y="124"/>
                    <a:pt x="647" y="124"/>
                  </a:cubicBezTo>
                  <a:cubicBezTo>
                    <a:pt x="674" y="98"/>
                    <a:pt x="674" y="58"/>
                    <a:pt x="647" y="32"/>
                  </a:cubicBezTo>
                  <a:cubicBezTo>
                    <a:pt x="633" y="10"/>
                    <a:pt x="614" y="0"/>
                    <a:pt x="596" y="0"/>
                  </a:cubicBezTo>
                  <a:close/>
                </a:path>
              </a:pathLst>
            </a:custGeom>
            <a:solidFill>
              <a:srgbClr val="E4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07"/>
            <p:cNvSpPr/>
            <p:nvPr/>
          </p:nvSpPr>
          <p:spPr>
            <a:xfrm flipH="1">
              <a:off x="1864382" y="2802659"/>
              <a:ext cx="89680" cy="44549"/>
            </a:xfrm>
            <a:custGeom>
              <a:avLst/>
              <a:gdLst/>
              <a:ahLst/>
              <a:cxnLst/>
              <a:rect l="l" t="t" r="r" b="b"/>
              <a:pathLst>
                <a:path w="1387" h="689" extrusionOk="0">
                  <a:moveTo>
                    <a:pt x="1374" y="0"/>
                  </a:moveTo>
                  <a:cubicBezTo>
                    <a:pt x="1374" y="0"/>
                    <a:pt x="630" y="151"/>
                    <a:pt x="146" y="151"/>
                  </a:cubicBezTo>
                  <a:cubicBezTo>
                    <a:pt x="94" y="151"/>
                    <a:pt x="45" y="149"/>
                    <a:pt x="0" y="145"/>
                  </a:cubicBezTo>
                  <a:lnTo>
                    <a:pt x="0" y="145"/>
                  </a:lnTo>
                  <a:cubicBezTo>
                    <a:pt x="0" y="145"/>
                    <a:pt x="136" y="688"/>
                    <a:pt x="648" y="688"/>
                  </a:cubicBezTo>
                  <a:cubicBezTo>
                    <a:pt x="712" y="688"/>
                    <a:pt x="782" y="680"/>
                    <a:pt x="859" y="660"/>
                  </a:cubicBezTo>
                  <a:cubicBezTo>
                    <a:pt x="1387" y="515"/>
                    <a:pt x="1374" y="0"/>
                    <a:pt x="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07"/>
            <p:cNvSpPr/>
            <p:nvPr/>
          </p:nvSpPr>
          <p:spPr>
            <a:xfrm flipH="1">
              <a:off x="1721296" y="2570587"/>
              <a:ext cx="258824" cy="196882"/>
            </a:xfrm>
            <a:custGeom>
              <a:avLst/>
              <a:gdLst/>
              <a:ahLst/>
              <a:cxnLst/>
              <a:rect l="l" t="t" r="r" b="b"/>
              <a:pathLst>
                <a:path w="4003" h="3045" extrusionOk="0">
                  <a:moveTo>
                    <a:pt x="1746" y="1"/>
                  </a:moveTo>
                  <a:cubicBezTo>
                    <a:pt x="1030" y="1"/>
                    <a:pt x="408" y="199"/>
                    <a:pt x="40" y="595"/>
                  </a:cubicBezTo>
                  <a:cubicBezTo>
                    <a:pt x="27" y="622"/>
                    <a:pt x="14" y="635"/>
                    <a:pt x="1" y="648"/>
                  </a:cubicBezTo>
                  <a:cubicBezTo>
                    <a:pt x="64" y="627"/>
                    <a:pt x="123" y="617"/>
                    <a:pt x="182" y="617"/>
                  </a:cubicBezTo>
                  <a:cubicBezTo>
                    <a:pt x="344" y="617"/>
                    <a:pt x="505" y="691"/>
                    <a:pt x="767" y="807"/>
                  </a:cubicBezTo>
                  <a:cubicBezTo>
                    <a:pt x="928" y="880"/>
                    <a:pt x="1096" y="910"/>
                    <a:pt x="1266" y="910"/>
                  </a:cubicBezTo>
                  <a:cubicBezTo>
                    <a:pt x="1651" y="910"/>
                    <a:pt x="2047" y="752"/>
                    <a:pt x="2404" y="569"/>
                  </a:cubicBezTo>
                  <a:cubicBezTo>
                    <a:pt x="2533" y="505"/>
                    <a:pt x="2649" y="478"/>
                    <a:pt x="2748" y="478"/>
                  </a:cubicBezTo>
                  <a:cubicBezTo>
                    <a:pt x="3052" y="478"/>
                    <a:pt x="3194" y="733"/>
                    <a:pt x="3064" y="912"/>
                  </a:cubicBezTo>
                  <a:cubicBezTo>
                    <a:pt x="2893" y="1150"/>
                    <a:pt x="2906" y="1348"/>
                    <a:pt x="3104" y="1665"/>
                  </a:cubicBezTo>
                  <a:cubicBezTo>
                    <a:pt x="3302" y="1969"/>
                    <a:pt x="2734" y="2114"/>
                    <a:pt x="3051" y="2365"/>
                  </a:cubicBezTo>
                  <a:cubicBezTo>
                    <a:pt x="3183" y="2471"/>
                    <a:pt x="3170" y="2616"/>
                    <a:pt x="3117" y="2761"/>
                  </a:cubicBezTo>
                  <a:cubicBezTo>
                    <a:pt x="3070" y="2903"/>
                    <a:pt x="3171" y="3045"/>
                    <a:pt x="3306" y="3045"/>
                  </a:cubicBezTo>
                  <a:cubicBezTo>
                    <a:pt x="3322" y="3045"/>
                    <a:pt x="3338" y="3043"/>
                    <a:pt x="3355" y="3039"/>
                  </a:cubicBezTo>
                  <a:cubicBezTo>
                    <a:pt x="3527" y="2999"/>
                    <a:pt x="3764" y="2695"/>
                    <a:pt x="3764" y="2695"/>
                  </a:cubicBezTo>
                  <a:lnTo>
                    <a:pt x="3817" y="1863"/>
                  </a:lnTo>
                  <a:cubicBezTo>
                    <a:pt x="3817" y="1863"/>
                    <a:pt x="4002" y="358"/>
                    <a:pt x="2563" y="80"/>
                  </a:cubicBezTo>
                  <a:cubicBezTo>
                    <a:pt x="2283" y="27"/>
                    <a:pt x="2008" y="1"/>
                    <a:pt x="174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07"/>
            <p:cNvSpPr/>
            <p:nvPr/>
          </p:nvSpPr>
          <p:spPr>
            <a:xfrm flipH="1">
              <a:off x="1673836" y="2743110"/>
              <a:ext cx="83861" cy="108237"/>
            </a:xfrm>
            <a:custGeom>
              <a:avLst/>
              <a:gdLst/>
              <a:ahLst/>
              <a:cxnLst/>
              <a:rect l="l" t="t" r="r" b="b"/>
              <a:pathLst>
                <a:path w="1297" h="1674" extrusionOk="0">
                  <a:moveTo>
                    <a:pt x="618" y="0"/>
                  </a:moveTo>
                  <a:cubicBezTo>
                    <a:pt x="299" y="0"/>
                    <a:pt x="1" y="393"/>
                    <a:pt x="1" y="393"/>
                  </a:cubicBezTo>
                  <a:lnTo>
                    <a:pt x="1" y="1581"/>
                  </a:lnTo>
                  <a:cubicBezTo>
                    <a:pt x="99" y="1646"/>
                    <a:pt x="196" y="1674"/>
                    <a:pt x="290" y="1674"/>
                  </a:cubicBezTo>
                  <a:cubicBezTo>
                    <a:pt x="855" y="1674"/>
                    <a:pt x="1297" y="653"/>
                    <a:pt x="991" y="234"/>
                  </a:cubicBezTo>
                  <a:cubicBezTo>
                    <a:pt x="875" y="62"/>
                    <a:pt x="745" y="0"/>
                    <a:pt x="618"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07"/>
            <p:cNvSpPr/>
            <p:nvPr/>
          </p:nvSpPr>
          <p:spPr>
            <a:xfrm flipH="1">
              <a:off x="1708945" y="2768132"/>
              <a:ext cx="47911" cy="62718"/>
            </a:xfrm>
            <a:custGeom>
              <a:avLst/>
              <a:gdLst/>
              <a:ahLst/>
              <a:cxnLst/>
              <a:rect l="l" t="t" r="r" b="b"/>
              <a:pathLst>
                <a:path w="741" h="970" extrusionOk="0">
                  <a:moveTo>
                    <a:pt x="682" y="1"/>
                  </a:moveTo>
                  <a:cubicBezTo>
                    <a:pt x="675" y="1"/>
                    <a:pt x="668" y="2"/>
                    <a:pt x="661" y="6"/>
                  </a:cubicBezTo>
                  <a:cubicBezTo>
                    <a:pt x="635" y="19"/>
                    <a:pt x="80" y="244"/>
                    <a:pt x="14" y="891"/>
                  </a:cubicBezTo>
                  <a:cubicBezTo>
                    <a:pt x="1" y="930"/>
                    <a:pt x="27" y="957"/>
                    <a:pt x="67" y="957"/>
                  </a:cubicBezTo>
                  <a:cubicBezTo>
                    <a:pt x="67" y="970"/>
                    <a:pt x="67" y="970"/>
                    <a:pt x="67" y="970"/>
                  </a:cubicBezTo>
                  <a:cubicBezTo>
                    <a:pt x="93" y="970"/>
                    <a:pt x="120" y="944"/>
                    <a:pt x="120" y="917"/>
                  </a:cubicBezTo>
                  <a:cubicBezTo>
                    <a:pt x="186" y="323"/>
                    <a:pt x="674" y="125"/>
                    <a:pt x="701" y="112"/>
                  </a:cubicBezTo>
                  <a:cubicBezTo>
                    <a:pt x="727" y="98"/>
                    <a:pt x="740" y="72"/>
                    <a:pt x="727" y="32"/>
                  </a:cubicBezTo>
                  <a:cubicBezTo>
                    <a:pt x="718" y="13"/>
                    <a:pt x="701" y="1"/>
                    <a:pt x="682" y="1"/>
                  </a:cubicBezTo>
                  <a:close/>
                </a:path>
              </a:pathLst>
            </a:custGeom>
            <a:solidFill>
              <a:srgbClr val="36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07"/>
            <p:cNvSpPr/>
            <p:nvPr/>
          </p:nvSpPr>
          <p:spPr>
            <a:xfrm flipH="1">
              <a:off x="1712372" y="2791150"/>
              <a:ext cx="32523" cy="16682"/>
            </a:xfrm>
            <a:custGeom>
              <a:avLst/>
              <a:gdLst/>
              <a:ahLst/>
              <a:cxnLst/>
              <a:rect l="l" t="t" r="r" b="b"/>
              <a:pathLst>
                <a:path w="503" h="258" extrusionOk="0">
                  <a:moveTo>
                    <a:pt x="115" y="0"/>
                  </a:moveTo>
                  <a:cubicBezTo>
                    <a:pt x="95" y="0"/>
                    <a:pt x="74" y="2"/>
                    <a:pt x="54" y="6"/>
                  </a:cubicBezTo>
                  <a:cubicBezTo>
                    <a:pt x="27" y="20"/>
                    <a:pt x="1" y="46"/>
                    <a:pt x="14" y="86"/>
                  </a:cubicBezTo>
                  <a:cubicBezTo>
                    <a:pt x="27" y="112"/>
                    <a:pt x="54" y="125"/>
                    <a:pt x="93" y="125"/>
                  </a:cubicBezTo>
                  <a:cubicBezTo>
                    <a:pt x="103" y="122"/>
                    <a:pt x="114" y="121"/>
                    <a:pt x="126" y="121"/>
                  </a:cubicBezTo>
                  <a:cubicBezTo>
                    <a:pt x="219" y="121"/>
                    <a:pt x="350" y="209"/>
                    <a:pt x="397" y="244"/>
                  </a:cubicBezTo>
                  <a:cubicBezTo>
                    <a:pt x="410" y="244"/>
                    <a:pt x="423" y="257"/>
                    <a:pt x="437" y="257"/>
                  </a:cubicBezTo>
                  <a:cubicBezTo>
                    <a:pt x="450" y="257"/>
                    <a:pt x="463" y="244"/>
                    <a:pt x="476" y="231"/>
                  </a:cubicBezTo>
                  <a:cubicBezTo>
                    <a:pt x="503" y="205"/>
                    <a:pt x="489" y="165"/>
                    <a:pt x="463" y="152"/>
                  </a:cubicBezTo>
                  <a:cubicBezTo>
                    <a:pt x="451" y="128"/>
                    <a:pt x="283" y="0"/>
                    <a:pt x="115" y="0"/>
                  </a:cubicBezTo>
                  <a:close/>
                </a:path>
              </a:pathLst>
            </a:custGeom>
            <a:solidFill>
              <a:srgbClr val="36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07"/>
            <p:cNvSpPr/>
            <p:nvPr/>
          </p:nvSpPr>
          <p:spPr>
            <a:xfrm flipH="1">
              <a:off x="1907123" y="2711614"/>
              <a:ext cx="40217" cy="87158"/>
            </a:xfrm>
            <a:custGeom>
              <a:avLst/>
              <a:gdLst/>
              <a:ahLst/>
              <a:cxnLst/>
              <a:rect l="l" t="t" r="r" b="b"/>
              <a:pathLst>
                <a:path w="622" h="1348" extrusionOk="0">
                  <a:moveTo>
                    <a:pt x="541" y="0"/>
                  </a:moveTo>
                  <a:cubicBezTo>
                    <a:pt x="524" y="0"/>
                    <a:pt x="506" y="15"/>
                    <a:pt x="489" y="41"/>
                  </a:cubicBezTo>
                  <a:cubicBezTo>
                    <a:pt x="489" y="41"/>
                    <a:pt x="252" y="556"/>
                    <a:pt x="14" y="1044"/>
                  </a:cubicBezTo>
                  <a:cubicBezTo>
                    <a:pt x="1" y="1057"/>
                    <a:pt x="1" y="1084"/>
                    <a:pt x="14" y="1097"/>
                  </a:cubicBezTo>
                  <a:cubicBezTo>
                    <a:pt x="14" y="1110"/>
                    <a:pt x="133" y="1348"/>
                    <a:pt x="489" y="1348"/>
                  </a:cubicBezTo>
                  <a:cubicBezTo>
                    <a:pt x="516" y="1348"/>
                    <a:pt x="542" y="1322"/>
                    <a:pt x="542" y="1295"/>
                  </a:cubicBezTo>
                  <a:cubicBezTo>
                    <a:pt x="542" y="1256"/>
                    <a:pt x="516" y="1229"/>
                    <a:pt x="489" y="1229"/>
                  </a:cubicBezTo>
                  <a:cubicBezTo>
                    <a:pt x="265" y="1229"/>
                    <a:pt x="159" y="1123"/>
                    <a:pt x="133" y="1071"/>
                  </a:cubicBezTo>
                  <a:cubicBezTo>
                    <a:pt x="371" y="582"/>
                    <a:pt x="595" y="93"/>
                    <a:pt x="608" y="93"/>
                  </a:cubicBezTo>
                  <a:cubicBezTo>
                    <a:pt x="621" y="54"/>
                    <a:pt x="608" y="27"/>
                    <a:pt x="569" y="14"/>
                  </a:cubicBezTo>
                  <a:cubicBezTo>
                    <a:pt x="559" y="5"/>
                    <a:pt x="550" y="0"/>
                    <a:pt x="541" y="0"/>
                  </a:cubicBezTo>
                  <a:close/>
                </a:path>
              </a:pathLst>
            </a:custGeom>
            <a:solidFill>
              <a:srgbClr val="F08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07"/>
            <p:cNvSpPr/>
            <p:nvPr/>
          </p:nvSpPr>
          <p:spPr>
            <a:xfrm flipH="1">
              <a:off x="810658" y="2844299"/>
              <a:ext cx="244276" cy="318050"/>
            </a:xfrm>
            <a:custGeom>
              <a:avLst/>
              <a:gdLst/>
              <a:ahLst/>
              <a:cxnLst/>
              <a:rect l="l" t="t" r="r" b="b"/>
              <a:pathLst>
                <a:path w="3778" h="4919" extrusionOk="0">
                  <a:moveTo>
                    <a:pt x="1675" y="0"/>
                  </a:moveTo>
                  <a:cubicBezTo>
                    <a:pt x="1667" y="0"/>
                    <a:pt x="1660" y="1"/>
                    <a:pt x="1651" y="3"/>
                  </a:cubicBezTo>
                  <a:cubicBezTo>
                    <a:pt x="1374" y="96"/>
                    <a:pt x="1097" y="1707"/>
                    <a:pt x="1031" y="2143"/>
                  </a:cubicBezTo>
                  <a:cubicBezTo>
                    <a:pt x="1018" y="2209"/>
                    <a:pt x="1018" y="2248"/>
                    <a:pt x="1018" y="2248"/>
                  </a:cubicBezTo>
                  <a:lnTo>
                    <a:pt x="952" y="2248"/>
                  </a:lnTo>
                  <a:cubicBezTo>
                    <a:pt x="767" y="2262"/>
                    <a:pt x="225" y="2301"/>
                    <a:pt x="120" y="2684"/>
                  </a:cubicBezTo>
                  <a:cubicBezTo>
                    <a:pt x="1" y="3146"/>
                    <a:pt x="912" y="4348"/>
                    <a:pt x="912" y="4348"/>
                  </a:cubicBezTo>
                  <a:cubicBezTo>
                    <a:pt x="912" y="4348"/>
                    <a:pt x="1473" y="4919"/>
                    <a:pt x="2115" y="4919"/>
                  </a:cubicBezTo>
                  <a:cubicBezTo>
                    <a:pt x="2236" y="4919"/>
                    <a:pt x="2360" y="4898"/>
                    <a:pt x="2483" y="4850"/>
                  </a:cubicBezTo>
                  <a:cubicBezTo>
                    <a:pt x="3117" y="4586"/>
                    <a:pt x="3263" y="3714"/>
                    <a:pt x="3289" y="3384"/>
                  </a:cubicBezTo>
                  <a:cubicBezTo>
                    <a:pt x="3302" y="3305"/>
                    <a:pt x="3302" y="3252"/>
                    <a:pt x="3302" y="3252"/>
                  </a:cubicBezTo>
                  <a:cubicBezTo>
                    <a:pt x="3302" y="3252"/>
                    <a:pt x="3342" y="3226"/>
                    <a:pt x="3408" y="3186"/>
                  </a:cubicBezTo>
                  <a:cubicBezTo>
                    <a:pt x="3540" y="3080"/>
                    <a:pt x="3778" y="2882"/>
                    <a:pt x="3751" y="2631"/>
                  </a:cubicBezTo>
                  <a:cubicBezTo>
                    <a:pt x="3733" y="2472"/>
                    <a:pt x="3586" y="2429"/>
                    <a:pt x="3435" y="2429"/>
                  </a:cubicBezTo>
                  <a:cubicBezTo>
                    <a:pt x="3260" y="2429"/>
                    <a:pt x="3078" y="2486"/>
                    <a:pt x="3078" y="2486"/>
                  </a:cubicBezTo>
                  <a:cubicBezTo>
                    <a:pt x="3078" y="2486"/>
                    <a:pt x="3183" y="2063"/>
                    <a:pt x="2999" y="1945"/>
                  </a:cubicBezTo>
                  <a:cubicBezTo>
                    <a:pt x="2958" y="1919"/>
                    <a:pt x="2908" y="1908"/>
                    <a:pt x="2854" y="1908"/>
                  </a:cubicBezTo>
                  <a:cubicBezTo>
                    <a:pt x="2664" y="1908"/>
                    <a:pt x="2431" y="2037"/>
                    <a:pt x="2431" y="2037"/>
                  </a:cubicBezTo>
                  <a:cubicBezTo>
                    <a:pt x="2431" y="2037"/>
                    <a:pt x="2642" y="1522"/>
                    <a:pt x="2365" y="1403"/>
                  </a:cubicBezTo>
                  <a:cubicBezTo>
                    <a:pt x="2308" y="1376"/>
                    <a:pt x="2256" y="1365"/>
                    <a:pt x="2209" y="1365"/>
                  </a:cubicBezTo>
                  <a:cubicBezTo>
                    <a:pt x="1908" y="1365"/>
                    <a:pt x="1806" y="1844"/>
                    <a:pt x="1784" y="1879"/>
                  </a:cubicBezTo>
                  <a:cubicBezTo>
                    <a:pt x="1784" y="1840"/>
                    <a:pt x="1985" y="0"/>
                    <a:pt x="1675"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07"/>
            <p:cNvSpPr/>
            <p:nvPr/>
          </p:nvSpPr>
          <p:spPr>
            <a:xfrm flipH="1">
              <a:off x="951547" y="2982795"/>
              <a:ext cx="68343" cy="67244"/>
            </a:xfrm>
            <a:custGeom>
              <a:avLst/>
              <a:gdLst/>
              <a:ahLst/>
              <a:cxnLst/>
              <a:rect l="l" t="t" r="r" b="b"/>
              <a:pathLst>
                <a:path w="1057" h="1040" extrusionOk="0">
                  <a:moveTo>
                    <a:pt x="489" y="1"/>
                  </a:moveTo>
                  <a:cubicBezTo>
                    <a:pt x="476" y="67"/>
                    <a:pt x="476" y="106"/>
                    <a:pt x="476" y="106"/>
                  </a:cubicBezTo>
                  <a:lnTo>
                    <a:pt x="410" y="106"/>
                  </a:lnTo>
                  <a:cubicBezTo>
                    <a:pt x="594" y="172"/>
                    <a:pt x="925" y="344"/>
                    <a:pt x="925" y="621"/>
                  </a:cubicBezTo>
                  <a:cubicBezTo>
                    <a:pt x="925" y="674"/>
                    <a:pt x="898" y="727"/>
                    <a:pt x="845" y="767"/>
                  </a:cubicBezTo>
                  <a:cubicBezTo>
                    <a:pt x="721" y="881"/>
                    <a:pt x="452" y="906"/>
                    <a:pt x="258" y="906"/>
                  </a:cubicBezTo>
                  <a:cubicBezTo>
                    <a:pt x="183" y="906"/>
                    <a:pt x="120" y="902"/>
                    <a:pt x="79" y="899"/>
                  </a:cubicBezTo>
                  <a:cubicBezTo>
                    <a:pt x="40" y="899"/>
                    <a:pt x="0" y="912"/>
                    <a:pt x="0" y="952"/>
                  </a:cubicBezTo>
                  <a:cubicBezTo>
                    <a:pt x="0" y="991"/>
                    <a:pt x="27" y="1018"/>
                    <a:pt x="66" y="1031"/>
                  </a:cubicBezTo>
                  <a:cubicBezTo>
                    <a:pt x="74" y="1031"/>
                    <a:pt x="159" y="1039"/>
                    <a:pt x="277" y="1039"/>
                  </a:cubicBezTo>
                  <a:cubicBezTo>
                    <a:pt x="366" y="1039"/>
                    <a:pt x="474" y="1035"/>
                    <a:pt x="581" y="1018"/>
                  </a:cubicBezTo>
                  <a:cubicBezTo>
                    <a:pt x="713" y="991"/>
                    <a:pt x="845" y="952"/>
                    <a:pt x="938" y="872"/>
                  </a:cubicBezTo>
                  <a:cubicBezTo>
                    <a:pt x="1004" y="806"/>
                    <a:pt x="1043" y="727"/>
                    <a:pt x="1057" y="621"/>
                  </a:cubicBezTo>
                  <a:cubicBezTo>
                    <a:pt x="1057" y="278"/>
                    <a:pt x="700" y="80"/>
                    <a:pt x="489" y="1"/>
                  </a:cubicBezTo>
                  <a:close/>
                </a:path>
              </a:pathLst>
            </a:custGeom>
            <a:solidFill>
              <a:srgbClr val="E4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07"/>
            <p:cNvSpPr/>
            <p:nvPr/>
          </p:nvSpPr>
          <p:spPr>
            <a:xfrm flipH="1">
              <a:off x="882363" y="3064781"/>
              <a:ext cx="812163" cy="470577"/>
            </a:xfrm>
            <a:custGeom>
              <a:avLst/>
              <a:gdLst/>
              <a:ahLst/>
              <a:cxnLst/>
              <a:rect l="l" t="t" r="r" b="b"/>
              <a:pathLst>
                <a:path w="12561" h="7278" extrusionOk="0">
                  <a:moveTo>
                    <a:pt x="2220" y="1"/>
                  </a:moveTo>
                  <a:lnTo>
                    <a:pt x="1" y="2365"/>
                  </a:lnTo>
                  <a:cubicBezTo>
                    <a:pt x="67" y="2431"/>
                    <a:pt x="120" y="2470"/>
                    <a:pt x="173" y="2536"/>
                  </a:cubicBezTo>
                  <a:lnTo>
                    <a:pt x="344" y="2695"/>
                  </a:lnTo>
                  <a:lnTo>
                    <a:pt x="674" y="3012"/>
                  </a:lnTo>
                  <a:cubicBezTo>
                    <a:pt x="912" y="3210"/>
                    <a:pt x="1137" y="3421"/>
                    <a:pt x="1361" y="3632"/>
                  </a:cubicBezTo>
                  <a:cubicBezTo>
                    <a:pt x="1599" y="3830"/>
                    <a:pt x="1823" y="4029"/>
                    <a:pt x="2061" y="4240"/>
                  </a:cubicBezTo>
                  <a:cubicBezTo>
                    <a:pt x="2299" y="4438"/>
                    <a:pt x="2537" y="4636"/>
                    <a:pt x="2774" y="4834"/>
                  </a:cubicBezTo>
                  <a:cubicBezTo>
                    <a:pt x="3012" y="5032"/>
                    <a:pt x="3263" y="5230"/>
                    <a:pt x="3514" y="5428"/>
                  </a:cubicBezTo>
                  <a:cubicBezTo>
                    <a:pt x="3765" y="5613"/>
                    <a:pt x="4016" y="5811"/>
                    <a:pt x="4267" y="6010"/>
                  </a:cubicBezTo>
                  <a:cubicBezTo>
                    <a:pt x="4544" y="6194"/>
                    <a:pt x="4808" y="6379"/>
                    <a:pt x="5112" y="6577"/>
                  </a:cubicBezTo>
                  <a:cubicBezTo>
                    <a:pt x="5257" y="6670"/>
                    <a:pt x="5416" y="6762"/>
                    <a:pt x="5601" y="6868"/>
                  </a:cubicBezTo>
                  <a:cubicBezTo>
                    <a:pt x="5614" y="6881"/>
                    <a:pt x="5640" y="6894"/>
                    <a:pt x="5667" y="6908"/>
                  </a:cubicBezTo>
                  <a:cubicBezTo>
                    <a:pt x="5693" y="6921"/>
                    <a:pt x="5719" y="6921"/>
                    <a:pt x="5746" y="6934"/>
                  </a:cubicBezTo>
                  <a:lnTo>
                    <a:pt x="5825" y="6974"/>
                  </a:lnTo>
                  <a:lnTo>
                    <a:pt x="5917" y="7026"/>
                  </a:lnTo>
                  <a:cubicBezTo>
                    <a:pt x="6050" y="7079"/>
                    <a:pt x="6182" y="7119"/>
                    <a:pt x="6327" y="7158"/>
                  </a:cubicBezTo>
                  <a:cubicBezTo>
                    <a:pt x="6604" y="7238"/>
                    <a:pt x="6908" y="7277"/>
                    <a:pt x="7199" y="7277"/>
                  </a:cubicBezTo>
                  <a:cubicBezTo>
                    <a:pt x="7502" y="7277"/>
                    <a:pt x="7780" y="7225"/>
                    <a:pt x="8031" y="7145"/>
                  </a:cubicBezTo>
                  <a:cubicBezTo>
                    <a:pt x="8295" y="7066"/>
                    <a:pt x="8519" y="6974"/>
                    <a:pt x="8717" y="6855"/>
                  </a:cubicBezTo>
                  <a:cubicBezTo>
                    <a:pt x="8929" y="6749"/>
                    <a:pt x="9113" y="6630"/>
                    <a:pt x="9272" y="6498"/>
                  </a:cubicBezTo>
                  <a:cubicBezTo>
                    <a:pt x="9615" y="6247"/>
                    <a:pt x="9879" y="5970"/>
                    <a:pt x="10130" y="5706"/>
                  </a:cubicBezTo>
                  <a:cubicBezTo>
                    <a:pt x="10368" y="5428"/>
                    <a:pt x="10593" y="5151"/>
                    <a:pt x="10777" y="4874"/>
                  </a:cubicBezTo>
                  <a:cubicBezTo>
                    <a:pt x="11174" y="4306"/>
                    <a:pt x="11504" y="3738"/>
                    <a:pt x="11794" y="3157"/>
                  </a:cubicBezTo>
                  <a:cubicBezTo>
                    <a:pt x="12085" y="2576"/>
                    <a:pt x="12336" y="1995"/>
                    <a:pt x="12560" y="1387"/>
                  </a:cubicBezTo>
                  <a:lnTo>
                    <a:pt x="12560" y="1387"/>
                  </a:lnTo>
                  <a:cubicBezTo>
                    <a:pt x="12460" y="1399"/>
                    <a:pt x="12361" y="1405"/>
                    <a:pt x="12263" y="1405"/>
                  </a:cubicBezTo>
                  <a:cubicBezTo>
                    <a:pt x="11591" y="1405"/>
                    <a:pt x="10995" y="1130"/>
                    <a:pt x="10579" y="634"/>
                  </a:cubicBezTo>
                  <a:cubicBezTo>
                    <a:pt x="10289" y="1123"/>
                    <a:pt x="10064" y="1493"/>
                    <a:pt x="9734" y="1955"/>
                  </a:cubicBezTo>
                  <a:cubicBezTo>
                    <a:pt x="9417" y="2417"/>
                    <a:pt x="9074" y="2866"/>
                    <a:pt x="8717" y="3263"/>
                  </a:cubicBezTo>
                  <a:cubicBezTo>
                    <a:pt x="8546" y="3461"/>
                    <a:pt x="8361" y="3632"/>
                    <a:pt x="8189" y="3791"/>
                  </a:cubicBezTo>
                  <a:cubicBezTo>
                    <a:pt x="8004" y="3962"/>
                    <a:pt x="7832" y="4095"/>
                    <a:pt x="7661" y="4187"/>
                  </a:cubicBezTo>
                  <a:cubicBezTo>
                    <a:pt x="7502" y="4279"/>
                    <a:pt x="7357" y="4332"/>
                    <a:pt x="7278" y="4332"/>
                  </a:cubicBezTo>
                  <a:cubicBezTo>
                    <a:pt x="7265" y="4337"/>
                    <a:pt x="7254" y="4338"/>
                    <a:pt x="7246" y="4338"/>
                  </a:cubicBezTo>
                  <a:cubicBezTo>
                    <a:pt x="7229" y="4338"/>
                    <a:pt x="7221" y="4332"/>
                    <a:pt x="7212" y="4332"/>
                  </a:cubicBezTo>
                  <a:cubicBezTo>
                    <a:pt x="7212" y="4319"/>
                    <a:pt x="7212" y="4319"/>
                    <a:pt x="7199" y="4306"/>
                  </a:cubicBezTo>
                  <a:cubicBezTo>
                    <a:pt x="7199" y="4293"/>
                    <a:pt x="7185" y="4293"/>
                    <a:pt x="7185" y="4279"/>
                  </a:cubicBezTo>
                  <a:lnTo>
                    <a:pt x="7172" y="4279"/>
                  </a:lnTo>
                  <a:lnTo>
                    <a:pt x="7146" y="4266"/>
                  </a:lnTo>
                  <a:lnTo>
                    <a:pt x="7093" y="4227"/>
                  </a:lnTo>
                  <a:cubicBezTo>
                    <a:pt x="7027" y="4174"/>
                    <a:pt x="6921" y="4108"/>
                    <a:pt x="6829" y="4042"/>
                  </a:cubicBezTo>
                  <a:cubicBezTo>
                    <a:pt x="6617" y="3883"/>
                    <a:pt x="6406" y="3712"/>
                    <a:pt x="6195" y="3527"/>
                  </a:cubicBezTo>
                  <a:cubicBezTo>
                    <a:pt x="5970" y="3355"/>
                    <a:pt x="5759" y="3170"/>
                    <a:pt x="5534" y="2972"/>
                  </a:cubicBezTo>
                  <a:cubicBezTo>
                    <a:pt x="5323" y="2787"/>
                    <a:pt x="5099" y="2589"/>
                    <a:pt x="4887" y="2391"/>
                  </a:cubicBezTo>
                  <a:cubicBezTo>
                    <a:pt x="4663" y="2193"/>
                    <a:pt x="4452" y="1995"/>
                    <a:pt x="4227" y="1797"/>
                  </a:cubicBezTo>
                  <a:cubicBezTo>
                    <a:pt x="4016" y="1585"/>
                    <a:pt x="3791" y="1387"/>
                    <a:pt x="3580" y="1189"/>
                  </a:cubicBezTo>
                  <a:lnTo>
                    <a:pt x="2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4" name="Google Shape;5584;p107"/>
            <p:cNvGrpSpPr/>
            <p:nvPr/>
          </p:nvGrpSpPr>
          <p:grpSpPr>
            <a:xfrm rot="1042693">
              <a:off x="1941483" y="2716974"/>
              <a:ext cx="70341" cy="52814"/>
              <a:chOff x="2659716" y="2883799"/>
              <a:chExt cx="199141" cy="136442"/>
            </a:xfrm>
          </p:grpSpPr>
          <p:sp>
            <p:nvSpPr>
              <p:cNvPr id="5585" name="Google Shape;5585;p107"/>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07"/>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7" name="Google Shape;5587;p107"/>
            <p:cNvGrpSpPr/>
            <p:nvPr/>
          </p:nvGrpSpPr>
          <p:grpSpPr>
            <a:xfrm rot="1042693">
              <a:off x="1832208" y="2720849"/>
              <a:ext cx="70341" cy="52814"/>
              <a:chOff x="2659716" y="2883799"/>
              <a:chExt cx="199141" cy="136442"/>
            </a:xfrm>
          </p:grpSpPr>
          <p:sp>
            <p:nvSpPr>
              <p:cNvPr id="5588" name="Google Shape;5588;p107"/>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07"/>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0" name="Google Shape;5590;p107">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07">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07">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07">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07">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07">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5596" name="Google Shape;5596;p107">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5597" name="Google Shape;5597;p107">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5598" name="Google Shape;5598;p107">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5599" name="Google Shape;5599;p107">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5600" name="Google Shape;5600;p107"/>
          <p:cNvGrpSpPr/>
          <p:nvPr/>
        </p:nvGrpSpPr>
        <p:grpSpPr>
          <a:xfrm>
            <a:off x="6935171" y="696541"/>
            <a:ext cx="195284" cy="195284"/>
            <a:chOff x="5660400" y="238125"/>
            <a:chExt cx="481825" cy="481825"/>
          </a:xfrm>
        </p:grpSpPr>
        <p:sp>
          <p:nvSpPr>
            <p:cNvPr id="5601" name="Google Shape;5601;p107"/>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02" name="Google Shape;5602;p107"/>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03" name="Google Shape;5603;p107">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07">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07">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07">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6122;p113"/>
          <p:cNvGrpSpPr/>
          <p:nvPr/>
        </p:nvGrpSpPr>
        <p:grpSpPr>
          <a:xfrm>
            <a:off x="6248655" y="1222562"/>
            <a:ext cx="1671163" cy="1742323"/>
            <a:chOff x="4723301" y="2014550"/>
            <a:chExt cx="2851917" cy="2813279"/>
          </a:xfrm>
        </p:grpSpPr>
        <p:sp>
          <p:nvSpPr>
            <p:cNvPr id="106" name="Google Shape;6123;p113"/>
            <p:cNvSpPr/>
            <p:nvPr/>
          </p:nvSpPr>
          <p:spPr>
            <a:xfrm>
              <a:off x="4723301" y="3732087"/>
              <a:ext cx="1771010" cy="1095742"/>
            </a:xfrm>
            <a:custGeom>
              <a:avLst/>
              <a:gdLst/>
              <a:ahLst/>
              <a:cxnLst/>
              <a:rect l="l" t="t" r="r" b="b"/>
              <a:pathLst>
                <a:path w="59640" h="36903" extrusionOk="0">
                  <a:moveTo>
                    <a:pt x="1675" y="1"/>
                  </a:moveTo>
                  <a:cubicBezTo>
                    <a:pt x="762" y="1"/>
                    <a:pt x="0" y="762"/>
                    <a:pt x="0" y="1676"/>
                  </a:cubicBezTo>
                  <a:lnTo>
                    <a:pt x="0" y="35227"/>
                  </a:lnTo>
                  <a:cubicBezTo>
                    <a:pt x="0" y="36141"/>
                    <a:pt x="762" y="36902"/>
                    <a:pt x="1675" y="36902"/>
                  </a:cubicBezTo>
                  <a:lnTo>
                    <a:pt x="57964" y="36902"/>
                  </a:lnTo>
                  <a:cubicBezTo>
                    <a:pt x="58899" y="36902"/>
                    <a:pt x="59639" y="36141"/>
                    <a:pt x="59639" y="35227"/>
                  </a:cubicBezTo>
                  <a:lnTo>
                    <a:pt x="59639" y="1676"/>
                  </a:lnTo>
                  <a:cubicBezTo>
                    <a:pt x="59639" y="762"/>
                    <a:pt x="58899" y="1"/>
                    <a:pt x="57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124;p113"/>
            <p:cNvSpPr/>
            <p:nvPr/>
          </p:nvSpPr>
          <p:spPr>
            <a:xfrm>
              <a:off x="4939746" y="3984729"/>
              <a:ext cx="253922" cy="253930"/>
            </a:xfrm>
            <a:custGeom>
              <a:avLst/>
              <a:gdLst/>
              <a:ahLst/>
              <a:cxnLst/>
              <a:rect l="l" t="t" r="r" b="b"/>
              <a:pathLst>
                <a:path w="8551" h="8552" extrusionOk="0">
                  <a:moveTo>
                    <a:pt x="4286" y="2807"/>
                  </a:moveTo>
                  <a:cubicBezTo>
                    <a:pt x="5091" y="2807"/>
                    <a:pt x="5744" y="3460"/>
                    <a:pt x="5744" y="4265"/>
                  </a:cubicBezTo>
                  <a:lnTo>
                    <a:pt x="5744" y="4286"/>
                  </a:lnTo>
                  <a:cubicBezTo>
                    <a:pt x="5744" y="5091"/>
                    <a:pt x="5091" y="5744"/>
                    <a:pt x="4286" y="5744"/>
                  </a:cubicBezTo>
                  <a:cubicBezTo>
                    <a:pt x="3481" y="5744"/>
                    <a:pt x="2829" y="5070"/>
                    <a:pt x="2829" y="4265"/>
                  </a:cubicBezTo>
                  <a:cubicBezTo>
                    <a:pt x="2829" y="3460"/>
                    <a:pt x="3481" y="2807"/>
                    <a:pt x="4286" y="2807"/>
                  </a:cubicBezTo>
                  <a:close/>
                  <a:moveTo>
                    <a:pt x="4004" y="0"/>
                  </a:moveTo>
                  <a:cubicBezTo>
                    <a:pt x="3764" y="0"/>
                    <a:pt x="3568" y="152"/>
                    <a:pt x="3525" y="392"/>
                  </a:cubicBezTo>
                  <a:lnTo>
                    <a:pt x="3416" y="1044"/>
                  </a:lnTo>
                  <a:cubicBezTo>
                    <a:pt x="3133" y="1110"/>
                    <a:pt x="2872" y="1219"/>
                    <a:pt x="2611" y="1371"/>
                  </a:cubicBezTo>
                  <a:lnTo>
                    <a:pt x="2089" y="1023"/>
                  </a:lnTo>
                  <a:cubicBezTo>
                    <a:pt x="2001" y="954"/>
                    <a:pt x="1895" y="921"/>
                    <a:pt x="1791" y="921"/>
                  </a:cubicBezTo>
                  <a:cubicBezTo>
                    <a:pt x="1665" y="921"/>
                    <a:pt x="1542" y="971"/>
                    <a:pt x="1458" y="1066"/>
                  </a:cubicBezTo>
                  <a:lnTo>
                    <a:pt x="1066" y="1458"/>
                  </a:lnTo>
                  <a:cubicBezTo>
                    <a:pt x="892" y="1632"/>
                    <a:pt x="870" y="1893"/>
                    <a:pt x="1023" y="2089"/>
                  </a:cubicBezTo>
                  <a:lnTo>
                    <a:pt x="1393" y="2611"/>
                  </a:lnTo>
                  <a:cubicBezTo>
                    <a:pt x="1240" y="2872"/>
                    <a:pt x="1131" y="3133"/>
                    <a:pt x="1066" y="3416"/>
                  </a:cubicBezTo>
                  <a:lnTo>
                    <a:pt x="413" y="3525"/>
                  </a:lnTo>
                  <a:cubicBezTo>
                    <a:pt x="174" y="3568"/>
                    <a:pt x="0" y="3764"/>
                    <a:pt x="0" y="4004"/>
                  </a:cubicBezTo>
                  <a:lnTo>
                    <a:pt x="0" y="4548"/>
                  </a:lnTo>
                  <a:cubicBezTo>
                    <a:pt x="0" y="4787"/>
                    <a:pt x="174" y="5004"/>
                    <a:pt x="413" y="5048"/>
                  </a:cubicBezTo>
                  <a:lnTo>
                    <a:pt x="1066" y="5157"/>
                  </a:lnTo>
                  <a:cubicBezTo>
                    <a:pt x="1131" y="5440"/>
                    <a:pt x="1240" y="5701"/>
                    <a:pt x="1393" y="5962"/>
                  </a:cubicBezTo>
                  <a:lnTo>
                    <a:pt x="1023" y="6484"/>
                  </a:lnTo>
                  <a:cubicBezTo>
                    <a:pt x="870" y="6680"/>
                    <a:pt x="892" y="6941"/>
                    <a:pt x="1066" y="7115"/>
                  </a:cubicBezTo>
                  <a:lnTo>
                    <a:pt x="1458" y="7507"/>
                  </a:lnTo>
                  <a:cubicBezTo>
                    <a:pt x="1557" y="7593"/>
                    <a:pt x="1685" y="7645"/>
                    <a:pt x="1812" y="7645"/>
                  </a:cubicBezTo>
                  <a:cubicBezTo>
                    <a:pt x="1908" y="7645"/>
                    <a:pt x="2005" y="7616"/>
                    <a:pt x="2089" y="7550"/>
                  </a:cubicBezTo>
                  <a:lnTo>
                    <a:pt x="2611" y="7180"/>
                  </a:lnTo>
                  <a:cubicBezTo>
                    <a:pt x="2872" y="7333"/>
                    <a:pt x="3133" y="7441"/>
                    <a:pt x="3416" y="7507"/>
                  </a:cubicBezTo>
                  <a:lnTo>
                    <a:pt x="3525" y="8159"/>
                  </a:lnTo>
                  <a:cubicBezTo>
                    <a:pt x="3568" y="8399"/>
                    <a:pt x="3764" y="8551"/>
                    <a:pt x="4004" y="8551"/>
                  </a:cubicBezTo>
                  <a:lnTo>
                    <a:pt x="4569" y="8551"/>
                  </a:lnTo>
                  <a:cubicBezTo>
                    <a:pt x="4809" y="8551"/>
                    <a:pt x="5004" y="8399"/>
                    <a:pt x="5048" y="8159"/>
                  </a:cubicBezTo>
                  <a:lnTo>
                    <a:pt x="5157" y="7507"/>
                  </a:lnTo>
                  <a:cubicBezTo>
                    <a:pt x="5440" y="7441"/>
                    <a:pt x="5701" y="7333"/>
                    <a:pt x="5962" y="7180"/>
                  </a:cubicBezTo>
                  <a:lnTo>
                    <a:pt x="6484" y="7550"/>
                  </a:lnTo>
                  <a:cubicBezTo>
                    <a:pt x="6568" y="7606"/>
                    <a:pt x="6664" y="7634"/>
                    <a:pt x="6760" y="7634"/>
                  </a:cubicBezTo>
                  <a:cubicBezTo>
                    <a:pt x="6888" y="7634"/>
                    <a:pt x="7015" y="7584"/>
                    <a:pt x="7115" y="7485"/>
                  </a:cubicBezTo>
                  <a:lnTo>
                    <a:pt x="7485" y="7115"/>
                  </a:lnTo>
                  <a:cubicBezTo>
                    <a:pt x="7659" y="6941"/>
                    <a:pt x="7681" y="6680"/>
                    <a:pt x="7550" y="6484"/>
                  </a:cubicBezTo>
                  <a:lnTo>
                    <a:pt x="7180" y="5940"/>
                  </a:lnTo>
                  <a:cubicBezTo>
                    <a:pt x="7311" y="5701"/>
                    <a:pt x="7420" y="5418"/>
                    <a:pt x="7507" y="5135"/>
                  </a:cubicBezTo>
                  <a:lnTo>
                    <a:pt x="8138" y="5026"/>
                  </a:lnTo>
                  <a:cubicBezTo>
                    <a:pt x="8377" y="4983"/>
                    <a:pt x="8551" y="4787"/>
                    <a:pt x="8551" y="4548"/>
                  </a:cubicBezTo>
                  <a:lnTo>
                    <a:pt x="8551" y="4004"/>
                  </a:lnTo>
                  <a:cubicBezTo>
                    <a:pt x="8551" y="3764"/>
                    <a:pt x="8377" y="3568"/>
                    <a:pt x="8159" y="3525"/>
                  </a:cubicBezTo>
                  <a:lnTo>
                    <a:pt x="7507" y="3416"/>
                  </a:lnTo>
                  <a:cubicBezTo>
                    <a:pt x="7420" y="3133"/>
                    <a:pt x="7311" y="2850"/>
                    <a:pt x="7180" y="2611"/>
                  </a:cubicBezTo>
                  <a:lnTo>
                    <a:pt x="7550" y="2067"/>
                  </a:lnTo>
                  <a:cubicBezTo>
                    <a:pt x="7681" y="1871"/>
                    <a:pt x="7659" y="1610"/>
                    <a:pt x="7485" y="1436"/>
                  </a:cubicBezTo>
                  <a:lnTo>
                    <a:pt x="7115" y="1066"/>
                  </a:lnTo>
                  <a:cubicBezTo>
                    <a:pt x="7019" y="971"/>
                    <a:pt x="6897" y="921"/>
                    <a:pt x="6774" y="921"/>
                  </a:cubicBezTo>
                  <a:cubicBezTo>
                    <a:pt x="6674" y="921"/>
                    <a:pt x="6572" y="954"/>
                    <a:pt x="6484" y="1023"/>
                  </a:cubicBezTo>
                  <a:lnTo>
                    <a:pt x="5940" y="1393"/>
                  </a:lnTo>
                  <a:cubicBezTo>
                    <a:pt x="5701" y="1240"/>
                    <a:pt x="5418" y="1131"/>
                    <a:pt x="5157" y="1044"/>
                  </a:cubicBezTo>
                  <a:lnTo>
                    <a:pt x="5048" y="392"/>
                  </a:lnTo>
                  <a:cubicBezTo>
                    <a:pt x="5004" y="174"/>
                    <a:pt x="4809" y="0"/>
                    <a:pt x="4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125;p113"/>
            <p:cNvSpPr/>
            <p:nvPr/>
          </p:nvSpPr>
          <p:spPr>
            <a:xfrm>
              <a:off x="5352592" y="4067428"/>
              <a:ext cx="452938" cy="10363"/>
            </a:xfrm>
            <a:custGeom>
              <a:avLst/>
              <a:gdLst/>
              <a:ahLst/>
              <a:cxnLst/>
              <a:rect l="l" t="t" r="r" b="b"/>
              <a:pathLst>
                <a:path w="15253" h="349" extrusionOk="0">
                  <a:moveTo>
                    <a:pt x="1" y="0"/>
                  </a:moveTo>
                  <a:lnTo>
                    <a:pt x="1" y="348"/>
                  </a:lnTo>
                  <a:lnTo>
                    <a:pt x="15253" y="348"/>
                  </a:lnTo>
                  <a:lnTo>
                    <a:pt x="152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126;p113"/>
            <p:cNvSpPr/>
            <p:nvPr/>
          </p:nvSpPr>
          <p:spPr>
            <a:xfrm>
              <a:off x="4975261" y="4360752"/>
              <a:ext cx="1194689" cy="10363"/>
            </a:xfrm>
            <a:custGeom>
              <a:avLst/>
              <a:gdLst/>
              <a:ahLst/>
              <a:cxnLst/>
              <a:rect l="l" t="t" r="r" b="b"/>
              <a:pathLst>
                <a:path w="40232" h="349" extrusionOk="0">
                  <a:moveTo>
                    <a:pt x="1" y="0"/>
                  </a:moveTo>
                  <a:lnTo>
                    <a:pt x="1" y="348"/>
                  </a:lnTo>
                  <a:lnTo>
                    <a:pt x="40232" y="348"/>
                  </a:lnTo>
                  <a:lnTo>
                    <a:pt x="402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127;p113"/>
            <p:cNvSpPr/>
            <p:nvPr/>
          </p:nvSpPr>
          <p:spPr>
            <a:xfrm>
              <a:off x="4975261" y="4524844"/>
              <a:ext cx="1194689" cy="10363"/>
            </a:xfrm>
            <a:custGeom>
              <a:avLst/>
              <a:gdLst/>
              <a:ahLst/>
              <a:cxnLst/>
              <a:rect l="l" t="t" r="r" b="b"/>
              <a:pathLst>
                <a:path w="40232" h="349" extrusionOk="0">
                  <a:moveTo>
                    <a:pt x="1" y="1"/>
                  </a:moveTo>
                  <a:lnTo>
                    <a:pt x="1" y="349"/>
                  </a:lnTo>
                  <a:lnTo>
                    <a:pt x="40232" y="349"/>
                  </a:lnTo>
                  <a:lnTo>
                    <a:pt x="402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128;p113"/>
            <p:cNvSpPr/>
            <p:nvPr/>
          </p:nvSpPr>
          <p:spPr>
            <a:xfrm>
              <a:off x="5352592" y="4199213"/>
              <a:ext cx="239104" cy="10363"/>
            </a:xfrm>
            <a:custGeom>
              <a:avLst/>
              <a:gdLst/>
              <a:ahLst/>
              <a:cxnLst/>
              <a:rect l="l" t="t" r="r" b="b"/>
              <a:pathLst>
                <a:path w="8052" h="349" extrusionOk="0">
                  <a:moveTo>
                    <a:pt x="1" y="1"/>
                  </a:moveTo>
                  <a:lnTo>
                    <a:pt x="1" y="349"/>
                  </a:lnTo>
                  <a:lnTo>
                    <a:pt x="8051" y="349"/>
                  </a:lnTo>
                  <a:lnTo>
                    <a:pt x="80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129;p113"/>
            <p:cNvSpPr/>
            <p:nvPr/>
          </p:nvSpPr>
          <p:spPr>
            <a:xfrm>
              <a:off x="5728616" y="4199213"/>
              <a:ext cx="432923" cy="10363"/>
            </a:xfrm>
            <a:custGeom>
              <a:avLst/>
              <a:gdLst/>
              <a:ahLst/>
              <a:cxnLst/>
              <a:rect l="l" t="t" r="r" b="b"/>
              <a:pathLst>
                <a:path w="14579" h="349" extrusionOk="0">
                  <a:moveTo>
                    <a:pt x="1" y="1"/>
                  </a:moveTo>
                  <a:lnTo>
                    <a:pt x="1" y="349"/>
                  </a:lnTo>
                  <a:lnTo>
                    <a:pt x="14579" y="349"/>
                  </a:lnTo>
                  <a:lnTo>
                    <a:pt x="145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130;p113"/>
            <p:cNvSpPr/>
            <p:nvPr/>
          </p:nvSpPr>
          <p:spPr>
            <a:xfrm>
              <a:off x="6891611" y="4028647"/>
              <a:ext cx="367654" cy="382499"/>
            </a:xfrm>
            <a:custGeom>
              <a:avLst/>
              <a:gdLst/>
              <a:ahLst/>
              <a:cxnLst/>
              <a:rect l="l" t="t" r="r" b="b"/>
              <a:pathLst>
                <a:path w="12381" h="12882" extrusionOk="0">
                  <a:moveTo>
                    <a:pt x="5527" y="1"/>
                  </a:moveTo>
                  <a:lnTo>
                    <a:pt x="0" y="4135"/>
                  </a:lnTo>
                  <a:lnTo>
                    <a:pt x="6854" y="12881"/>
                  </a:lnTo>
                  <a:lnTo>
                    <a:pt x="12381" y="8747"/>
                  </a:lnTo>
                  <a:lnTo>
                    <a:pt x="5527" y="1"/>
                  </a:ln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131;p113"/>
            <p:cNvSpPr/>
            <p:nvPr/>
          </p:nvSpPr>
          <p:spPr>
            <a:xfrm>
              <a:off x="7033107" y="4183029"/>
              <a:ext cx="518861" cy="365723"/>
            </a:xfrm>
            <a:custGeom>
              <a:avLst/>
              <a:gdLst/>
              <a:ahLst/>
              <a:cxnLst/>
              <a:rect l="l" t="t" r="r" b="b"/>
              <a:pathLst>
                <a:path w="17473" h="12317" extrusionOk="0">
                  <a:moveTo>
                    <a:pt x="14503" y="1"/>
                  </a:moveTo>
                  <a:cubicBezTo>
                    <a:pt x="13522" y="1"/>
                    <a:pt x="12430" y="319"/>
                    <a:pt x="11271" y="1003"/>
                  </a:cubicBezTo>
                  <a:cubicBezTo>
                    <a:pt x="10430" y="1510"/>
                    <a:pt x="9722" y="1680"/>
                    <a:pt x="9151" y="1680"/>
                  </a:cubicBezTo>
                  <a:cubicBezTo>
                    <a:pt x="8010" y="1680"/>
                    <a:pt x="7420" y="1003"/>
                    <a:pt x="7420" y="1003"/>
                  </a:cubicBezTo>
                  <a:lnTo>
                    <a:pt x="1" y="6573"/>
                  </a:lnTo>
                  <a:cubicBezTo>
                    <a:pt x="1393" y="10250"/>
                    <a:pt x="2764" y="12317"/>
                    <a:pt x="2764" y="12317"/>
                  </a:cubicBezTo>
                  <a:lnTo>
                    <a:pt x="17472" y="1286"/>
                  </a:lnTo>
                  <a:cubicBezTo>
                    <a:pt x="16690" y="456"/>
                    <a:pt x="15676" y="1"/>
                    <a:pt x="14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132;p113"/>
            <p:cNvSpPr/>
            <p:nvPr/>
          </p:nvSpPr>
          <p:spPr>
            <a:xfrm>
              <a:off x="7115153" y="4221187"/>
              <a:ext cx="460065" cy="359250"/>
            </a:xfrm>
            <a:custGeom>
              <a:avLst/>
              <a:gdLst/>
              <a:ahLst/>
              <a:cxnLst/>
              <a:rect l="l" t="t" r="r" b="b"/>
              <a:pathLst>
                <a:path w="15493" h="12099" extrusionOk="0">
                  <a:moveTo>
                    <a:pt x="14709" y="1"/>
                  </a:moveTo>
                  <a:lnTo>
                    <a:pt x="1" y="11032"/>
                  </a:lnTo>
                  <a:lnTo>
                    <a:pt x="784" y="12098"/>
                  </a:lnTo>
                  <a:lnTo>
                    <a:pt x="15493" y="1067"/>
                  </a:lnTo>
                  <a:lnTo>
                    <a:pt x="14709" y="1"/>
                  </a:ln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133;p113"/>
            <p:cNvSpPr/>
            <p:nvPr/>
          </p:nvSpPr>
          <p:spPr>
            <a:xfrm>
              <a:off x="7067345" y="4439650"/>
              <a:ext cx="145416" cy="40649"/>
            </a:xfrm>
            <a:custGeom>
              <a:avLst/>
              <a:gdLst/>
              <a:ahLst/>
              <a:cxnLst/>
              <a:rect l="l" t="t" r="r" b="b"/>
              <a:pathLst>
                <a:path w="4897" h="1369" extrusionOk="0">
                  <a:moveTo>
                    <a:pt x="2450" y="0"/>
                  </a:moveTo>
                  <a:cubicBezTo>
                    <a:pt x="1156" y="0"/>
                    <a:pt x="14" y="672"/>
                    <a:pt x="1" y="672"/>
                  </a:cubicBezTo>
                  <a:lnTo>
                    <a:pt x="131" y="912"/>
                  </a:lnTo>
                  <a:cubicBezTo>
                    <a:pt x="145" y="898"/>
                    <a:pt x="1228" y="261"/>
                    <a:pt x="2441" y="261"/>
                  </a:cubicBezTo>
                  <a:cubicBezTo>
                    <a:pt x="3215" y="261"/>
                    <a:pt x="4043" y="521"/>
                    <a:pt x="4679" y="1369"/>
                  </a:cubicBezTo>
                  <a:lnTo>
                    <a:pt x="4896" y="1216"/>
                  </a:lnTo>
                  <a:cubicBezTo>
                    <a:pt x="4194" y="283"/>
                    <a:pt x="3290" y="0"/>
                    <a:pt x="2450"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134;p113"/>
            <p:cNvSpPr/>
            <p:nvPr/>
          </p:nvSpPr>
          <p:spPr>
            <a:xfrm>
              <a:off x="7142947" y="4204380"/>
              <a:ext cx="163501" cy="65294"/>
            </a:xfrm>
            <a:custGeom>
              <a:avLst/>
              <a:gdLst/>
              <a:ahLst/>
              <a:cxnLst/>
              <a:rect l="l" t="t" r="r" b="b"/>
              <a:pathLst>
                <a:path w="5506" h="2199" extrusionOk="0">
                  <a:moveTo>
                    <a:pt x="1959" y="262"/>
                  </a:moveTo>
                  <a:cubicBezTo>
                    <a:pt x="3068" y="262"/>
                    <a:pt x="4417" y="762"/>
                    <a:pt x="5027" y="980"/>
                  </a:cubicBezTo>
                  <a:cubicBezTo>
                    <a:pt x="4035" y="1360"/>
                    <a:pt x="2253" y="1941"/>
                    <a:pt x="1195" y="1941"/>
                  </a:cubicBezTo>
                  <a:cubicBezTo>
                    <a:pt x="861" y="1941"/>
                    <a:pt x="599" y="1883"/>
                    <a:pt x="457" y="1741"/>
                  </a:cubicBezTo>
                  <a:cubicBezTo>
                    <a:pt x="305" y="1611"/>
                    <a:pt x="305" y="1393"/>
                    <a:pt x="414" y="1067"/>
                  </a:cubicBezTo>
                  <a:cubicBezTo>
                    <a:pt x="523" y="762"/>
                    <a:pt x="740" y="545"/>
                    <a:pt x="1067" y="414"/>
                  </a:cubicBezTo>
                  <a:cubicBezTo>
                    <a:pt x="1328" y="305"/>
                    <a:pt x="1632" y="262"/>
                    <a:pt x="1959" y="262"/>
                  </a:cubicBezTo>
                  <a:close/>
                  <a:moveTo>
                    <a:pt x="1969" y="1"/>
                  </a:moveTo>
                  <a:cubicBezTo>
                    <a:pt x="1600" y="1"/>
                    <a:pt x="1253" y="51"/>
                    <a:pt x="958" y="175"/>
                  </a:cubicBezTo>
                  <a:cubicBezTo>
                    <a:pt x="566" y="327"/>
                    <a:pt x="305" y="610"/>
                    <a:pt x="174" y="980"/>
                  </a:cubicBezTo>
                  <a:cubicBezTo>
                    <a:pt x="0" y="1393"/>
                    <a:pt x="44" y="1720"/>
                    <a:pt x="261" y="1937"/>
                  </a:cubicBezTo>
                  <a:cubicBezTo>
                    <a:pt x="457" y="2133"/>
                    <a:pt x="805" y="2198"/>
                    <a:pt x="1219" y="2198"/>
                  </a:cubicBezTo>
                  <a:cubicBezTo>
                    <a:pt x="2677" y="2198"/>
                    <a:pt x="5092" y="1263"/>
                    <a:pt x="5418" y="1111"/>
                  </a:cubicBezTo>
                  <a:cubicBezTo>
                    <a:pt x="5483" y="1089"/>
                    <a:pt x="5505" y="1045"/>
                    <a:pt x="5505" y="1002"/>
                  </a:cubicBezTo>
                  <a:cubicBezTo>
                    <a:pt x="5505" y="936"/>
                    <a:pt x="5483" y="893"/>
                    <a:pt x="5440" y="871"/>
                  </a:cubicBezTo>
                  <a:cubicBezTo>
                    <a:pt x="5335" y="836"/>
                    <a:pt x="3475" y="1"/>
                    <a:pt x="1969"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135;p113"/>
            <p:cNvSpPr/>
            <p:nvPr/>
          </p:nvSpPr>
          <p:spPr>
            <a:xfrm>
              <a:off x="7288303" y="4107249"/>
              <a:ext cx="100191" cy="130766"/>
            </a:xfrm>
            <a:custGeom>
              <a:avLst/>
              <a:gdLst/>
              <a:ahLst/>
              <a:cxnLst/>
              <a:rect l="l" t="t" r="r" b="b"/>
              <a:pathLst>
                <a:path w="3374" h="4404" extrusionOk="0">
                  <a:moveTo>
                    <a:pt x="2177" y="269"/>
                  </a:moveTo>
                  <a:cubicBezTo>
                    <a:pt x="2481" y="313"/>
                    <a:pt x="2677" y="400"/>
                    <a:pt x="2743" y="574"/>
                  </a:cubicBezTo>
                  <a:cubicBezTo>
                    <a:pt x="2982" y="1292"/>
                    <a:pt x="1415" y="3120"/>
                    <a:pt x="588" y="3968"/>
                  </a:cubicBezTo>
                  <a:cubicBezTo>
                    <a:pt x="523" y="3272"/>
                    <a:pt x="458" y="1401"/>
                    <a:pt x="1198" y="617"/>
                  </a:cubicBezTo>
                  <a:cubicBezTo>
                    <a:pt x="1437" y="378"/>
                    <a:pt x="1698" y="269"/>
                    <a:pt x="2024" y="269"/>
                  </a:cubicBezTo>
                  <a:close/>
                  <a:moveTo>
                    <a:pt x="2024" y="0"/>
                  </a:moveTo>
                  <a:cubicBezTo>
                    <a:pt x="1624" y="0"/>
                    <a:pt x="1290" y="136"/>
                    <a:pt x="1024" y="422"/>
                  </a:cubicBezTo>
                  <a:cubicBezTo>
                    <a:pt x="1" y="1488"/>
                    <a:pt x="327" y="4164"/>
                    <a:pt x="349" y="4294"/>
                  </a:cubicBezTo>
                  <a:cubicBezTo>
                    <a:pt x="349" y="4338"/>
                    <a:pt x="393" y="4382"/>
                    <a:pt x="436" y="4403"/>
                  </a:cubicBezTo>
                  <a:lnTo>
                    <a:pt x="480" y="4403"/>
                  </a:lnTo>
                  <a:cubicBezTo>
                    <a:pt x="523" y="4403"/>
                    <a:pt x="545" y="4382"/>
                    <a:pt x="567" y="4360"/>
                  </a:cubicBezTo>
                  <a:cubicBezTo>
                    <a:pt x="871" y="4077"/>
                    <a:pt x="3373" y="1575"/>
                    <a:pt x="2982" y="487"/>
                  </a:cubicBezTo>
                  <a:cubicBezTo>
                    <a:pt x="2895" y="204"/>
                    <a:pt x="2612" y="52"/>
                    <a:pt x="2199" y="8"/>
                  </a:cubicBezTo>
                  <a:cubicBezTo>
                    <a:pt x="2139" y="3"/>
                    <a:pt x="2081" y="0"/>
                    <a:pt x="2024"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136;p113"/>
            <p:cNvSpPr/>
            <p:nvPr/>
          </p:nvSpPr>
          <p:spPr>
            <a:xfrm>
              <a:off x="7271526" y="4230867"/>
              <a:ext cx="34268" cy="59474"/>
            </a:xfrm>
            <a:custGeom>
              <a:avLst/>
              <a:gdLst/>
              <a:ahLst/>
              <a:cxnLst/>
              <a:rect l="l" t="t" r="r" b="b"/>
              <a:pathLst>
                <a:path w="1154" h="2003" extrusionOk="0">
                  <a:moveTo>
                    <a:pt x="995" y="0"/>
                  </a:moveTo>
                  <a:cubicBezTo>
                    <a:pt x="972" y="0"/>
                    <a:pt x="951" y="7"/>
                    <a:pt x="936" y="23"/>
                  </a:cubicBezTo>
                  <a:cubicBezTo>
                    <a:pt x="914" y="44"/>
                    <a:pt x="414" y="414"/>
                    <a:pt x="0" y="1829"/>
                  </a:cubicBezTo>
                  <a:cubicBezTo>
                    <a:pt x="0" y="1894"/>
                    <a:pt x="22" y="1959"/>
                    <a:pt x="109" y="1981"/>
                  </a:cubicBezTo>
                  <a:cubicBezTo>
                    <a:pt x="109" y="2003"/>
                    <a:pt x="131" y="2003"/>
                    <a:pt x="131" y="2003"/>
                  </a:cubicBezTo>
                  <a:cubicBezTo>
                    <a:pt x="196" y="2003"/>
                    <a:pt x="261" y="1959"/>
                    <a:pt x="261" y="1894"/>
                  </a:cubicBezTo>
                  <a:cubicBezTo>
                    <a:pt x="653" y="610"/>
                    <a:pt x="1088" y="262"/>
                    <a:pt x="1088" y="240"/>
                  </a:cubicBezTo>
                  <a:cubicBezTo>
                    <a:pt x="1153" y="197"/>
                    <a:pt x="1153" y="110"/>
                    <a:pt x="1110" y="66"/>
                  </a:cubicBezTo>
                  <a:cubicBezTo>
                    <a:pt x="1082" y="24"/>
                    <a:pt x="1036" y="0"/>
                    <a:pt x="995"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137;p113"/>
            <p:cNvSpPr/>
            <p:nvPr/>
          </p:nvSpPr>
          <p:spPr>
            <a:xfrm>
              <a:off x="6419316" y="3317520"/>
              <a:ext cx="756629" cy="969520"/>
            </a:xfrm>
            <a:custGeom>
              <a:avLst/>
              <a:gdLst/>
              <a:ahLst/>
              <a:cxnLst/>
              <a:rect l="l" t="t" r="r" b="b"/>
              <a:pathLst>
                <a:path w="25480" h="32652" extrusionOk="0">
                  <a:moveTo>
                    <a:pt x="4181" y="1"/>
                  </a:moveTo>
                  <a:cubicBezTo>
                    <a:pt x="2046" y="1"/>
                    <a:pt x="871" y="1777"/>
                    <a:pt x="871" y="1777"/>
                  </a:cubicBezTo>
                  <a:lnTo>
                    <a:pt x="0" y="9284"/>
                  </a:lnTo>
                  <a:lnTo>
                    <a:pt x="17015" y="32652"/>
                  </a:lnTo>
                  <a:lnTo>
                    <a:pt x="25479" y="26777"/>
                  </a:lnTo>
                  <a:cubicBezTo>
                    <a:pt x="25479" y="26777"/>
                    <a:pt x="16819" y="13135"/>
                    <a:pt x="10662" y="4693"/>
                  </a:cubicBezTo>
                  <a:cubicBezTo>
                    <a:pt x="8005" y="1037"/>
                    <a:pt x="5813" y="1"/>
                    <a:pt x="4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138;p113"/>
            <p:cNvSpPr/>
            <p:nvPr/>
          </p:nvSpPr>
          <p:spPr>
            <a:xfrm>
              <a:off x="5985773" y="3317283"/>
              <a:ext cx="550516" cy="294639"/>
            </a:xfrm>
            <a:custGeom>
              <a:avLst/>
              <a:gdLst/>
              <a:ahLst/>
              <a:cxnLst/>
              <a:rect l="l" t="t" r="r" b="b"/>
              <a:pathLst>
                <a:path w="18539" h="9923" extrusionOk="0">
                  <a:moveTo>
                    <a:pt x="18538" y="1"/>
                  </a:moveTo>
                  <a:lnTo>
                    <a:pt x="1" y="1328"/>
                  </a:lnTo>
                  <a:lnTo>
                    <a:pt x="6049" y="9923"/>
                  </a:lnTo>
                  <a:lnTo>
                    <a:pt x="16493" y="9923"/>
                  </a:lnTo>
                  <a:lnTo>
                    <a:pt x="18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139;p113"/>
            <p:cNvSpPr/>
            <p:nvPr/>
          </p:nvSpPr>
          <p:spPr>
            <a:xfrm>
              <a:off x="5676294" y="3317283"/>
              <a:ext cx="736584" cy="438707"/>
            </a:xfrm>
            <a:custGeom>
              <a:avLst/>
              <a:gdLst/>
              <a:ahLst/>
              <a:cxnLst/>
              <a:rect l="l" t="t" r="r" b="b"/>
              <a:pathLst>
                <a:path w="24805" h="14775" extrusionOk="0">
                  <a:moveTo>
                    <a:pt x="892" y="1"/>
                  </a:moveTo>
                  <a:cubicBezTo>
                    <a:pt x="892" y="1"/>
                    <a:pt x="0" y="2547"/>
                    <a:pt x="109" y="5615"/>
                  </a:cubicBezTo>
                  <a:cubicBezTo>
                    <a:pt x="283" y="10728"/>
                    <a:pt x="4504" y="14775"/>
                    <a:pt x="9617" y="14775"/>
                  </a:cubicBezTo>
                  <a:lnTo>
                    <a:pt x="24718" y="14775"/>
                  </a:lnTo>
                  <a:lnTo>
                    <a:pt x="24805" y="2568"/>
                  </a:lnTo>
                  <a:lnTo>
                    <a:pt x="14731" y="349"/>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140;p113"/>
            <p:cNvSpPr/>
            <p:nvPr/>
          </p:nvSpPr>
          <p:spPr>
            <a:xfrm>
              <a:off x="6377951" y="4253495"/>
              <a:ext cx="259772" cy="356013"/>
            </a:xfrm>
            <a:custGeom>
              <a:avLst/>
              <a:gdLst/>
              <a:ahLst/>
              <a:cxnLst/>
              <a:rect l="l" t="t" r="r" b="b"/>
              <a:pathLst>
                <a:path w="8748" h="11990" extrusionOk="0">
                  <a:moveTo>
                    <a:pt x="6833" y="0"/>
                  </a:moveTo>
                  <a:lnTo>
                    <a:pt x="1" y="1045"/>
                  </a:lnTo>
                  <a:lnTo>
                    <a:pt x="1915" y="11989"/>
                  </a:lnTo>
                  <a:lnTo>
                    <a:pt x="8748" y="10967"/>
                  </a:lnTo>
                  <a:lnTo>
                    <a:pt x="6833" y="0"/>
                  </a:ln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141;p113"/>
            <p:cNvSpPr/>
            <p:nvPr/>
          </p:nvSpPr>
          <p:spPr>
            <a:xfrm>
              <a:off x="6380535" y="4509343"/>
              <a:ext cx="546655" cy="230681"/>
            </a:xfrm>
            <a:custGeom>
              <a:avLst/>
              <a:gdLst/>
              <a:ahLst/>
              <a:cxnLst/>
              <a:rect l="l" t="t" r="r" b="b"/>
              <a:pathLst>
                <a:path w="18409" h="7769" extrusionOk="0">
                  <a:moveTo>
                    <a:pt x="9683" y="1"/>
                  </a:moveTo>
                  <a:lnTo>
                    <a:pt x="523" y="1393"/>
                  </a:lnTo>
                  <a:cubicBezTo>
                    <a:pt x="1" y="5310"/>
                    <a:pt x="240" y="7768"/>
                    <a:pt x="240" y="7768"/>
                  </a:cubicBezTo>
                  <a:lnTo>
                    <a:pt x="18408" y="5005"/>
                  </a:lnTo>
                  <a:cubicBezTo>
                    <a:pt x="17890" y="3076"/>
                    <a:pt x="16204" y="1819"/>
                    <a:pt x="13484" y="1819"/>
                  </a:cubicBezTo>
                  <a:cubicBezTo>
                    <a:pt x="13351" y="1819"/>
                    <a:pt x="13216" y="1822"/>
                    <a:pt x="13077" y="1828"/>
                  </a:cubicBezTo>
                  <a:cubicBezTo>
                    <a:pt x="12969" y="1834"/>
                    <a:pt x="12863" y="1837"/>
                    <a:pt x="12761" y="1837"/>
                  </a:cubicBezTo>
                  <a:cubicBezTo>
                    <a:pt x="10107" y="1837"/>
                    <a:pt x="9683" y="1"/>
                    <a:pt x="9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142;p113"/>
            <p:cNvSpPr/>
            <p:nvPr/>
          </p:nvSpPr>
          <p:spPr>
            <a:xfrm>
              <a:off x="6387662" y="4658589"/>
              <a:ext cx="545319" cy="120195"/>
            </a:xfrm>
            <a:custGeom>
              <a:avLst/>
              <a:gdLst/>
              <a:ahLst/>
              <a:cxnLst/>
              <a:rect l="l" t="t" r="r" b="b"/>
              <a:pathLst>
                <a:path w="18364" h="4048" extrusionOk="0">
                  <a:moveTo>
                    <a:pt x="18168" y="1"/>
                  </a:moveTo>
                  <a:lnTo>
                    <a:pt x="0" y="2742"/>
                  </a:lnTo>
                  <a:lnTo>
                    <a:pt x="196" y="4048"/>
                  </a:lnTo>
                  <a:lnTo>
                    <a:pt x="18364" y="1285"/>
                  </a:lnTo>
                  <a:lnTo>
                    <a:pt x="18168" y="1"/>
                  </a:ln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143;p113"/>
            <p:cNvSpPr/>
            <p:nvPr/>
          </p:nvSpPr>
          <p:spPr>
            <a:xfrm>
              <a:off x="6387008" y="4639168"/>
              <a:ext cx="120859" cy="84059"/>
            </a:xfrm>
            <a:custGeom>
              <a:avLst/>
              <a:gdLst/>
              <a:ahLst/>
              <a:cxnLst/>
              <a:rect l="l" t="t" r="r" b="b"/>
              <a:pathLst>
                <a:path w="4070" h="2831" extrusionOk="0">
                  <a:moveTo>
                    <a:pt x="101" y="1"/>
                  </a:moveTo>
                  <a:cubicBezTo>
                    <a:pt x="40" y="1"/>
                    <a:pt x="4" y="2"/>
                    <a:pt x="0" y="2"/>
                  </a:cubicBezTo>
                  <a:lnTo>
                    <a:pt x="22" y="263"/>
                  </a:lnTo>
                  <a:cubicBezTo>
                    <a:pt x="22" y="263"/>
                    <a:pt x="38" y="263"/>
                    <a:pt x="67" y="263"/>
                  </a:cubicBezTo>
                  <a:cubicBezTo>
                    <a:pt x="255" y="263"/>
                    <a:pt x="1011" y="279"/>
                    <a:pt x="1785" y="524"/>
                  </a:cubicBezTo>
                  <a:cubicBezTo>
                    <a:pt x="2959" y="938"/>
                    <a:pt x="3634" y="1699"/>
                    <a:pt x="3808" y="2831"/>
                  </a:cubicBezTo>
                  <a:lnTo>
                    <a:pt x="4069" y="2787"/>
                  </a:lnTo>
                  <a:cubicBezTo>
                    <a:pt x="3675" y="126"/>
                    <a:pt x="691" y="1"/>
                    <a:pt x="101"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144;p113"/>
            <p:cNvSpPr/>
            <p:nvPr/>
          </p:nvSpPr>
          <p:spPr>
            <a:xfrm>
              <a:off x="6551755" y="4467712"/>
              <a:ext cx="153820" cy="87533"/>
            </a:xfrm>
            <a:custGeom>
              <a:avLst/>
              <a:gdLst/>
              <a:ahLst/>
              <a:cxnLst/>
              <a:rect l="l" t="t" r="r" b="b"/>
              <a:pathLst>
                <a:path w="5180" h="2948" extrusionOk="0">
                  <a:moveTo>
                    <a:pt x="1524" y="271"/>
                  </a:moveTo>
                  <a:cubicBezTo>
                    <a:pt x="2720" y="380"/>
                    <a:pt x="4200" y="2012"/>
                    <a:pt x="4722" y="2643"/>
                  </a:cubicBezTo>
                  <a:cubicBezTo>
                    <a:pt x="3351" y="2469"/>
                    <a:pt x="588" y="1947"/>
                    <a:pt x="349" y="1163"/>
                  </a:cubicBezTo>
                  <a:cubicBezTo>
                    <a:pt x="284" y="968"/>
                    <a:pt x="371" y="772"/>
                    <a:pt x="632" y="554"/>
                  </a:cubicBezTo>
                  <a:cubicBezTo>
                    <a:pt x="849" y="358"/>
                    <a:pt x="1089" y="271"/>
                    <a:pt x="1371" y="271"/>
                  </a:cubicBezTo>
                  <a:close/>
                  <a:moveTo>
                    <a:pt x="1373" y="1"/>
                  </a:moveTo>
                  <a:cubicBezTo>
                    <a:pt x="1029" y="1"/>
                    <a:pt x="719" y="115"/>
                    <a:pt x="458" y="358"/>
                  </a:cubicBezTo>
                  <a:cubicBezTo>
                    <a:pt x="131" y="641"/>
                    <a:pt x="1" y="946"/>
                    <a:pt x="88" y="1229"/>
                  </a:cubicBezTo>
                  <a:cubicBezTo>
                    <a:pt x="479" y="2425"/>
                    <a:pt x="4570" y="2904"/>
                    <a:pt x="5027" y="2948"/>
                  </a:cubicBezTo>
                  <a:lnTo>
                    <a:pt x="5049" y="2948"/>
                  </a:lnTo>
                  <a:cubicBezTo>
                    <a:pt x="5092" y="2948"/>
                    <a:pt x="5136" y="2926"/>
                    <a:pt x="5157" y="2882"/>
                  </a:cubicBezTo>
                  <a:cubicBezTo>
                    <a:pt x="5179" y="2839"/>
                    <a:pt x="5179" y="2795"/>
                    <a:pt x="5157" y="2752"/>
                  </a:cubicBezTo>
                  <a:cubicBezTo>
                    <a:pt x="5070" y="2643"/>
                    <a:pt x="3156" y="162"/>
                    <a:pt x="1546" y="10"/>
                  </a:cubicBezTo>
                  <a:cubicBezTo>
                    <a:pt x="1487" y="4"/>
                    <a:pt x="1429" y="1"/>
                    <a:pt x="1373"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145;p113"/>
            <p:cNvSpPr/>
            <p:nvPr/>
          </p:nvSpPr>
          <p:spPr>
            <a:xfrm>
              <a:off x="6697140" y="4456368"/>
              <a:ext cx="124719" cy="98876"/>
            </a:xfrm>
            <a:custGeom>
              <a:avLst/>
              <a:gdLst/>
              <a:ahLst/>
              <a:cxnLst/>
              <a:rect l="l" t="t" r="r" b="b"/>
              <a:pathLst>
                <a:path w="4200" h="3330" extrusionOk="0">
                  <a:moveTo>
                    <a:pt x="2872" y="262"/>
                  </a:moveTo>
                  <a:cubicBezTo>
                    <a:pt x="3090" y="262"/>
                    <a:pt x="3307" y="349"/>
                    <a:pt x="3525" y="501"/>
                  </a:cubicBezTo>
                  <a:cubicBezTo>
                    <a:pt x="3786" y="653"/>
                    <a:pt x="3917" y="827"/>
                    <a:pt x="3873" y="1023"/>
                  </a:cubicBezTo>
                  <a:cubicBezTo>
                    <a:pt x="3764" y="1785"/>
                    <a:pt x="1523" y="2633"/>
                    <a:pt x="392" y="3003"/>
                  </a:cubicBezTo>
                  <a:cubicBezTo>
                    <a:pt x="675" y="2350"/>
                    <a:pt x="1480" y="653"/>
                    <a:pt x="2524" y="327"/>
                  </a:cubicBezTo>
                  <a:cubicBezTo>
                    <a:pt x="2633" y="283"/>
                    <a:pt x="2742" y="262"/>
                    <a:pt x="2872" y="262"/>
                  </a:cubicBezTo>
                  <a:close/>
                  <a:moveTo>
                    <a:pt x="2855" y="1"/>
                  </a:moveTo>
                  <a:cubicBezTo>
                    <a:pt x="2715" y="1"/>
                    <a:pt x="2575" y="22"/>
                    <a:pt x="2437" y="66"/>
                  </a:cubicBezTo>
                  <a:cubicBezTo>
                    <a:pt x="1045" y="523"/>
                    <a:pt x="66" y="3047"/>
                    <a:pt x="22" y="3155"/>
                  </a:cubicBezTo>
                  <a:cubicBezTo>
                    <a:pt x="0" y="3199"/>
                    <a:pt x="22" y="3264"/>
                    <a:pt x="44" y="3286"/>
                  </a:cubicBezTo>
                  <a:cubicBezTo>
                    <a:pt x="66" y="3330"/>
                    <a:pt x="109" y="3330"/>
                    <a:pt x="153" y="3330"/>
                  </a:cubicBezTo>
                  <a:lnTo>
                    <a:pt x="174" y="3330"/>
                  </a:lnTo>
                  <a:cubicBezTo>
                    <a:pt x="566" y="3221"/>
                    <a:pt x="3960" y="2198"/>
                    <a:pt x="4134" y="1067"/>
                  </a:cubicBezTo>
                  <a:cubicBezTo>
                    <a:pt x="4200" y="762"/>
                    <a:pt x="4026" y="501"/>
                    <a:pt x="3677" y="262"/>
                  </a:cubicBezTo>
                  <a:cubicBezTo>
                    <a:pt x="3416" y="88"/>
                    <a:pt x="3136" y="1"/>
                    <a:pt x="2855"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146;p113"/>
            <p:cNvSpPr/>
            <p:nvPr/>
          </p:nvSpPr>
          <p:spPr>
            <a:xfrm>
              <a:off x="6648678" y="4547946"/>
              <a:ext cx="55589" cy="40887"/>
            </a:xfrm>
            <a:custGeom>
              <a:avLst/>
              <a:gdLst/>
              <a:ahLst/>
              <a:cxnLst/>
              <a:rect l="l" t="t" r="r" b="b"/>
              <a:pathLst>
                <a:path w="1872" h="1377" extrusionOk="0">
                  <a:moveTo>
                    <a:pt x="1753" y="1"/>
                  </a:moveTo>
                  <a:cubicBezTo>
                    <a:pt x="1742" y="1"/>
                    <a:pt x="1730" y="2"/>
                    <a:pt x="1719" y="6"/>
                  </a:cubicBezTo>
                  <a:cubicBezTo>
                    <a:pt x="1698" y="6"/>
                    <a:pt x="1088" y="93"/>
                    <a:pt x="66" y="1138"/>
                  </a:cubicBezTo>
                  <a:cubicBezTo>
                    <a:pt x="0" y="1203"/>
                    <a:pt x="0" y="1290"/>
                    <a:pt x="66" y="1333"/>
                  </a:cubicBezTo>
                  <a:cubicBezTo>
                    <a:pt x="87" y="1355"/>
                    <a:pt x="109" y="1377"/>
                    <a:pt x="153" y="1377"/>
                  </a:cubicBezTo>
                  <a:cubicBezTo>
                    <a:pt x="174" y="1377"/>
                    <a:pt x="218" y="1355"/>
                    <a:pt x="240" y="1333"/>
                  </a:cubicBezTo>
                  <a:cubicBezTo>
                    <a:pt x="1197" y="376"/>
                    <a:pt x="1741" y="267"/>
                    <a:pt x="1763" y="267"/>
                  </a:cubicBezTo>
                  <a:cubicBezTo>
                    <a:pt x="1828" y="246"/>
                    <a:pt x="1872" y="180"/>
                    <a:pt x="1872" y="115"/>
                  </a:cubicBezTo>
                  <a:cubicBezTo>
                    <a:pt x="1854" y="43"/>
                    <a:pt x="1806" y="1"/>
                    <a:pt x="1753"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147;p113"/>
            <p:cNvSpPr/>
            <p:nvPr/>
          </p:nvSpPr>
          <p:spPr>
            <a:xfrm>
              <a:off x="6686153" y="4559735"/>
              <a:ext cx="54936" cy="41391"/>
            </a:xfrm>
            <a:custGeom>
              <a:avLst/>
              <a:gdLst/>
              <a:ahLst/>
              <a:cxnLst/>
              <a:rect l="l" t="t" r="r" b="b"/>
              <a:pathLst>
                <a:path w="1850" h="1394" extrusionOk="0">
                  <a:moveTo>
                    <a:pt x="1698" y="1"/>
                  </a:moveTo>
                  <a:cubicBezTo>
                    <a:pt x="1632" y="23"/>
                    <a:pt x="566" y="240"/>
                    <a:pt x="44" y="1198"/>
                  </a:cubicBezTo>
                  <a:cubicBezTo>
                    <a:pt x="0" y="1263"/>
                    <a:pt x="22" y="1350"/>
                    <a:pt x="87" y="1372"/>
                  </a:cubicBezTo>
                  <a:cubicBezTo>
                    <a:pt x="109" y="1393"/>
                    <a:pt x="131" y="1393"/>
                    <a:pt x="153" y="1393"/>
                  </a:cubicBezTo>
                  <a:cubicBezTo>
                    <a:pt x="218" y="1393"/>
                    <a:pt x="261" y="1372"/>
                    <a:pt x="283" y="1328"/>
                  </a:cubicBezTo>
                  <a:cubicBezTo>
                    <a:pt x="740" y="479"/>
                    <a:pt x="1741" y="262"/>
                    <a:pt x="1741" y="262"/>
                  </a:cubicBezTo>
                  <a:cubicBezTo>
                    <a:pt x="1806" y="240"/>
                    <a:pt x="1850" y="175"/>
                    <a:pt x="1850" y="110"/>
                  </a:cubicBezTo>
                  <a:cubicBezTo>
                    <a:pt x="1828" y="44"/>
                    <a:pt x="1763" y="1"/>
                    <a:pt x="1698"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148;p113"/>
            <p:cNvSpPr/>
            <p:nvPr/>
          </p:nvSpPr>
          <p:spPr>
            <a:xfrm>
              <a:off x="6195121" y="3377800"/>
              <a:ext cx="453591" cy="1050105"/>
            </a:xfrm>
            <a:custGeom>
              <a:avLst/>
              <a:gdLst/>
              <a:ahLst/>
              <a:cxnLst/>
              <a:rect l="l" t="t" r="r" b="b"/>
              <a:pathLst>
                <a:path w="15275" h="35366" extrusionOk="0">
                  <a:moveTo>
                    <a:pt x="6140" y="0"/>
                  </a:moveTo>
                  <a:cubicBezTo>
                    <a:pt x="4943" y="0"/>
                    <a:pt x="4047" y="530"/>
                    <a:pt x="4047" y="530"/>
                  </a:cubicBezTo>
                  <a:lnTo>
                    <a:pt x="0" y="6906"/>
                  </a:lnTo>
                  <a:lnTo>
                    <a:pt x="5092" y="35365"/>
                  </a:lnTo>
                  <a:lnTo>
                    <a:pt x="15274" y="33777"/>
                  </a:lnTo>
                  <a:cubicBezTo>
                    <a:pt x="15274" y="33777"/>
                    <a:pt x="13425" y="17698"/>
                    <a:pt x="11597" y="7428"/>
                  </a:cubicBezTo>
                  <a:cubicBezTo>
                    <a:pt x="10481" y="1229"/>
                    <a:pt x="7962" y="0"/>
                    <a:pt x="6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149;p113"/>
            <p:cNvSpPr/>
            <p:nvPr/>
          </p:nvSpPr>
          <p:spPr>
            <a:xfrm>
              <a:off x="6206732" y="3669431"/>
              <a:ext cx="23311" cy="87237"/>
            </a:xfrm>
            <a:custGeom>
              <a:avLst/>
              <a:gdLst/>
              <a:ahLst/>
              <a:cxnLst/>
              <a:rect l="l" t="t" r="r" b="b"/>
              <a:pathLst>
                <a:path w="785" h="2938" extrusionOk="0">
                  <a:moveTo>
                    <a:pt x="262" y="0"/>
                  </a:moveTo>
                  <a:lnTo>
                    <a:pt x="1" y="44"/>
                  </a:lnTo>
                  <a:lnTo>
                    <a:pt x="501" y="2937"/>
                  </a:lnTo>
                  <a:lnTo>
                    <a:pt x="784" y="2894"/>
                  </a:lnTo>
                  <a:lnTo>
                    <a:pt x="262" y="0"/>
                  </a:lnTo>
                  <a:close/>
                </a:path>
              </a:pathLst>
            </a:custGeom>
            <a:solidFill>
              <a:srgbClr val="473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150;p113"/>
            <p:cNvSpPr/>
            <p:nvPr/>
          </p:nvSpPr>
          <p:spPr>
            <a:xfrm>
              <a:off x="6083320" y="2677008"/>
              <a:ext cx="498193" cy="684204"/>
            </a:xfrm>
            <a:custGeom>
              <a:avLst/>
              <a:gdLst/>
              <a:ahLst/>
              <a:cxnLst/>
              <a:rect l="l" t="t" r="r" b="b"/>
              <a:pathLst>
                <a:path w="16777" h="23043" extrusionOk="0">
                  <a:moveTo>
                    <a:pt x="6441" y="1"/>
                  </a:moveTo>
                  <a:lnTo>
                    <a:pt x="1" y="9726"/>
                  </a:lnTo>
                  <a:lnTo>
                    <a:pt x="5092" y="18713"/>
                  </a:lnTo>
                  <a:cubicBezTo>
                    <a:pt x="5571" y="19561"/>
                    <a:pt x="6311" y="20236"/>
                    <a:pt x="7203" y="20649"/>
                  </a:cubicBezTo>
                  <a:lnTo>
                    <a:pt x="12468" y="23042"/>
                  </a:lnTo>
                  <a:lnTo>
                    <a:pt x="16777" y="17168"/>
                  </a:lnTo>
                  <a:lnTo>
                    <a:pt x="10815" y="13512"/>
                  </a:lnTo>
                  <a:cubicBezTo>
                    <a:pt x="9270" y="6593"/>
                    <a:pt x="6441" y="1"/>
                    <a:pt x="6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151;p113"/>
            <p:cNvSpPr/>
            <p:nvPr/>
          </p:nvSpPr>
          <p:spPr>
            <a:xfrm>
              <a:off x="5670474" y="2523872"/>
              <a:ext cx="617062" cy="804370"/>
            </a:xfrm>
            <a:custGeom>
              <a:avLst/>
              <a:gdLst/>
              <a:ahLst/>
              <a:cxnLst/>
              <a:rect l="l" t="t" r="r" b="b"/>
              <a:pathLst>
                <a:path w="20780" h="27090" extrusionOk="0">
                  <a:moveTo>
                    <a:pt x="12989" y="1"/>
                  </a:moveTo>
                  <a:cubicBezTo>
                    <a:pt x="12885" y="1"/>
                    <a:pt x="7622" y="22"/>
                    <a:pt x="3852" y="4331"/>
                  </a:cubicBezTo>
                  <a:cubicBezTo>
                    <a:pt x="1" y="8661"/>
                    <a:pt x="1088" y="20693"/>
                    <a:pt x="1088" y="26720"/>
                  </a:cubicBezTo>
                  <a:lnTo>
                    <a:pt x="16145" y="27090"/>
                  </a:lnTo>
                  <a:lnTo>
                    <a:pt x="20518" y="7355"/>
                  </a:lnTo>
                  <a:cubicBezTo>
                    <a:pt x="20780" y="6420"/>
                    <a:pt x="20606" y="5419"/>
                    <a:pt x="20040" y="4635"/>
                  </a:cubicBezTo>
                  <a:lnTo>
                    <a:pt x="19583" y="4004"/>
                  </a:lnTo>
                  <a:cubicBezTo>
                    <a:pt x="18495" y="2438"/>
                    <a:pt x="16928" y="1285"/>
                    <a:pt x="15101" y="697"/>
                  </a:cubicBezTo>
                  <a:lnTo>
                    <a:pt x="12990" y="1"/>
                  </a:lnTo>
                  <a:cubicBezTo>
                    <a:pt x="12990" y="1"/>
                    <a:pt x="12990" y="1"/>
                    <a:pt x="129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152;p113"/>
            <p:cNvSpPr/>
            <p:nvPr/>
          </p:nvSpPr>
          <p:spPr>
            <a:xfrm>
              <a:off x="5563870" y="2598198"/>
              <a:ext cx="469745" cy="737384"/>
            </a:xfrm>
            <a:custGeom>
              <a:avLst/>
              <a:gdLst/>
              <a:ahLst/>
              <a:cxnLst/>
              <a:rect l="l" t="t" r="r" b="b"/>
              <a:pathLst>
                <a:path w="15819" h="24834" extrusionOk="0">
                  <a:moveTo>
                    <a:pt x="10913" y="1"/>
                  </a:moveTo>
                  <a:cubicBezTo>
                    <a:pt x="9380" y="1"/>
                    <a:pt x="8046" y="1049"/>
                    <a:pt x="7007" y="2394"/>
                  </a:cubicBezTo>
                  <a:cubicBezTo>
                    <a:pt x="4548" y="5548"/>
                    <a:pt x="1241" y="13011"/>
                    <a:pt x="283" y="20213"/>
                  </a:cubicBezTo>
                  <a:cubicBezTo>
                    <a:pt x="0" y="22411"/>
                    <a:pt x="1154" y="24434"/>
                    <a:pt x="3329" y="24783"/>
                  </a:cubicBezTo>
                  <a:cubicBezTo>
                    <a:pt x="3545" y="24817"/>
                    <a:pt x="3766" y="24833"/>
                    <a:pt x="3988" y="24833"/>
                  </a:cubicBezTo>
                  <a:cubicBezTo>
                    <a:pt x="5897" y="24833"/>
                    <a:pt x="7953" y="23616"/>
                    <a:pt x="8421" y="21824"/>
                  </a:cubicBezTo>
                  <a:lnTo>
                    <a:pt x="15231" y="5157"/>
                  </a:lnTo>
                  <a:cubicBezTo>
                    <a:pt x="15819" y="3024"/>
                    <a:pt x="14056" y="805"/>
                    <a:pt x="11924" y="152"/>
                  </a:cubicBezTo>
                  <a:cubicBezTo>
                    <a:pt x="11578" y="49"/>
                    <a:pt x="11241" y="1"/>
                    <a:pt x="10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153;p113"/>
            <p:cNvSpPr/>
            <p:nvPr/>
          </p:nvSpPr>
          <p:spPr>
            <a:xfrm>
              <a:off x="6173147" y="3169225"/>
              <a:ext cx="249438" cy="159716"/>
            </a:xfrm>
            <a:custGeom>
              <a:avLst/>
              <a:gdLst/>
              <a:ahLst/>
              <a:cxnLst/>
              <a:rect l="l" t="t" r="r" b="b"/>
              <a:pathLst>
                <a:path w="8400" h="5379" extrusionOk="0">
                  <a:moveTo>
                    <a:pt x="3824" y="1"/>
                  </a:moveTo>
                  <a:cubicBezTo>
                    <a:pt x="2187" y="1"/>
                    <a:pt x="740" y="570"/>
                    <a:pt x="740" y="570"/>
                  </a:cubicBezTo>
                  <a:lnTo>
                    <a:pt x="0" y="5379"/>
                  </a:lnTo>
                  <a:lnTo>
                    <a:pt x="8399" y="5357"/>
                  </a:lnTo>
                  <a:cubicBezTo>
                    <a:pt x="8387" y="958"/>
                    <a:pt x="5946" y="1"/>
                    <a:pt x="3824" y="1"/>
                  </a:cubicBez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154;p113"/>
            <p:cNvSpPr/>
            <p:nvPr/>
          </p:nvSpPr>
          <p:spPr>
            <a:xfrm>
              <a:off x="5560633" y="3103868"/>
              <a:ext cx="686845" cy="232819"/>
            </a:xfrm>
            <a:custGeom>
              <a:avLst/>
              <a:gdLst/>
              <a:ahLst/>
              <a:cxnLst/>
              <a:rect l="l" t="t" r="r" b="b"/>
              <a:pathLst>
                <a:path w="23130" h="7841" extrusionOk="0">
                  <a:moveTo>
                    <a:pt x="5121" y="0"/>
                  </a:moveTo>
                  <a:cubicBezTo>
                    <a:pt x="3984" y="0"/>
                    <a:pt x="2570" y="1381"/>
                    <a:pt x="1807" y="2205"/>
                  </a:cubicBezTo>
                  <a:cubicBezTo>
                    <a:pt x="1" y="4120"/>
                    <a:pt x="632" y="7275"/>
                    <a:pt x="3221" y="7841"/>
                  </a:cubicBezTo>
                  <a:lnTo>
                    <a:pt x="21607" y="7558"/>
                  </a:lnTo>
                  <a:lnTo>
                    <a:pt x="23130" y="530"/>
                  </a:lnTo>
                  <a:lnTo>
                    <a:pt x="5397" y="29"/>
                  </a:lnTo>
                  <a:cubicBezTo>
                    <a:pt x="5307" y="10"/>
                    <a:pt x="5215" y="0"/>
                    <a:pt x="5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155;p113"/>
            <p:cNvSpPr/>
            <p:nvPr/>
          </p:nvSpPr>
          <p:spPr>
            <a:xfrm>
              <a:off x="5921157" y="3328270"/>
              <a:ext cx="501430" cy="65947"/>
            </a:xfrm>
            <a:custGeom>
              <a:avLst/>
              <a:gdLst/>
              <a:ahLst/>
              <a:cxnLst/>
              <a:rect l="l" t="t" r="r" b="b"/>
              <a:pathLst>
                <a:path w="16886" h="2221" extrusionOk="0">
                  <a:moveTo>
                    <a:pt x="1110" y="1"/>
                  </a:moveTo>
                  <a:cubicBezTo>
                    <a:pt x="479" y="1"/>
                    <a:pt x="1" y="501"/>
                    <a:pt x="1" y="1110"/>
                  </a:cubicBezTo>
                  <a:cubicBezTo>
                    <a:pt x="1" y="1720"/>
                    <a:pt x="479" y="2220"/>
                    <a:pt x="1110" y="2220"/>
                  </a:cubicBezTo>
                  <a:lnTo>
                    <a:pt x="16885" y="2220"/>
                  </a:lnTo>
                  <a:lnTo>
                    <a:pt x="16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156;p113"/>
            <p:cNvSpPr/>
            <p:nvPr/>
          </p:nvSpPr>
          <p:spPr>
            <a:xfrm>
              <a:off x="6324323" y="2832726"/>
              <a:ext cx="907836" cy="561455"/>
            </a:xfrm>
            <a:custGeom>
              <a:avLst/>
              <a:gdLst/>
              <a:ahLst/>
              <a:cxnLst/>
              <a:rect l="l" t="t" r="r" b="b"/>
              <a:pathLst>
                <a:path w="30572" h="18909" extrusionOk="0">
                  <a:moveTo>
                    <a:pt x="4962" y="0"/>
                  </a:moveTo>
                  <a:cubicBezTo>
                    <a:pt x="4614" y="0"/>
                    <a:pt x="4287" y="196"/>
                    <a:pt x="4113" y="501"/>
                  </a:cubicBezTo>
                  <a:lnTo>
                    <a:pt x="1" y="18908"/>
                  </a:lnTo>
                  <a:lnTo>
                    <a:pt x="24239" y="18908"/>
                  </a:lnTo>
                  <a:cubicBezTo>
                    <a:pt x="25610" y="18908"/>
                    <a:pt x="26807" y="17951"/>
                    <a:pt x="27090" y="16602"/>
                  </a:cubicBezTo>
                  <a:lnTo>
                    <a:pt x="30353" y="1045"/>
                  </a:lnTo>
                  <a:cubicBezTo>
                    <a:pt x="30571" y="566"/>
                    <a:pt x="30245" y="22"/>
                    <a:pt x="29722" y="22"/>
                  </a:cubicBezTo>
                  <a:lnTo>
                    <a:pt x="49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157;p113"/>
            <p:cNvSpPr/>
            <p:nvPr/>
          </p:nvSpPr>
          <p:spPr>
            <a:xfrm>
              <a:off x="6742365" y="3081478"/>
              <a:ext cx="104705" cy="104696"/>
            </a:xfrm>
            <a:custGeom>
              <a:avLst/>
              <a:gdLst/>
              <a:ahLst/>
              <a:cxnLst/>
              <a:rect l="l" t="t" r="r" b="b"/>
              <a:pathLst>
                <a:path w="3526" h="3526" extrusionOk="0">
                  <a:moveTo>
                    <a:pt x="1763" y="0"/>
                  </a:moveTo>
                  <a:cubicBezTo>
                    <a:pt x="784" y="0"/>
                    <a:pt x="0" y="783"/>
                    <a:pt x="0" y="1763"/>
                  </a:cubicBezTo>
                  <a:cubicBezTo>
                    <a:pt x="0" y="2742"/>
                    <a:pt x="784" y="3525"/>
                    <a:pt x="1763" y="3525"/>
                  </a:cubicBezTo>
                  <a:cubicBezTo>
                    <a:pt x="2742" y="3525"/>
                    <a:pt x="3525" y="2742"/>
                    <a:pt x="3525" y="1763"/>
                  </a:cubicBezTo>
                  <a:cubicBezTo>
                    <a:pt x="3525" y="783"/>
                    <a:pt x="2742" y="0"/>
                    <a:pt x="1763" y="0"/>
                  </a:cubicBezTo>
                  <a:close/>
                </a:path>
              </a:pathLst>
            </a:custGeom>
            <a:solidFill>
              <a:schemeClr val="accen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158;p113"/>
            <p:cNvSpPr/>
            <p:nvPr/>
          </p:nvSpPr>
          <p:spPr>
            <a:xfrm>
              <a:off x="6288155" y="2274052"/>
              <a:ext cx="138290" cy="121086"/>
            </a:xfrm>
            <a:custGeom>
              <a:avLst/>
              <a:gdLst/>
              <a:ahLst/>
              <a:cxnLst/>
              <a:rect l="l" t="t" r="r" b="b"/>
              <a:pathLst>
                <a:path w="4657" h="4078" extrusionOk="0">
                  <a:moveTo>
                    <a:pt x="2419" y="1"/>
                  </a:moveTo>
                  <a:cubicBezTo>
                    <a:pt x="1498" y="1"/>
                    <a:pt x="556" y="560"/>
                    <a:pt x="305" y="1473"/>
                  </a:cubicBezTo>
                  <a:cubicBezTo>
                    <a:pt x="0" y="2561"/>
                    <a:pt x="610" y="3692"/>
                    <a:pt x="1654" y="3997"/>
                  </a:cubicBezTo>
                  <a:cubicBezTo>
                    <a:pt x="1843" y="4051"/>
                    <a:pt x="2041" y="4077"/>
                    <a:pt x="2240" y="4077"/>
                  </a:cubicBezTo>
                  <a:cubicBezTo>
                    <a:pt x="3159" y="4077"/>
                    <a:pt x="4101" y="3521"/>
                    <a:pt x="4352" y="2626"/>
                  </a:cubicBezTo>
                  <a:cubicBezTo>
                    <a:pt x="4657" y="1517"/>
                    <a:pt x="4047" y="385"/>
                    <a:pt x="3003" y="81"/>
                  </a:cubicBezTo>
                  <a:cubicBezTo>
                    <a:pt x="2814" y="27"/>
                    <a:pt x="2617" y="1"/>
                    <a:pt x="2419" y="1"/>
                  </a:cubicBezTo>
                  <a:close/>
                </a:path>
              </a:pathLst>
            </a:custGeom>
            <a:solidFill>
              <a:srgbClr val="FA9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159;p113"/>
            <p:cNvSpPr/>
            <p:nvPr/>
          </p:nvSpPr>
          <p:spPr>
            <a:xfrm>
              <a:off x="5996760" y="2341043"/>
              <a:ext cx="205489" cy="278872"/>
            </a:xfrm>
            <a:custGeom>
              <a:avLst/>
              <a:gdLst/>
              <a:ahLst/>
              <a:cxnLst/>
              <a:rect l="l" t="t" r="r" b="b"/>
              <a:pathLst>
                <a:path w="6920" h="9392" extrusionOk="0">
                  <a:moveTo>
                    <a:pt x="2524" y="0"/>
                  </a:moveTo>
                  <a:lnTo>
                    <a:pt x="457" y="6354"/>
                  </a:lnTo>
                  <a:cubicBezTo>
                    <a:pt x="0" y="7812"/>
                    <a:pt x="1306" y="8878"/>
                    <a:pt x="2655" y="9248"/>
                  </a:cubicBezTo>
                  <a:cubicBezTo>
                    <a:pt x="2990" y="9344"/>
                    <a:pt x="3309" y="9392"/>
                    <a:pt x="3609" y="9392"/>
                  </a:cubicBezTo>
                  <a:cubicBezTo>
                    <a:pt x="4732" y="9392"/>
                    <a:pt x="5580" y="8720"/>
                    <a:pt x="5940" y="7398"/>
                  </a:cubicBezTo>
                  <a:lnTo>
                    <a:pt x="6920" y="3699"/>
                  </a:lnTo>
                  <a:lnTo>
                    <a:pt x="2524" y="0"/>
                  </a:ln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160;p113"/>
            <p:cNvSpPr/>
            <p:nvPr/>
          </p:nvSpPr>
          <p:spPr>
            <a:xfrm>
              <a:off x="6033581" y="2056271"/>
              <a:ext cx="391588" cy="452900"/>
            </a:xfrm>
            <a:custGeom>
              <a:avLst/>
              <a:gdLst/>
              <a:ahLst/>
              <a:cxnLst/>
              <a:rect l="l" t="t" r="r" b="b"/>
              <a:pathLst>
                <a:path w="13187" h="15253" extrusionOk="0">
                  <a:moveTo>
                    <a:pt x="7066" y="1"/>
                  </a:moveTo>
                  <a:cubicBezTo>
                    <a:pt x="4464" y="1"/>
                    <a:pt x="1540" y="1381"/>
                    <a:pt x="871" y="3759"/>
                  </a:cubicBezTo>
                  <a:lnTo>
                    <a:pt x="806" y="7676"/>
                  </a:lnTo>
                  <a:cubicBezTo>
                    <a:pt x="1" y="11070"/>
                    <a:pt x="1981" y="14181"/>
                    <a:pt x="5223" y="15139"/>
                  </a:cubicBezTo>
                  <a:cubicBezTo>
                    <a:pt x="5584" y="15216"/>
                    <a:pt x="5945" y="15253"/>
                    <a:pt x="6302" y="15253"/>
                  </a:cubicBezTo>
                  <a:cubicBezTo>
                    <a:pt x="8654" y="15253"/>
                    <a:pt x="10802" y="13660"/>
                    <a:pt x="11293" y="11657"/>
                  </a:cubicBezTo>
                  <a:lnTo>
                    <a:pt x="12468" y="6849"/>
                  </a:lnTo>
                  <a:cubicBezTo>
                    <a:pt x="13186" y="3955"/>
                    <a:pt x="11576" y="1039"/>
                    <a:pt x="8813" y="234"/>
                  </a:cubicBezTo>
                  <a:cubicBezTo>
                    <a:pt x="8270" y="77"/>
                    <a:pt x="7677" y="1"/>
                    <a:pt x="7066" y="1"/>
                  </a:cubicBez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161;p113"/>
            <p:cNvSpPr/>
            <p:nvPr/>
          </p:nvSpPr>
          <p:spPr>
            <a:xfrm>
              <a:off x="6011845" y="2014550"/>
              <a:ext cx="418492" cy="267708"/>
            </a:xfrm>
            <a:custGeom>
              <a:avLst/>
              <a:gdLst/>
              <a:ahLst/>
              <a:cxnLst/>
              <a:rect l="l" t="t" r="r" b="b"/>
              <a:pathLst>
                <a:path w="14093" h="9016" extrusionOk="0">
                  <a:moveTo>
                    <a:pt x="4037" y="3638"/>
                  </a:moveTo>
                  <a:cubicBezTo>
                    <a:pt x="3999" y="3695"/>
                    <a:pt x="4011" y="3726"/>
                    <a:pt x="4026" y="3726"/>
                  </a:cubicBezTo>
                  <a:cubicBezTo>
                    <a:pt x="4040" y="3726"/>
                    <a:pt x="4058" y="3698"/>
                    <a:pt x="4037" y="3638"/>
                  </a:cubicBezTo>
                  <a:close/>
                  <a:moveTo>
                    <a:pt x="13361" y="7263"/>
                  </a:moveTo>
                  <a:lnTo>
                    <a:pt x="13352" y="7318"/>
                  </a:lnTo>
                  <a:cubicBezTo>
                    <a:pt x="13356" y="7301"/>
                    <a:pt x="13359" y="7282"/>
                    <a:pt x="13361" y="7263"/>
                  </a:cubicBezTo>
                  <a:close/>
                  <a:moveTo>
                    <a:pt x="5878" y="1"/>
                  </a:moveTo>
                  <a:cubicBezTo>
                    <a:pt x="2793" y="1"/>
                    <a:pt x="0" y="2303"/>
                    <a:pt x="232" y="5404"/>
                  </a:cubicBezTo>
                  <a:lnTo>
                    <a:pt x="754" y="7623"/>
                  </a:lnTo>
                  <a:lnTo>
                    <a:pt x="2125" y="8863"/>
                  </a:lnTo>
                  <a:lnTo>
                    <a:pt x="2626" y="9015"/>
                  </a:lnTo>
                  <a:lnTo>
                    <a:pt x="3104" y="5055"/>
                  </a:lnTo>
                  <a:cubicBezTo>
                    <a:pt x="3085" y="4940"/>
                    <a:pt x="3390" y="3359"/>
                    <a:pt x="3762" y="3359"/>
                  </a:cubicBezTo>
                  <a:cubicBezTo>
                    <a:pt x="3810" y="3359"/>
                    <a:pt x="3859" y="3385"/>
                    <a:pt x="3909" y="3445"/>
                  </a:cubicBezTo>
                  <a:cubicBezTo>
                    <a:pt x="3985" y="3529"/>
                    <a:pt x="4022" y="3592"/>
                    <a:pt x="4037" y="3638"/>
                  </a:cubicBezTo>
                  <a:lnTo>
                    <a:pt x="4037" y="3638"/>
                  </a:lnTo>
                  <a:cubicBezTo>
                    <a:pt x="4093" y="3553"/>
                    <a:pt x="4255" y="3412"/>
                    <a:pt x="4671" y="3228"/>
                  </a:cubicBezTo>
                  <a:cubicBezTo>
                    <a:pt x="5403" y="2903"/>
                    <a:pt x="6404" y="2697"/>
                    <a:pt x="7498" y="2697"/>
                  </a:cubicBezTo>
                  <a:cubicBezTo>
                    <a:pt x="8973" y="2697"/>
                    <a:pt x="10617" y="3071"/>
                    <a:pt x="12003" y="4033"/>
                  </a:cubicBezTo>
                  <a:cubicBezTo>
                    <a:pt x="12700" y="4490"/>
                    <a:pt x="13157" y="5208"/>
                    <a:pt x="13309" y="6035"/>
                  </a:cubicBezTo>
                  <a:cubicBezTo>
                    <a:pt x="13371" y="6386"/>
                    <a:pt x="13413" y="6913"/>
                    <a:pt x="13361" y="7263"/>
                  </a:cubicBezTo>
                  <a:lnTo>
                    <a:pt x="13361" y="7263"/>
                  </a:lnTo>
                  <a:lnTo>
                    <a:pt x="13505" y="6404"/>
                  </a:lnTo>
                  <a:cubicBezTo>
                    <a:pt x="14092" y="3641"/>
                    <a:pt x="11633" y="856"/>
                    <a:pt x="9110" y="356"/>
                  </a:cubicBezTo>
                  <a:cubicBezTo>
                    <a:pt x="8130" y="182"/>
                    <a:pt x="7456" y="73"/>
                    <a:pt x="6172" y="8"/>
                  </a:cubicBezTo>
                  <a:cubicBezTo>
                    <a:pt x="6074" y="3"/>
                    <a:pt x="5976" y="1"/>
                    <a:pt x="5878" y="1"/>
                  </a:cubicBez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162;p113"/>
            <p:cNvSpPr/>
            <p:nvPr/>
          </p:nvSpPr>
          <p:spPr>
            <a:xfrm>
              <a:off x="5961215" y="2217394"/>
              <a:ext cx="137666" cy="123966"/>
            </a:xfrm>
            <a:custGeom>
              <a:avLst/>
              <a:gdLst/>
              <a:ahLst/>
              <a:cxnLst/>
              <a:rect l="l" t="t" r="r" b="b"/>
              <a:pathLst>
                <a:path w="4636" h="4175" extrusionOk="0">
                  <a:moveTo>
                    <a:pt x="2071" y="0"/>
                  </a:moveTo>
                  <a:cubicBezTo>
                    <a:pt x="1248" y="0"/>
                    <a:pt x="582" y="621"/>
                    <a:pt x="327" y="1532"/>
                  </a:cubicBezTo>
                  <a:cubicBezTo>
                    <a:pt x="1" y="2620"/>
                    <a:pt x="828" y="3794"/>
                    <a:pt x="1872" y="4099"/>
                  </a:cubicBezTo>
                  <a:cubicBezTo>
                    <a:pt x="2046" y="4150"/>
                    <a:pt x="2223" y="4174"/>
                    <a:pt x="2397" y="4174"/>
                  </a:cubicBezTo>
                  <a:cubicBezTo>
                    <a:pt x="3265" y="4174"/>
                    <a:pt x="4077" y="3573"/>
                    <a:pt x="4331" y="2685"/>
                  </a:cubicBezTo>
                  <a:cubicBezTo>
                    <a:pt x="4635" y="1597"/>
                    <a:pt x="3613" y="378"/>
                    <a:pt x="2568" y="74"/>
                  </a:cubicBezTo>
                  <a:cubicBezTo>
                    <a:pt x="2398" y="24"/>
                    <a:pt x="2231" y="0"/>
                    <a:pt x="2071" y="0"/>
                  </a:cubicBez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163;p113"/>
            <p:cNvSpPr/>
            <p:nvPr/>
          </p:nvSpPr>
          <p:spPr>
            <a:xfrm>
              <a:off x="6001927" y="2252523"/>
              <a:ext cx="51075" cy="57514"/>
            </a:xfrm>
            <a:custGeom>
              <a:avLst/>
              <a:gdLst/>
              <a:ahLst/>
              <a:cxnLst/>
              <a:rect l="l" t="t" r="r" b="b"/>
              <a:pathLst>
                <a:path w="1720" h="1937" extrusionOk="0">
                  <a:moveTo>
                    <a:pt x="131" y="1"/>
                  </a:moveTo>
                  <a:cubicBezTo>
                    <a:pt x="66" y="1"/>
                    <a:pt x="0" y="66"/>
                    <a:pt x="0" y="131"/>
                  </a:cubicBezTo>
                  <a:cubicBezTo>
                    <a:pt x="0" y="196"/>
                    <a:pt x="44" y="262"/>
                    <a:pt x="131" y="283"/>
                  </a:cubicBezTo>
                  <a:cubicBezTo>
                    <a:pt x="523" y="283"/>
                    <a:pt x="827" y="436"/>
                    <a:pt x="1045" y="675"/>
                  </a:cubicBezTo>
                  <a:cubicBezTo>
                    <a:pt x="1437" y="1110"/>
                    <a:pt x="1393" y="1785"/>
                    <a:pt x="1393" y="1785"/>
                  </a:cubicBezTo>
                  <a:cubicBezTo>
                    <a:pt x="1393" y="1872"/>
                    <a:pt x="1458" y="1937"/>
                    <a:pt x="1524" y="1937"/>
                  </a:cubicBezTo>
                  <a:cubicBezTo>
                    <a:pt x="1611" y="1937"/>
                    <a:pt x="1654" y="1872"/>
                    <a:pt x="1676" y="1806"/>
                  </a:cubicBezTo>
                  <a:cubicBezTo>
                    <a:pt x="1676" y="1785"/>
                    <a:pt x="1719" y="1023"/>
                    <a:pt x="1241" y="501"/>
                  </a:cubicBezTo>
                  <a:cubicBezTo>
                    <a:pt x="980" y="196"/>
                    <a:pt x="610" y="22"/>
                    <a:pt x="131" y="1"/>
                  </a:cubicBezTo>
                  <a:close/>
                </a:path>
              </a:pathLst>
            </a:custGeom>
            <a:solidFill>
              <a:srgbClr val="10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164;p113"/>
            <p:cNvSpPr/>
            <p:nvPr/>
          </p:nvSpPr>
          <p:spPr>
            <a:xfrm>
              <a:off x="6264250" y="2348793"/>
              <a:ext cx="31685" cy="42015"/>
            </a:xfrm>
            <a:custGeom>
              <a:avLst/>
              <a:gdLst/>
              <a:ahLst/>
              <a:cxnLst/>
              <a:rect l="l" t="t" r="r" b="b"/>
              <a:pathLst>
                <a:path w="1067" h="1415" extrusionOk="0">
                  <a:moveTo>
                    <a:pt x="827" y="0"/>
                  </a:moveTo>
                  <a:cubicBezTo>
                    <a:pt x="740" y="0"/>
                    <a:pt x="697" y="66"/>
                    <a:pt x="697" y="153"/>
                  </a:cubicBezTo>
                  <a:lnTo>
                    <a:pt x="784" y="1132"/>
                  </a:lnTo>
                  <a:lnTo>
                    <a:pt x="784" y="1132"/>
                  </a:lnTo>
                  <a:lnTo>
                    <a:pt x="174" y="1023"/>
                  </a:lnTo>
                  <a:cubicBezTo>
                    <a:pt x="163" y="1019"/>
                    <a:pt x="152" y="1018"/>
                    <a:pt x="141" y="1018"/>
                  </a:cubicBezTo>
                  <a:cubicBezTo>
                    <a:pt x="88" y="1018"/>
                    <a:pt x="40" y="1060"/>
                    <a:pt x="22" y="1132"/>
                  </a:cubicBezTo>
                  <a:cubicBezTo>
                    <a:pt x="0" y="1197"/>
                    <a:pt x="66" y="1262"/>
                    <a:pt x="131" y="1284"/>
                  </a:cubicBezTo>
                  <a:lnTo>
                    <a:pt x="914" y="1415"/>
                  </a:lnTo>
                  <a:lnTo>
                    <a:pt x="936" y="1415"/>
                  </a:lnTo>
                  <a:cubicBezTo>
                    <a:pt x="958" y="1415"/>
                    <a:pt x="1001" y="1415"/>
                    <a:pt x="1023" y="1371"/>
                  </a:cubicBezTo>
                  <a:cubicBezTo>
                    <a:pt x="1066" y="1349"/>
                    <a:pt x="1066" y="1306"/>
                    <a:pt x="1066" y="1262"/>
                  </a:cubicBezTo>
                  <a:lnTo>
                    <a:pt x="958" y="109"/>
                  </a:lnTo>
                  <a:cubicBezTo>
                    <a:pt x="958" y="44"/>
                    <a:pt x="892" y="0"/>
                    <a:pt x="827" y="0"/>
                  </a:cubicBezTo>
                  <a:close/>
                </a:path>
              </a:pathLst>
            </a:custGeom>
            <a:solidFill>
              <a:srgbClr val="10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165;p113"/>
            <p:cNvSpPr/>
            <p:nvPr/>
          </p:nvSpPr>
          <p:spPr>
            <a:xfrm>
              <a:off x="6324323" y="2243466"/>
              <a:ext cx="63369" cy="38333"/>
            </a:xfrm>
            <a:custGeom>
              <a:avLst/>
              <a:gdLst/>
              <a:ahLst/>
              <a:cxnLst/>
              <a:rect l="l" t="t" r="r" b="b"/>
              <a:pathLst>
                <a:path w="2134" h="1291" extrusionOk="0">
                  <a:moveTo>
                    <a:pt x="675" y="1"/>
                  </a:moveTo>
                  <a:cubicBezTo>
                    <a:pt x="479" y="23"/>
                    <a:pt x="284" y="66"/>
                    <a:pt x="88" y="175"/>
                  </a:cubicBezTo>
                  <a:cubicBezTo>
                    <a:pt x="23" y="218"/>
                    <a:pt x="1" y="327"/>
                    <a:pt x="23" y="414"/>
                  </a:cubicBezTo>
                  <a:cubicBezTo>
                    <a:pt x="23" y="436"/>
                    <a:pt x="44" y="480"/>
                    <a:pt x="88" y="480"/>
                  </a:cubicBezTo>
                  <a:lnTo>
                    <a:pt x="88" y="501"/>
                  </a:lnTo>
                  <a:cubicBezTo>
                    <a:pt x="262" y="588"/>
                    <a:pt x="414" y="632"/>
                    <a:pt x="588" y="675"/>
                  </a:cubicBezTo>
                  <a:cubicBezTo>
                    <a:pt x="741" y="719"/>
                    <a:pt x="915" y="741"/>
                    <a:pt x="1045" y="784"/>
                  </a:cubicBezTo>
                  <a:cubicBezTo>
                    <a:pt x="1328" y="871"/>
                    <a:pt x="1633" y="1089"/>
                    <a:pt x="1937" y="1285"/>
                  </a:cubicBezTo>
                  <a:cubicBezTo>
                    <a:pt x="1949" y="1288"/>
                    <a:pt x="1961" y="1290"/>
                    <a:pt x="1974" y="1290"/>
                  </a:cubicBezTo>
                  <a:cubicBezTo>
                    <a:pt x="2031" y="1290"/>
                    <a:pt x="2093" y="1251"/>
                    <a:pt x="2111" y="1198"/>
                  </a:cubicBezTo>
                  <a:cubicBezTo>
                    <a:pt x="2133" y="1132"/>
                    <a:pt x="2133" y="1089"/>
                    <a:pt x="2111" y="1045"/>
                  </a:cubicBezTo>
                  <a:cubicBezTo>
                    <a:pt x="2024" y="828"/>
                    <a:pt x="1894" y="654"/>
                    <a:pt x="1763" y="501"/>
                  </a:cubicBezTo>
                  <a:cubicBezTo>
                    <a:pt x="1611" y="349"/>
                    <a:pt x="1459" y="197"/>
                    <a:pt x="1263" y="110"/>
                  </a:cubicBezTo>
                  <a:cubicBezTo>
                    <a:pt x="1067" y="23"/>
                    <a:pt x="871" y="1"/>
                    <a:pt x="675" y="1"/>
                  </a:cubicBez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166;p113"/>
            <p:cNvSpPr/>
            <p:nvPr/>
          </p:nvSpPr>
          <p:spPr>
            <a:xfrm>
              <a:off x="6159576" y="2213623"/>
              <a:ext cx="102774" cy="30524"/>
            </a:xfrm>
            <a:custGeom>
              <a:avLst/>
              <a:gdLst/>
              <a:ahLst/>
              <a:cxnLst/>
              <a:rect l="l" t="t" r="r" b="b"/>
              <a:pathLst>
                <a:path w="3461" h="1028" extrusionOk="0">
                  <a:moveTo>
                    <a:pt x="1711" y="1"/>
                  </a:moveTo>
                  <a:cubicBezTo>
                    <a:pt x="1450" y="1"/>
                    <a:pt x="1204" y="63"/>
                    <a:pt x="958" y="157"/>
                  </a:cubicBezTo>
                  <a:cubicBezTo>
                    <a:pt x="653" y="266"/>
                    <a:pt x="392" y="397"/>
                    <a:pt x="109" y="571"/>
                  </a:cubicBezTo>
                  <a:cubicBezTo>
                    <a:pt x="44" y="636"/>
                    <a:pt x="0" y="723"/>
                    <a:pt x="44" y="810"/>
                  </a:cubicBezTo>
                  <a:cubicBezTo>
                    <a:pt x="44" y="864"/>
                    <a:pt x="73" y="903"/>
                    <a:pt x="120" y="903"/>
                  </a:cubicBezTo>
                  <a:cubicBezTo>
                    <a:pt x="130" y="903"/>
                    <a:pt x="141" y="901"/>
                    <a:pt x="153" y="897"/>
                  </a:cubicBezTo>
                  <a:cubicBezTo>
                    <a:pt x="595" y="844"/>
                    <a:pt x="1037" y="777"/>
                    <a:pt x="1456" y="777"/>
                  </a:cubicBezTo>
                  <a:cubicBezTo>
                    <a:pt x="1552" y="777"/>
                    <a:pt x="1647" y="780"/>
                    <a:pt x="1741" y="788"/>
                  </a:cubicBezTo>
                  <a:cubicBezTo>
                    <a:pt x="1980" y="810"/>
                    <a:pt x="2242" y="875"/>
                    <a:pt x="2503" y="919"/>
                  </a:cubicBezTo>
                  <a:cubicBezTo>
                    <a:pt x="2742" y="962"/>
                    <a:pt x="3025" y="1006"/>
                    <a:pt x="3286" y="1028"/>
                  </a:cubicBezTo>
                  <a:lnTo>
                    <a:pt x="3308" y="1028"/>
                  </a:lnTo>
                  <a:cubicBezTo>
                    <a:pt x="3373" y="1028"/>
                    <a:pt x="3438" y="941"/>
                    <a:pt x="3438" y="854"/>
                  </a:cubicBezTo>
                  <a:cubicBezTo>
                    <a:pt x="3460" y="788"/>
                    <a:pt x="3438" y="723"/>
                    <a:pt x="3395" y="701"/>
                  </a:cubicBezTo>
                  <a:cubicBezTo>
                    <a:pt x="3177" y="462"/>
                    <a:pt x="2938" y="310"/>
                    <a:pt x="2677" y="201"/>
                  </a:cubicBezTo>
                  <a:cubicBezTo>
                    <a:pt x="2416" y="92"/>
                    <a:pt x="2133" y="27"/>
                    <a:pt x="1828" y="5"/>
                  </a:cubicBezTo>
                  <a:cubicBezTo>
                    <a:pt x="1789" y="2"/>
                    <a:pt x="1750" y="1"/>
                    <a:pt x="1711" y="1"/>
                  </a:cubicBez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167;p113"/>
            <p:cNvSpPr/>
            <p:nvPr/>
          </p:nvSpPr>
          <p:spPr>
            <a:xfrm>
              <a:off x="6193814" y="2395948"/>
              <a:ext cx="103398" cy="47924"/>
            </a:xfrm>
            <a:custGeom>
              <a:avLst/>
              <a:gdLst/>
              <a:ahLst/>
              <a:cxnLst/>
              <a:rect l="l" t="t" r="r" b="b"/>
              <a:pathLst>
                <a:path w="3482" h="1614" extrusionOk="0">
                  <a:moveTo>
                    <a:pt x="1" y="1"/>
                  </a:moveTo>
                  <a:cubicBezTo>
                    <a:pt x="1" y="1"/>
                    <a:pt x="196" y="1263"/>
                    <a:pt x="1480" y="1546"/>
                  </a:cubicBezTo>
                  <a:cubicBezTo>
                    <a:pt x="1690" y="1593"/>
                    <a:pt x="1879" y="1613"/>
                    <a:pt x="2050" y="1613"/>
                  </a:cubicBezTo>
                  <a:cubicBezTo>
                    <a:pt x="3141" y="1613"/>
                    <a:pt x="3482" y="784"/>
                    <a:pt x="3482" y="78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168;p113"/>
            <p:cNvSpPr/>
            <p:nvPr/>
          </p:nvSpPr>
          <p:spPr>
            <a:xfrm>
              <a:off x="6016151" y="2567820"/>
              <a:ext cx="155097" cy="141514"/>
            </a:xfrm>
            <a:custGeom>
              <a:avLst/>
              <a:gdLst/>
              <a:ahLst/>
              <a:cxnLst/>
              <a:rect l="l" t="t" r="r" b="b"/>
              <a:pathLst>
                <a:path w="5223" h="4766" extrusionOk="0">
                  <a:moveTo>
                    <a:pt x="5222" y="0"/>
                  </a:moveTo>
                  <a:lnTo>
                    <a:pt x="0" y="283"/>
                  </a:lnTo>
                  <a:lnTo>
                    <a:pt x="3743" y="4766"/>
                  </a:lnTo>
                  <a:lnTo>
                    <a:pt x="5222" y="0"/>
                  </a:lnTo>
                  <a:close/>
                </a:path>
              </a:pathLst>
            </a:custGeom>
            <a:solidFill>
              <a:srgbClr val="FFBA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169;p113"/>
            <p:cNvSpPr/>
            <p:nvPr/>
          </p:nvSpPr>
          <p:spPr>
            <a:xfrm>
              <a:off x="6203524" y="2065595"/>
              <a:ext cx="204836" cy="128153"/>
            </a:xfrm>
            <a:custGeom>
              <a:avLst/>
              <a:gdLst/>
              <a:ahLst/>
              <a:cxnLst/>
              <a:rect l="l" t="t" r="r" b="b"/>
              <a:pathLst>
                <a:path w="6898" h="4316" extrusionOk="0">
                  <a:moveTo>
                    <a:pt x="1583" y="1"/>
                  </a:moveTo>
                  <a:cubicBezTo>
                    <a:pt x="436" y="1"/>
                    <a:pt x="0" y="617"/>
                    <a:pt x="0" y="617"/>
                  </a:cubicBezTo>
                  <a:cubicBezTo>
                    <a:pt x="3938" y="4185"/>
                    <a:pt x="6854" y="4316"/>
                    <a:pt x="6854" y="4316"/>
                  </a:cubicBezTo>
                  <a:cubicBezTo>
                    <a:pt x="6854" y="4316"/>
                    <a:pt x="6897" y="2096"/>
                    <a:pt x="3960" y="660"/>
                  </a:cubicBezTo>
                  <a:cubicBezTo>
                    <a:pt x="2954" y="164"/>
                    <a:pt x="2174" y="1"/>
                    <a:pt x="1583" y="1"/>
                  </a:cubicBez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170;p113"/>
            <p:cNvSpPr/>
            <p:nvPr/>
          </p:nvSpPr>
          <p:spPr>
            <a:xfrm>
              <a:off x="6059000" y="2050362"/>
              <a:ext cx="234353" cy="121145"/>
            </a:xfrm>
            <a:custGeom>
              <a:avLst/>
              <a:gdLst/>
              <a:ahLst/>
              <a:cxnLst/>
              <a:rect l="l" t="t" r="r" b="b"/>
              <a:pathLst>
                <a:path w="7892" h="4080" extrusionOk="0">
                  <a:moveTo>
                    <a:pt x="1248" y="0"/>
                  </a:moveTo>
                  <a:cubicBezTo>
                    <a:pt x="464" y="0"/>
                    <a:pt x="0" y="331"/>
                    <a:pt x="1582" y="1739"/>
                  </a:cubicBezTo>
                  <a:cubicBezTo>
                    <a:pt x="3974" y="3869"/>
                    <a:pt x="6591" y="4080"/>
                    <a:pt x="7531" y="4080"/>
                  </a:cubicBezTo>
                  <a:cubicBezTo>
                    <a:pt x="7762" y="4080"/>
                    <a:pt x="7891" y="4067"/>
                    <a:pt x="7891" y="4067"/>
                  </a:cubicBezTo>
                  <a:cubicBezTo>
                    <a:pt x="6673" y="2827"/>
                    <a:pt x="6390" y="1869"/>
                    <a:pt x="6390" y="1869"/>
                  </a:cubicBezTo>
                  <a:lnTo>
                    <a:pt x="6760" y="520"/>
                  </a:lnTo>
                  <a:lnTo>
                    <a:pt x="2887" y="259"/>
                  </a:lnTo>
                  <a:cubicBezTo>
                    <a:pt x="2887" y="259"/>
                    <a:pt x="1942" y="0"/>
                    <a:pt x="1248" y="0"/>
                  </a:cubicBez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171;p113"/>
            <p:cNvSpPr/>
            <p:nvPr/>
          </p:nvSpPr>
          <p:spPr>
            <a:xfrm>
              <a:off x="6076223" y="2085194"/>
              <a:ext cx="76286" cy="135041"/>
            </a:xfrm>
            <a:custGeom>
              <a:avLst/>
              <a:gdLst/>
              <a:ahLst/>
              <a:cxnLst/>
              <a:rect l="l" t="t" r="r" b="b"/>
              <a:pathLst>
                <a:path w="2569" h="4548" extrusionOk="0">
                  <a:moveTo>
                    <a:pt x="1154" y="0"/>
                  </a:moveTo>
                  <a:lnTo>
                    <a:pt x="218" y="1306"/>
                  </a:lnTo>
                  <a:lnTo>
                    <a:pt x="1" y="4548"/>
                  </a:lnTo>
                  <a:cubicBezTo>
                    <a:pt x="2285" y="4199"/>
                    <a:pt x="2568" y="305"/>
                    <a:pt x="2568" y="305"/>
                  </a:cubicBezTo>
                  <a:lnTo>
                    <a:pt x="1154" y="0"/>
                  </a:lnTo>
                  <a:close/>
                </a:path>
              </a:pathLst>
            </a:custGeom>
            <a:solidFill>
              <a:srgbClr val="1E0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6172;p113"/>
            <p:cNvGrpSpPr/>
            <p:nvPr/>
          </p:nvGrpSpPr>
          <p:grpSpPr>
            <a:xfrm rot="2018760">
              <a:off x="6168523" y="2263259"/>
              <a:ext cx="86189" cy="63019"/>
              <a:chOff x="2659716" y="2883799"/>
              <a:chExt cx="199141" cy="136442"/>
            </a:xfrm>
          </p:grpSpPr>
          <p:sp>
            <p:nvSpPr>
              <p:cNvPr id="159" name="Google Shape;6173;p113"/>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174;p113"/>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6175;p113"/>
            <p:cNvGrpSpPr/>
            <p:nvPr/>
          </p:nvGrpSpPr>
          <p:grpSpPr>
            <a:xfrm rot="1131465">
              <a:off x="6296029" y="2294489"/>
              <a:ext cx="86195" cy="63022"/>
              <a:chOff x="2659716" y="2883799"/>
              <a:chExt cx="199141" cy="136442"/>
            </a:xfrm>
          </p:grpSpPr>
          <p:sp>
            <p:nvSpPr>
              <p:cNvPr id="157" name="Google Shape;6176;p113"/>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177;p113"/>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48">
                                            <p:txEl>
                                              <p:pRg st="0" end="0"/>
                                            </p:txEl>
                                          </p:spTgt>
                                        </p:tgtEl>
                                        <p:attrNameLst>
                                          <p:attrName>style.visibility</p:attrName>
                                        </p:attrNameLst>
                                      </p:cBhvr>
                                      <p:to>
                                        <p:strVal val="visible"/>
                                      </p:to>
                                    </p:set>
                                    <p:anim calcmode="lin" valueType="num">
                                      <p:cBhvr>
                                        <p:cTn id="7" dur="500" fill="hold"/>
                                        <p:tgtEl>
                                          <p:spTgt spid="55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4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4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549">
                                            <p:txEl>
                                              <p:pRg st="0" end="0"/>
                                            </p:txEl>
                                          </p:spTgt>
                                        </p:tgtEl>
                                        <p:attrNameLst>
                                          <p:attrName>style.visibility</p:attrName>
                                        </p:attrNameLst>
                                      </p:cBhvr>
                                      <p:to>
                                        <p:strVal val="visible"/>
                                      </p:to>
                                    </p:set>
                                    <p:anim calcmode="lin" valueType="num">
                                      <p:cBhvr>
                                        <p:cTn id="14" dur="500" fill="hold"/>
                                        <p:tgtEl>
                                          <p:spTgt spid="554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54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8" grpId="0" build="p"/>
      <p:bldP spid="554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06"/>
        <p:cNvGrpSpPr/>
        <p:nvPr/>
      </p:nvGrpSpPr>
      <p:grpSpPr>
        <a:xfrm>
          <a:off x="0" y="0"/>
          <a:ext cx="0" cy="0"/>
          <a:chOff x="0" y="0"/>
          <a:chExt cx="0" cy="0"/>
        </a:xfrm>
      </p:grpSpPr>
      <p:grpSp>
        <p:nvGrpSpPr>
          <p:cNvPr id="3308" name="Google Shape;3308;p93"/>
          <p:cNvGrpSpPr/>
          <p:nvPr/>
        </p:nvGrpSpPr>
        <p:grpSpPr>
          <a:xfrm flipH="1">
            <a:off x="4626950" y="1798999"/>
            <a:ext cx="401100" cy="141000"/>
            <a:chOff x="4629675" y="1808263"/>
            <a:chExt cx="401100" cy="141000"/>
          </a:xfrm>
        </p:grpSpPr>
        <p:sp>
          <p:nvSpPr>
            <p:cNvPr id="3309" name="Google Shape;3309;p93"/>
            <p:cNvSpPr/>
            <p:nvPr/>
          </p:nvSpPr>
          <p:spPr>
            <a:xfrm>
              <a:off x="4629675" y="1814263"/>
              <a:ext cx="401100" cy="129000"/>
            </a:xfrm>
            <a:prstGeom prst="roundRect">
              <a:avLst>
                <a:gd name="adj"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93"/>
            <p:cNvSpPr/>
            <p:nvPr/>
          </p:nvSpPr>
          <p:spPr>
            <a:xfrm>
              <a:off x="4629675" y="1808263"/>
              <a:ext cx="141000" cy="14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1" name="Google Shape;3311;p93"/>
          <p:cNvGrpSpPr/>
          <p:nvPr/>
        </p:nvGrpSpPr>
        <p:grpSpPr>
          <a:xfrm flipH="1">
            <a:off x="4626950" y="2463483"/>
            <a:ext cx="401100" cy="141000"/>
            <a:chOff x="4629675" y="2441938"/>
            <a:chExt cx="401100" cy="141000"/>
          </a:xfrm>
        </p:grpSpPr>
        <p:sp>
          <p:nvSpPr>
            <p:cNvPr id="3312" name="Google Shape;3312;p93"/>
            <p:cNvSpPr/>
            <p:nvPr/>
          </p:nvSpPr>
          <p:spPr>
            <a:xfrm>
              <a:off x="4629675" y="2447938"/>
              <a:ext cx="401100" cy="129000"/>
            </a:xfrm>
            <a:prstGeom prst="roundRect">
              <a:avLst>
                <a:gd name="adj"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93"/>
            <p:cNvSpPr/>
            <p:nvPr/>
          </p:nvSpPr>
          <p:spPr>
            <a:xfrm>
              <a:off x="4889775" y="2441938"/>
              <a:ext cx="141000" cy="1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4" name="Google Shape;3314;p93"/>
          <p:cNvGrpSpPr/>
          <p:nvPr/>
        </p:nvGrpSpPr>
        <p:grpSpPr>
          <a:xfrm flipH="1">
            <a:off x="4626950" y="3127967"/>
            <a:ext cx="403825" cy="141000"/>
            <a:chOff x="4626950" y="3144689"/>
            <a:chExt cx="403825" cy="141000"/>
          </a:xfrm>
        </p:grpSpPr>
        <p:sp>
          <p:nvSpPr>
            <p:cNvPr id="3315" name="Google Shape;3315;p93"/>
            <p:cNvSpPr/>
            <p:nvPr/>
          </p:nvSpPr>
          <p:spPr>
            <a:xfrm>
              <a:off x="4629675" y="3150689"/>
              <a:ext cx="401100" cy="129000"/>
            </a:xfrm>
            <a:prstGeom prst="roundRect">
              <a:avLst>
                <a:gd name="adj"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93"/>
            <p:cNvSpPr/>
            <p:nvPr/>
          </p:nvSpPr>
          <p:spPr>
            <a:xfrm>
              <a:off x="4626950" y="3144689"/>
              <a:ext cx="141000" cy="141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93"/>
          <p:cNvGrpSpPr/>
          <p:nvPr/>
        </p:nvGrpSpPr>
        <p:grpSpPr>
          <a:xfrm flipH="1">
            <a:off x="4626950" y="3792451"/>
            <a:ext cx="401100" cy="141000"/>
            <a:chOff x="4629675" y="3792438"/>
            <a:chExt cx="401100" cy="141000"/>
          </a:xfrm>
        </p:grpSpPr>
        <p:sp>
          <p:nvSpPr>
            <p:cNvPr id="3318" name="Google Shape;3318;p93"/>
            <p:cNvSpPr/>
            <p:nvPr/>
          </p:nvSpPr>
          <p:spPr>
            <a:xfrm>
              <a:off x="4629675" y="3798438"/>
              <a:ext cx="401100" cy="129000"/>
            </a:xfrm>
            <a:prstGeom prst="roundRect">
              <a:avLst>
                <a:gd name="adj"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93"/>
            <p:cNvSpPr/>
            <p:nvPr/>
          </p:nvSpPr>
          <p:spPr>
            <a:xfrm>
              <a:off x="4889775" y="3792438"/>
              <a:ext cx="141000" cy="1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93"/>
          <p:cNvGrpSpPr/>
          <p:nvPr/>
        </p:nvGrpSpPr>
        <p:grpSpPr>
          <a:xfrm>
            <a:off x="736114" y="1619243"/>
            <a:ext cx="3774311" cy="2437957"/>
            <a:chOff x="779350" y="1714118"/>
            <a:chExt cx="3774311" cy="2437957"/>
          </a:xfrm>
        </p:grpSpPr>
        <p:sp>
          <p:nvSpPr>
            <p:cNvPr id="3325" name="Google Shape;3325;p93"/>
            <p:cNvSpPr/>
            <p:nvPr/>
          </p:nvSpPr>
          <p:spPr>
            <a:xfrm>
              <a:off x="1351029" y="3296750"/>
              <a:ext cx="764750" cy="839271"/>
            </a:xfrm>
            <a:custGeom>
              <a:avLst/>
              <a:gdLst/>
              <a:ahLst/>
              <a:cxnLst/>
              <a:rect l="l" t="t" r="r" b="b"/>
              <a:pathLst>
                <a:path w="33891" h="36336" extrusionOk="0">
                  <a:moveTo>
                    <a:pt x="0" y="1"/>
                  </a:moveTo>
                  <a:lnTo>
                    <a:pt x="12098" y="36336"/>
                  </a:lnTo>
                  <a:cubicBezTo>
                    <a:pt x="19369" y="36125"/>
                    <a:pt x="26641" y="35788"/>
                    <a:pt x="33891" y="35767"/>
                  </a:cubicBezTo>
                  <a:lnTo>
                    <a:pt x="21076" y="31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93"/>
            <p:cNvSpPr/>
            <p:nvPr/>
          </p:nvSpPr>
          <p:spPr>
            <a:xfrm>
              <a:off x="1062825" y="3296750"/>
              <a:ext cx="590210" cy="842320"/>
            </a:xfrm>
            <a:custGeom>
              <a:avLst/>
              <a:gdLst/>
              <a:ahLst/>
              <a:cxnLst/>
              <a:rect l="l" t="t" r="r" b="b"/>
              <a:pathLst>
                <a:path w="26156" h="36468" extrusionOk="0">
                  <a:moveTo>
                    <a:pt x="26156" y="1"/>
                  </a:moveTo>
                  <a:lnTo>
                    <a:pt x="9337" y="3120"/>
                  </a:lnTo>
                  <a:lnTo>
                    <a:pt x="6260" y="7377"/>
                  </a:lnTo>
                  <a:cubicBezTo>
                    <a:pt x="2361" y="12773"/>
                    <a:pt x="211" y="16124"/>
                    <a:pt x="106" y="22784"/>
                  </a:cubicBezTo>
                  <a:lnTo>
                    <a:pt x="0" y="35682"/>
                  </a:lnTo>
                  <a:cubicBezTo>
                    <a:pt x="5333" y="36270"/>
                    <a:pt x="10696" y="36468"/>
                    <a:pt x="16075" y="36468"/>
                  </a:cubicBezTo>
                  <a:cubicBezTo>
                    <a:pt x="18603" y="36468"/>
                    <a:pt x="21135" y="36424"/>
                    <a:pt x="23669" y="36357"/>
                  </a:cubicBezTo>
                  <a:lnTo>
                    <a:pt x="2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93"/>
            <p:cNvSpPr/>
            <p:nvPr/>
          </p:nvSpPr>
          <p:spPr>
            <a:xfrm>
              <a:off x="1596424" y="3659443"/>
              <a:ext cx="158880" cy="422056"/>
            </a:xfrm>
            <a:custGeom>
              <a:avLst/>
              <a:gdLst/>
              <a:ahLst/>
              <a:cxnLst/>
              <a:rect l="l" t="t" r="r" b="b"/>
              <a:pathLst>
                <a:path w="7041" h="18704" extrusionOk="0">
                  <a:moveTo>
                    <a:pt x="6879" y="0"/>
                  </a:moveTo>
                  <a:cubicBezTo>
                    <a:pt x="6848" y="0"/>
                    <a:pt x="6816" y="11"/>
                    <a:pt x="6787" y="30"/>
                  </a:cubicBezTo>
                  <a:lnTo>
                    <a:pt x="780" y="5257"/>
                  </a:lnTo>
                  <a:cubicBezTo>
                    <a:pt x="738" y="5278"/>
                    <a:pt x="717" y="5320"/>
                    <a:pt x="717" y="5341"/>
                  </a:cubicBezTo>
                  <a:lnTo>
                    <a:pt x="1" y="18556"/>
                  </a:lnTo>
                  <a:cubicBezTo>
                    <a:pt x="1" y="18619"/>
                    <a:pt x="43" y="18703"/>
                    <a:pt x="127" y="18703"/>
                  </a:cubicBezTo>
                  <a:cubicBezTo>
                    <a:pt x="211" y="18703"/>
                    <a:pt x="275" y="18640"/>
                    <a:pt x="275" y="18577"/>
                  </a:cubicBezTo>
                  <a:lnTo>
                    <a:pt x="991" y="5425"/>
                  </a:lnTo>
                  <a:lnTo>
                    <a:pt x="6956" y="241"/>
                  </a:lnTo>
                  <a:cubicBezTo>
                    <a:pt x="7019" y="198"/>
                    <a:pt x="7040" y="114"/>
                    <a:pt x="6977" y="51"/>
                  </a:cubicBezTo>
                  <a:cubicBezTo>
                    <a:pt x="6954" y="16"/>
                    <a:pt x="6918" y="0"/>
                    <a:pt x="6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93"/>
            <p:cNvSpPr/>
            <p:nvPr/>
          </p:nvSpPr>
          <p:spPr>
            <a:xfrm>
              <a:off x="1694403" y="2480893"/>
              <a:ext cx="783299" cy="669549"/>
            </a:xfrm>
            <a:custGeom>
              <a:avLst/>
              <a:gdLst/>
              <a:ahLst/>
              <a:cxnLst/>
              <a:rect l="l" t="t" r="r" b="b"/>
              <a:pathLst>
                <a:path w="34713" h="29672" extrusionOk="0">
                  <a:moveTo>
                    <a:pt x="7239" y="0"/>
                  </a:moveTo>
                  <a:cubicBezTo>
                    <a:pt x="5617" y="0"/>
                    <a:pt x="4002" y="617"/>
                    <a:pt x="2761" y="1823"/>
                  </a:cubicBezTo>
                  <a:cubicBezTo>
                    <a:pt x="0" y="4521"/>
                    <a:pt x="232" y="9010"/>
                    <a:pt x="3267" y="11412"/>
                  </a:cubicBezTo>
                  <a:lnTo>
                    <a:pt x="23606" y="28294"/>
                  </a:lnTo>
                  <a:cubicBezTo>
                    <a:pt x="24785" y="29227"/>
                    <a:pt x="26181" y="29671"/>
                    <a:pt x="27562" y="29671"/>
                  </a:cubicBezTo>
                  <a:cubicBezTo>
                    <a:pt x="29710" y="29671"/>
                    <a:pt x="31821" y="28596"/>
                    <a:pt x="33027" y="26608"/>
                  </a:cubicBezTo>
                  <a:cubicBezTo>
                    <a:pt x="34713" y="23826"/>
                    <a:pt x="34080" y="20243"/>
                    <a:pt x="31530" y="18220"/>
                  </a:cubicBezTo>
                  <a:lnTo>
                    <a:pt x="11171" y="1359"/>
                  </a:lnTo>
                  <a:cubicBezTo>
                    <a:pt x="10007" y="448"/>
                    <a:pt x="8620" y="0"/>
                    <a:pt x="7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93"/>
            <p:cNvSpPr/>
            <p:nvPr/>
          </p:nvSpPr>
          <p:spPr>
            <a:xfrm>
              <a:off x="2514793" y="2237231"/>
              <a:ext cx="136518" cy="84574"/>
            </a:xfrm>
            <a:custGeom>
              <a:avLst/>
              <a:gdLst/>
              <a:ahLst/>
              <a:cxnLst/>
              <a:rect l="l" t="t" r="r" b="b"/>
              <a:pathLst>
                <a:path w="6050" h="3748" extrusionOk="0">
                  <a:moveTo>
                    <a:pt x="5018" y="1"/>
                  </a:moveTo>
                  <a:cubicBezTo>
                    <a:pt x="4876" y="1"/>
                    <a:pt x="4731" y="34"/>
                    <a:pt x="4595" y="102"/>
                  </a:cubicBezTo>
                  <a:lnTo>
                    <a:pt x="1" y="2357"/>
                  </a:lnTo>
                  <a:lnTo>
                    <a:pt x="3752" y="3748"/>
                  </a:lnTo>
                  <a:lnTo>
                    <a:pt x="5712" y="1598"/>
                  </a:lnTo>
                  <a:cubicBezTo>
                    <a:pt x="6028" y="1282"/>
                    <a:pt x="6049" y="776"/>
                    <a:pt x="5797" y="418"/>
                  </a:cubicBezTo>
                  <a:cubicBezTo>
                    <a:pt x="5611" y="146"/>
                    <a:pt x="5319" y="1"/>
                    <a:pt x="5018" y="1"/>
                  </a:cubicBezTo>
                  <a:close/>
                </a:path>
              </a:pathLst>
            </a:custGeom>
            <a:solidFill>
              <a:srgbClr val="FF8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93"/>
            <p:cNvSpPr/>
            <p:nvPr/>
          </p:nvSpPr>
          <p:spPr>
            <a:xfrm>
              <a:off x="2404945" y="2248446"/>
              <a:ext cx="446584" cy="248847"/>
            </a:xfrm>
            <a:custGeom>
              <a:avLst/>
              <a:gdLst/>
              <a:ahLst/>
              <a:cxnLst/>
              <a:rect l="l" t="t" r="r" b="b"/>
              <a:pathLst>
                <a:path w="19791" h="11028" extrusionOk="0">
                  <a:moveTo>
                    <a:pt x="19019" y="1"/>
                  </a:moveTo>
                  <a:cubicBezTo>
                    <a:pt x="18954" y="1"/>
                    <a:pt x="18887" y="9"/>
                    <a:pt x="18821" y="26"/>
                  </a:cubicBezTo>
                  <a:cubicBezTo>
                    <a:pt x="13386" y="1398"/>
                    <a:pt x="9662" y="1973"/>
                    <a:pt x="6503" y="1973"/>
                  </a:cubicBezTo>
                  <a:cubicBezTo>
                    <a:pt x="5681" y="1973"/>
                    <a:pt x="4897" y="1934"/>
                    <a:pt x="4131" y="1860"/>
                  </a:cubicBezTo>
                  <a:cubicBezTo>
                    <a:pt x="4041" y="1851"/>
                    <a:pt x="3952" y="1847"/>
                    <a:pt x="3863" y="1847"/>
                  </a:cubicBezTo>
                  <a:cubicBezTo>
                    <a:pt x="2415" y="1847"/>
                    <a:pt x="1163" y="2960"/>
                    <a:pt x="885" y="4410"/>
                  </a:cubicBezTo>
                  <a:lnTo>
                    <a:pt x="0" y="9068"/>
                  </a:lnTo>
                  <a:lnTo>
                    <a:pt x="5712" y="11028"/>
                  </a:lnTo>
                  <a:lnTo>
                    <a:pt x="6934" y="6686"/>
                  </a:lnTo>
                  <a:cubicBezTo>
                    <a:pt x="7161" y="6694"/>
                    <a:pt x="7384" y="6698"/>
                    <a:pt x="7604" y="6698"/>
                  </a:cubicBezTo>
                  <a:cubicBezTo>
                    <a:pt x="13300" y="6698"/>
                    <a:pt x="16832" y="4143"/>
                    <a:pt x="18800" y="2703"/>
                  </a:cubicBezTo>
                  <a:cubicBezTo>
                    <a:pt x="19411" y="2260"/>
                    <a:pt x="19790" y="1544"/>
                    <a:pt x="19790" y="764"/>
                  </a:cubicBezTo>
                  <a:cubicBezTo>
                    <a:pt x="19790" y="327"/>
                    <a:pt x="19429" y="1"/>
                    <a:pt x="19019" y="1"/>
                  </a:cubicBez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93"/>
            <p:cNvSpPr/>
            <p:nvPr/>
          </p:nvSpPr>
          <p:spPr>
            <a:xfrm>
              <a:off x="2157627" y="2439734"/>
              <a:ext cx="425192" cy="599733"/>
            </a:xfrm>
            <a:custGeom>
              <a:avLst/>
              <a:gdLst/>
              <a:ahLst/>
              <a:cxnLst/>
              <a:rect l="l" t="t" r="r" b="b"/>
              <a:pathLst>
                <a:path w="18843" h="26578" extrusionOk="0">
                  <a:moveTo>
                    <a:pt x="8789" y="1"/>
                  </a:moveTo>
                  <a:lnTo>
                    <a:pt x="0" y="22067"/>
                  </a:lnTo>
                  <a:lnTo>
                    <a:pt x="13447" y="26578"/>
                  </a:lnTo>
                  <a:lnTo>
                    <a:pt x="18842" y="1876"/>
                  </a:lnTo>
                  <a:lnTo>
                    <a:pt x="8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93"/>
            <p:cNvSpPr/>
            <p:nvPr/>
          </p:nvSpPr>
          <p:spPr>
            <a:xfrm>
              <a:off x="1086105" y="2473514"/>
              <a:ext cx="818026" cy="893619"/>
            </a:xfrm>
            <a:custGeom>
              <a:avLst/>
              <a:gdLst/>
              <a:ahLst/>
              <a:cxnLst/>
              <a:rect l="l" t="t" r="r" b="b"/>
              <a:pathLst>
                <a:path w="36252" h="39602" extrusionOk="0">
                  <a:moveTo>
                    <a:pt x="28306" y="0"/>
                  </a:moveTo>
                  <a:lnTo>
                    <a:pt x="10792" y="506"/>
                  </a:lnTo>
                  <a:lnTo>
                    <a:pt x="1813" y="1791"/>
                  </a:lnTo>
                  <a:lnTo>
                    <a:pt x="1" y="11339"/>
                  </a:lnTo>
                  <a:lnTo>
                    <a:pt x="8305" y="39602"/>
                  </a:lnTo>
                  <a:lnTo>
                    <a:pt x="32816" y="39602"/>
                  </a:lnTo>
                  <a:lnTo>
                    <a:pt x="36252" y="10306"/>
                  </a:lnTo>
                  <a:lnTo>
                    <a:pt x="34250" y="316"/>
                  </a:lnTo>
                  <a:lnTo>
                    <a:pt x="28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93"/>
            <p:cNvSpPr/>
            <p:nvPr/>
          </p:nvSpPr>
          <p:spPr>
            <a:xfrm>
              <a:off x="1859424" y="2735454"/>
              <a:ext cx="48063" cy="284996"/>
            </a:xfrm>
            <a:custGeom>
              <a:avLst/>
              <a:gdLst/>
              <a:ahLst/>
              <a:cxnLst/>
              <a:rect l="l" t="t" r="r" b="b"/>
              <a:pathLst>
                <a:path w="2130" h="12630" extrusionOk="0">
                  <a:moveTo>
                    <a:pt x="1970" y="1"/>
                  </a:moveTo>
                  <a:cubicBezTo>
                    <a:pt x="1902" y="1"/>
                    <a:pt x="1853" y="56"/>
                    <a:pt x="1834" y="110"/>
                  </a:cubicBezTo>
                  <a:lnTo>
                    <a:pt x="22" y="12461"/>
                  </a:lnTo>
                  <a:cubicBezTo>
                    <a:pt x="1" y="12545"/>
                    <a:pt x="43" y="12608"/>
                    <a:pt x="127" y="12608"/>
                  </a:cubicBezTo>
                  <a:cubicBezTo>
                    <a:pt x="127" y="12629"/>
                    <a:pt x="148" y="12629"/>
                    <a:pt x="148" y="12629"/>
                  </a:cubicBezTo>
                  <a:cubicBezTo>
                    <a:pt x="211" y="12629"/>
                    <a:pt x="275" y="12566"/>
                    <a:pt x="275" y="12503"/>
                  </a:cubicBezTo>
                  <a:lnTo>
                    <a:pt x="2108" y="152"/>
                  </a:lnTo>
                  <a:cubicBezTo>
                    <a:pt x="2129" y="89"/>
                    <a:pt x="2066" y="5"/>
                    <a:pt x="2003" y="5"/>
                  </a:cubicBezTo>
                  <a:cubicBezTo>
                    <a:pt x="1992" y="2"/>
                    <a:pt x="1981" y="1"/>
                    <a:pt x="19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93"/>
            <p:cNvSpPr/>
            <p:nvPr/>
          </p:nvSpPr>
          <p:spPr>
            <a:xfrm>
              <a:off x="1021432" y="2880618"/>
              <a:ext cx="684870" cy="769038"/>
            </a:xfrm>
            <a:custGeom>
              <a:avLst/>
              <a:gdLst/>
              <a:ahLst/>
              <a:cxnLst/>
              <a:rect l="l" t="t" r="r" b="b"/>
              <a:pathLst>
                <a:path w="30351" h="34081" extrusionOk="0">
                  <a:moveTo>
                    <a:pt x="8895" y="0"/>
                  </a:moveTo>
                  <a:lnTo>
                    <a:pt x="1" y="27020"/>
                  </a:lnTo>
                  <a:lnTo>
                    <a:pt x="21456" y="34080"/>
                  </a:lnTo>
                  <a:lnTo>
                    <a:pt x="30350" y="7082"/>
                  </a:lnTo>
                  <a:lnTo>
                    <a:pt x="88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93"/>
            <p:cNvSpPr/>
            <p:nvPr/>
          </p:nvSpPr>
          <p:spPr>
            <a:xfrm>
              <a:off x="1383834" y="3209578"/>
              <a:ext cx="302484" cy="272811"/>
            </a:xfrm>
            <a:custGeom>
              <a:avLst/>
              <a:gdLst/>
              <a:ahLst/>
              <a:cxnLst/>
              <a:rect l="l" t="t" r="r" b="b"/>
              <a:pathLst>
                <a:path w="13405" h="12090" extrusionOk="0">
                  <a:moveTo>
                    <a:pt x="6692" y="0"/>
                  </a:moveTo>
                  <a:cubicBezTo>
                    <a:pt x="5071" y="0"/>
                    <a:pt x="3457" y="645"/>
                    <a:pt x="2277" y="1925"/>
                  </a:cubicBezTo>
                  <a:cubicBezTo>
                    <a:pt x="1" y="4370"/>
                    <a:pt x="148" y="8205"/>
                    <a:pt x="2593" y="10482"/>
                  </a:cubicBezTo>
                  <a:cubicBezTo>
                    <a:pt x="3758" y="11556"/>
                    <a:pt x="5234" y="12090"/>
                    <a:pt x="6706" y="12090"/>
                  </a:cubicBezTo>
                  <a:cubicBezTo>
                    <a:pt x="8324" y="12090"/>
                    <a:pt x="9937" y="11445"/>
                    <a:pt x="11129" y="10165"/>
                  </a:cubicBezTo>
                  <a:cubicBezTo>
                    <a:pt x="13405" y="7721"/>
                    <a:pt x="13257" y="3885"/>
                    <a:pt x="10813" y="1609"/>
                  </a:cubicBezTo>
                  <a:cubicBezTo>
                    <a:pt x="9648" y="534"/>
                    <a:pt x="8167" y="0"/>
                    <a:pt x="6692" y="0"/>
                  </a:cubicBez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93"/>
            <p:cNvSpPr/>
            <p:nvPr/>
          </p:nvSpPr>
          <p:spPr>
            <a:xfrm>
              <a:off x="935345" y="3086054"/>
              <a:ext cx="516987" cy="378596"/>
            </a:xfrm>
            <a:custGeom>
              <a:avLst/>
              <a:gdLst/>
              <a:ahLst/>
              <a:cxnLst/>
              <a:rect l="l" t="t" r="r" b="b"/>
              <a:pathLst>
                <a:path w="22911" h="16778" extrusionOk="0">
                  <a:moveTo>
                    <a:pt x="591" y="1"/>
                  </a:moveTo>
                  <a:lnTo>
                    <a:pt x="1" y="13827"/>
                  </a:lnTo>
                  <a:lnTo>
                    <a:pt x="22510" y="16778"/>
                  </a:lnTo>
                  <a:lnTo>
                    <a:pt x="22911" y="6366"/>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93"/>
            <p:cNvSpPr/>
            <p:nvPr/>
          </p:nvSpPr>
          <p:spPr>
            <a:xfrm>
              <a:off x="779350" y="2513839"/>
              <a:ext cx="531722" cy="884255"/>
            </a:xfrm>
            <a:custGeom>
              <a:avLst/>
              <a:gdLst/>
              <a:ahLst/>
              <a:cxnLst/>
              <a:rect l="l" t="t" r="r" b="b"/>
              <a:pathLst>
                <a:path w="23564" h="39187" extrusionOk="0">
                  <a:moveTo>
                    <a:pt x="16491" y="1"/>
                  </a:moveTo>
                  <a:cubicBezTo>
                    <a:pt x="13861" y="1"/>
                    <a:pt x="11360" y="1632"/>
                    <a:pt x="10434" y="4304"/>
                  </a:cubicBezTo>
                  <a:lnTo>
                    <a:pt x="1244" y="30670"/>
                  </a:lnTo>
                  <a:cubicBezTo>
                    <a:pt x="1" y="34295"/>
                    <a:pt x="2193" y="38215"/>
                    <a:pt x="5944" y="39037"/>
                  </a:cubicBezTo>
                  <a:cubicBezTo>
                    <a:pt x="6402" y="39138"/>
                    <a:pt x="6861" y="39187"/>
                    <a:pt x="7315" y="39187"/>
                  </a:cubicBezTo>
                  <a:cubicBezTo>
                    <a:pt x="9989" y="39187"/>
                    <a:pt x="12462" y="37496"/>
                    <a:pt x="13363" y="34864"/>
                  </a:cubicBezTo>
                  <a:lnTo>
                    <a:pt x="22510" y="8477"/>
                  </a:lnTo>
                  <a:cubicBezTo>
                    <a:pt x="23564" y="5463"/>
                    <a:pt x="22194" y="2133"/>
                    <a:pt x="19349" y="679"/>
                  </a:cubicBezTo>
                  <a:cubicBezTo>
                    <a:pt x="18426" y="217"/>
                    <a:pt x="17450" y="1"/>
                    <a:pt x="16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93"/>
            <p:cNvSpPr/>
            <p:nvPr/>
          </p:nvSpPr>
          <p:spPr>
            <a:xfrm>
              <a:off x="1171245" y="2723969"/>
              <a:ext cx="112261" cy="310269"/>
            </a:xfrm>
            <a:custGeom>
              <a:avLst/>
              <a:gdLst/>
              <a:ahLst/>
              <a:cxnLst/>
              <a:rect l="l" t="t" r="r" b="b"/>
              <a:pathLst>
                <a:path w="4975" h="13750" extrusionOk="0">
                  <a:moveTo>
                    <a:pt x="4810" y="1"/>
                  </a:moveTo>
                  <a:cubicBezTo>
                    <a:pt x="4749" y="1"/>
                    <a:pt x="4696" y="28"/>
                    <a:pt x="4679" y="92"/>
                  </a:cubicBezTo>
                  <a:lnTo>
                    <a:pt x="22" y="13581"/>
                  </a:lnTo>
                  <a:cubicBezTo>
                    <a:pt x="1" y="13644"/>
                    <a:pt x="43" y="13729"/>
                    <a:pt x="106" y="13750"/>
                  </a:cubicBezTo>
                  <a:lnTo>
                    <a:pt x="148" y="13750"/>
                  </a:lnTo>
                  <a:cubicBezTo>
                    <a:pt x="211" y="13750"/>
                    <a:pt x="275" y="13708"/>
                    <a:pt x="275" y="13665"/>
                  </a:cubicBezTo>
                  <a:lnTo>
                    <a:pt x="4953" y="177"/>
                  </a:lnTo>
                  <a:cubicBezTo>
                    <a:pt x="4975" y="113"/>
                    <a:pt x="4932" y="29"/>
                    <a:pt x="4869" y="8"/>
                  </a:cubicBezTo>
                  <a:cubicBezTo>
                    <a:pt x="4849" y="3"/>
                    <a:pt x="4829" y="1"/>
                    <a:pt x="48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93"/>
            <p:cNvSpPr/>
            <p:nvPr/>
          </p:nvSpPr>
          <p:spPr>
            <a:xfrm>
              <a:off x="1020485" y="1960624"/>
              <a:ext cx="380491" cy="477047"/>
            </a:xfrm>
            <a:custGeom>
              <a:avLst/>
              <a:gdLst/>
              <a:ahLst/>
              <a:cxnLst/>
              <a:rect l="l" t="t" r="r" b="b"/>
              <a:pathLst>
                <a:path w="16862" h="21141" extrusionOk="0">
                  <a:moveTo>
                    <a:pt x="16387" y="0"/>
                  </a:moveTo>
                  <a:cubicBezTo>
                    <a:pt x="14329" y="0"/>
                    <a:pt x="6204" y="401"/>
                    <a:pt x="4679" y="6648"/>
                  </a:cubicBezTo>
                  <a:cubicBezTo>
                    <a:pt x="2930" y="13835"/>
                    <a:pt x="3520" y="16743"/>
                    <a:pt x="0" y="19673"/>
                  </a:cubicBezTo>
                  <a:cubicBezTo>
                    <a:pt x="0" y="19673"/>
                    <a:pt x="3517" y="21140"/>
                    <a:pt x="7101" y="21140"/>
                  </a:cubicBezTo>
                  <a:cubicBezTo>
                    <a:pt x="10509" y="21140"/>
                    <a:pt x="13978" y="19813"/>
                    <a:pt x="14543" y="14636"/>
                  </a:cubicBezTo>
                  <a:cubicBezTo>
                    <a:pt x="14648" y="13730"/>
                    <a:pt x="14585" y="12823"/>
                    <a:pt x="14438" y="11917"/>
                  </a:cubicBezTo>
                  <a:cubicBezTo>
                    <a:pt x="14016" y="9641"/>
                    <a:pt x="13321" y="4351"/>
                    <a:pt x="15323" y="3381"/>
                  </a:cubicBezTo>
                  <a:lnTo>
                    <a:pt x="16861" y="9"/>
                  </a:lnTo>
                  <a:cubicBezTo>
                    <a:pt x="16861" y="9"/>
                    <a:pt x="16690" y="0"/>
                    <a:pt x="16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93"/>
            <p:cNvSpPr/>
            <p:nvPr/>
          </p:nvSpPr>
          <p:spPr>
            <a:xfrm>
              <a:off x="1254466" y="1908249"/>
              <a:ext cx="194555" cy="171517"/>
            </a:xfrm>
            <a:custGeom>
              <a:avLst/>
              <a:gdLst/>
              <a:ahLst/>
              <a:cxnLst/>
              <a:rect l="l" t="t" r="r" b="b"/>
              <a:pathLst>
                <a:path w="8622" h="7601" extrusionOk="0">
                  <a:moveTo>
                    <a:pt x="4317" y="1"/>
                  </a:moveTo>
                  <a:cubicBezTo>
                    <a:pt x="3841" y="1"/>
                    <a:pt x="3357" y="92"/>
                    <a:pt x="2888" y="286"/>
                  </a:cubicBezTo>
                  <a:cubicBezTo>
                    <a:pt x="928" y="1065"/>
                    <a:pt x="1" y="3278"/>
                    <a:pt x="781" y="5217"/>
                  </a:cubicBezTo>
                  <a:cubicBezTo>
                    <a:pt x="1390" y="6708"/>
                    <a:pt x="2815" y="7601"/>
                    <a:pt x="4315" y="7601"/>
                  </a:cubicBezTo>
                  <a:cubicBezTo>
                    <a:pt x="4788" y="7601"/>
                    <a:pt x="5269" y="7512"/>
                    <a:pt x="5734" y="7325"/>
                  </a:cubicBezTo>
                  <a:cubicBezTo>
                    <a:pt x="7673" y="6524"/>
                    <a:pt x="8621" y="4311"/>
                    <a:pt x="7820" y="2372"/>
                  </a:cubicBezTo>
                  <a:cubicBezTo>
                    <a:pt x="7229" y="902"/>
                    <a:pt x="5813" y="1"/>
                    <a:pt x="4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93"/>
            <p:cNvSpPr/>
            <p:nvPr/>
          </p:nvSpPr>
          <p:spPr>
            <a:xfrm>
              <a:off x="1284907" y="1715404"/>
              <a:ext cx="518408" cy="462763"/>
            </a:xfrm>
            <a:custGeom>
              <a:avLst/>
              <a:gdLst/>
              <a:ahLst/>
              <a:cxnLst/>
              <a:rect l="l" t="t" r="r" b="b"/>
              <a:pathLst>
                <a:path w="22974" h="20508" extrusionOk="0">
                  <a:moveTo>
                    <a:pt x="11487" y="1"/>
                  </a:moveTo>
                  <a:cubicBezTo>
                    <a:pt x="5143" y="1"/>
                    <a:pt x="1" y="4595"/>
                    <a:pt x="1" y="10265"/>
                  </a:cubicBezTo>
                  <a:cubicBezTo>
                    <a:pt x="1" y="15913"/>
                    <a:pt x="5143" y="20508"/>
                    <a:pt x="11487" y="20508"/>
                  </a:cubicBezTo>
                  <a:cubicBezTo>
                    <a:pt x="17831" y="20508"/>
                    <a:pt x="22974" y="15913"/>
                    <a:pt x="22974" y="10265"/>
                  </a:cubicBezTo>
                  <a:cubicBezTo>
                    <a:pt x="22974" y="4595"/>
                    <a:pt x="17831" y="1"/>
                    <a:pt x="11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93"/>
            <p:cNvSpPr/>
            <p:nvPr/>
          </p:nvSpPr>
          <p:spPr>
            <a:xfrm>
              <a:off x="1690115" y="2011576"/>
              <a:ext cx="157910" cy="150554"/>
            </a:xfrm>
            <a:custGeom>
              <a:avLst/>
              <a:gdLst/>
              <a:ahLst/>
              <a:cxnLst/>
              <a:rect l="l" t="t" r="r" b="b"/>
              <a:pathLst>
                <a:path w="6998" h="6672" extrusionOk="0">
                  <a:moveTo>
                    <a:pt x="3670" y="1"/>
                  </a:moveTo>
                  <a:cubicBezTo>
                    <a:pt x="1957" y="1"/>
                    <a:pt x="208" y="1377"/>
                    <a:pt x="106" y="3146"/>
                  </a:cubicBezTo>
                  <a:cubicBezTo>
                    <a:pt x="1" y="4980"/>
                    <a:pt x="1349" y="6561"/>
                    <a:pt x="3141" y="6666"/>
                  </a:cubicBezTo>
                  <a:cubicBezTo>
                    <a:pt x="3203" y="6670"/>
                    <a:pt x="3266" y="6672"/>
                    <a:pt x="3328" y="6672"/>
                  </a:cubicBezTo>
                  <a:cubicBezTo>
                    <a:pt x="5041" y="6672"/>
                    <a:pt x="6791" y="5295"/>
                    <a:pt x="6892" y="3526"/>
                  </a:cubicBezTo>
                  <a:cubicBezTo>
                    <a:pt x="6998" y="1692"/>
                    <a:pt x="5628" y="112"/>
                    <a:pt x="3858" y="6"/>
                  </a:cubicBezTo>
                  <a:cubicBezTo>
                    <a:pt x="3795" y="2"/>
                    <a:pt x="3733" y="1"/>
                    <a:pt x="3670" y="1"/>
                  </a:cubicBezTo>
                  <a:close/>
                </a:path>
              </a:pathLst>
            </a:custGeom>
            <a:solidFill>
              <a:srgbClr val="FF8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93"/>
            <p:cNvSpPr/>
            <p:nvPr/>
          </p:nvSpPr>
          <p:spPr>
            <a:xfrm>
              <a:off x="1453268" y="2192913"/>
              <a:ext cx="205003" cy="362890"/>
            </a:xfrm>
            <a:custGeom>
              <a:avLst/>
              <a:gdLst/>
              <a:ahLst/>
              <a:cxnLst/>
              <a:rect l="l" t="t" r="r" b="b"/>
              <a:pathLst>
                <a:path w="9085" h="16082" extrusionOk="0">
                  <a:moveTo>
                    <a:pt x="528" y="0"/>
                  </a:moveTo>
                  <a:lnTo>
                    <a:pt x="64" y="12540"/>
                  </a:lnTo>
                  <a:cubicBezTo>
                    <a:pt x="1" y="15006"/>
                    <a:pt x="2509" y="16081"/>
                    <a:pt x="4785" y="16081"/>
                  </a:cubicBezTo>
                  <a:cubicBezTo>
                    <a:pt x="7441" y="16081"/>
                    <a:pt x="9085" y="14564"/>
                    <a:pt x="9063" y="11761"/>
                  </a:cubicBezTo>
                  <a:lnTo>
                    <a:pt x="8979" y="3815"/>
                  </a:lnTo>
                  <a:lnTo>
                    <a:pt x="528" y="0"/>
                  </a:ln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93"/>
            <p:cNvSpPr/>
            <p:nvPr/>
          </p:nvSpPr>
          <p:spPr>
            <a:xfrm>
              <a:off x="1462317" y="2240684"/>
              <a:ext cx="195481" cy="149132"/>
            </a:xfrm>
            <a:custGeom>
              <a:avLst/>
              <a:gdLst/>
              <a:ahLst/>
              <a:cxnLst/>
              <a:rect l="l" t="t" r="r" b="b"/>
              <a:pathLst>
                <a:path w="8663" h="6609" extrusionOk="0">
                  <a:moveTo>
                    <a:pt x="2613" y="1"/>
                  </a:moveTo>
                  <a:cubicBezTo>
                    <a:pt x="1201" y="1"/>
                    <a:pt x="76" y="274"/>
                    <a:pt x="0" y="1129"/>
                  </a:cubicBezTo>
                  <a:lnTo>
                    <a:pt x="8662" y="6609"/>
                  </a:lnTo>
                  <a:lnTo>
                    <a:pt x="8662" y="6609"/>
                  </a:lnTo>
                  <a:lnTo>
                    <a:pt x="8578" y="876"/>
                  </a:lnTo>
                  <a:cubicBezTo>
                    <a:pt x="8578" y="876"/>
                    <a:pt x="5137" y="1"/>
                    <a:pt x="2613" y="1"/>
                  </a:cubicBezTo>
                  <a:close/>
                </a:path>
              </a:pathLst>
            </a:custGeom>
            <a:solidFill>
              <a:srgbClr val="32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93"/>
            <p:cNvSpPr/>
            <p:nvPr/>
          </p:nvSpPr>
          <p:spPr>
            <a:xfrm>
              <a:off x="1356733" y="1772585"/>
              <a:ext cx="440401" cy="540657"/>
            </a:xfrm>
            <a:custGeom>
              <a:avLst/>
              <a:gdLst/>
              <a:ahLst/>
              <a:cxnLst/>
              <a:rect l="l" t="t" r="r" b="b"/>
              <a:pathLst>
                <a:path w="19517" h="23960" extrusionOk="0">
                  <a:moveTo>
                    <a:pt x="10742" y="1"/>
                  </a:moveTo>
                  <a:cubicBezTo>
                    <a:pt x="6061" y="1"/>
                    <a:pt x="284" y="3655"/>
                    <a:pt x="0" y="8384"/>
                  </a:cubicBezTo>
                  <a:lnTo>
                    <a:pt x="1265" y="14602"/>
                  </a:lnTo>
                  <a:cubicBezTo>
                    <a:pt x="1223" y="20229"/>
                    <a:pt x="5333" y="23622"/>
                    <a:pt x="10770" y="23959"/>
                  </a:cubicBezTo>
                  <a:cubicBezTo>
                    <a:pt x="15323" y="23917"/>
                    <a:pt x="19390" y="21072"/>
                    <a:pt x="19390" y="15719"/>
                  </a:cubicBezTo>
                  <a:lnTo>
                    <a:pt x="19390" y="9143"/>
                  </a:lnTo>
                  <a:cubicBezTo>
                    <a:pt x="19517" y="4338"/>
                    <a:pt x="15913" y="312"/>
                    <a:pt x="11276" y="17"/>
                  </a:cubicBezTo>
                  <a:cubicBezTo>
                    <a:pt x="11100" y="6"/>
                    <a:pt x="10922" y="1"/>
                    <a:pt x="10742" y="1"/>
                  </a:cubicBez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93"/>
            <p:cNvSpPr/>
            <p:nvPr/>
          </p:nvSpPr>
          <p:spPr>
            <a:xfrm>
              <a:off x="1659675" y="2086268"/>
              <a:ext cx="31410" cy="44363"/>
            </a:xfrm>
            <a:custGeom>
              <a:avLst/>
              <a:gdLst/>
              <a:ahLst/>
              <a:cxnLst/>
              <a:rect l="l" t="t" r="r" b="b"/>
              <a:pathLst>
                <a:path w="1392" h="1966" extrusionOk="0">
                  <a:moveTo>
                    <a:pt x="997" y="1"/>
                  </a:moveTo>
                  <a:cubicBezTo>
                    <a:pt x="988" y="1"/>
                    <a:pt x="979" y="2"/>
                    <a:pt x="970" y="5"/>
                  </a:cubicBezTo>
                  <a:cubicBezTo>
                    <a:pt x="907" y="26"/>
                    <a:pt x="844" y="89"/>
                    <a:pt x="865" y="153"/>
                  </a:cubicBezTo>
                  <a:lnTo>
                    <a:pt x="1097" y="1649"/>
                  </a:lnTo>
                  <a:lnTo>
                    <a:pt x="127" y="1691"/>
                  </a:lnTo>
                  <a:cubicBezTo>
                    <a:pt x="43" y="1691"/>
                    <a:pt x="1" y="1754"/>
                    <a:pt x="1" y="1818"/>
                  </a:cubicBezTo>
                  <a:cubicBezTo>
                    <a:pt x="1" y="1902"/>
                    <a:pt x="64" y="1965"/>
                    <a:pt x="127" y="1965"/>
                  </a:cubicBezTo>
                  <a:lnTo>
                    <a:pt x="1265" y="1902"/>
                  </a:lnTo>
                  <a:cubicBezTo>
                    <a:pt x="1307" y="1902"/>
                    <a:pt x="1329" y="1881"/>
                    <a:pt x="1350" y="1860"/>
                  </a:cubicBezTo>
                  <a:cubicBezTo>
                    <a:pt x="1371" y="1818"/>
                    <a:pt x="1392" y="1775"/>
                    <a:pt x="1392" y="1754"/>
                  </a:cubicBezTo>
                  <a:lnTo>
                    <a:pt x="1118" y="110"/>
                  </a:lnTo>
                  <a:cubicBezTo>
                    <a:pt x="1118" y="56"/>
                    <a:pt x="1055" y="1"/>
                    <a:pt x="997" y="1"/>
                  </a:cubicBezTo>
                  <a:close/>
                </a:path>
              </a:pathLst>
            </a:custGeom>
            <a:solidFill>
              <a:srgbClr val="32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93"/>
            <p:cNvSpPr/>
            <p:nvPr/>
          </p:nvSpPr>
          <p:spPr>
            <a:xfrm>
              <a:off x="1556009" y="2162946"/>
              <a:ext cx="144597" cy="52825"/>
            </a:xfrm>
            <a:custGeom>
              <a:avLst/>
              <a:gdLst/>
              <a:ahLst/>
              <a:cxnLst/>
              <a:rect l="l" t="t" r="r" b="b"/>
              <a:pathLst>
                <a:path w="6408" h="2341" extrusionOk="0">
                  <a:moveTo>
                    <a:pt x="0" y="0"/>
                  </a:moveTo>
                  <a:cubicBezTo>
                    <a:pt x="0" y="0"/>
                    <a:pt x="885" y="2298"/>
                    <a:pt x="3583" y="2340"/>
                  </a:cubicBezTo>
                  <a:cubicBezTo>
                    <a:pt x="3603" y="2340"/>
                    <a:pt x="3622" y="2340"/>
                    <a:pt x="3642" y="2340"/>
                  </a:cubicBezTo>
                  <a:cubicBezTo>
                    <a:pt x="5807" y="2340"/>
                    <a:pt x="6407" y="42"/>
                    <a:pt x="6407" y="4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93"/>
            <p:cNvSpPr/>
            <p:nvPr/>
          </p:nvSpPr>
          <p:spPr>
            <a:xfrm>
              <a:off x="1697720" y="1966017"/>
              <a:ext cx="82295" cy="27732"/>
            </a:xfrm>
            <a:custGeom>
              <a:avLst/>
              <a:gdLst/>
              <a:ahLst/>
              <a:cxnLst/>
              <a:rect l="l" t="t" r="r" b="b"/>
              <a:pathLst>
                <a:path w="3647" h="1229" extrusionOk="0">
                  <a:moveTo>
                    <a:pt x="1568" y="1"/>
                  </a:moveTo>
                  <a:cubicBezTo>
                    <a:pt x="1360" y="1"/>
                    <a:pt x="1161" y="24"/>
                    <a:pt x="970" y="65"/>
                  </a:cubicBezTo>
                  <a:cubicBezTo>
                    <a:pt x="654" y="149"/>
                    <a:pt x="359" y="255"/>
                    <a:pt x="106" y="444"/>
                  </a:cubicBezTo>
                  <a:cubicBezTo>
                    <a:pt x="1" y="508"/>
                    <a:pt x="1" y="634"/>
                    <a:pt x="64" y="718"/>
                  </a:cubicBezTo>
                  <a:cubicBezTo>
                    <a:pt x="85" y="761"/>
                    <a:pt x="127" y="803"/>
                    <a:pt x="191" y="803"/>
                  </a:cubicBezTo>
                  <a:cubicBezTo>
                    <a:pt x="486" y="866"/>
                    <a:pt x="781" y="866"/>
                    <a:pt x="1055" y="887"/>
                  </a:cubicBezTo>
                  <a:cubicBezTo>
                    <a:pt x="1223" y="887"/>
                    <a:pt x="1411" y="878"/>
                    <a:pt x="1579" y="878"/>
                  </a:cubicBezTo>
                  <a:cubicBezTo>
                    <a:pt x="1663" y="878"/>
                    <a:pt x="1743" y="880"/>
                    <a:pt x="1813" y="887"/>
                  </a:cubicBezTo>
                  <a:cubicBezTo>
                    <a:pt x="2298" y="929"/>
                    <a:pt x="2825" y="1098"/>
                    <a:pt x="3394" y="1224"/>
                  </a:cubicBezTo>
                  <a:cubicBezTo>
                    <a:pt x="3410" y="1227"/>
                    <a:pt x="3426" y="1228"/>
                    <a:pt x="3442" y="1228"/>
                  </a:cubicBezTo>
                  <a:cubicBezTo>
                    <a:pt x="3546" y="1228"/>
                    <a:pt x="3629" y="1168"/>
                    <a:pt x="3647" y="1077"/>
                  </a:cubicBezTo>
                  <a:cubicBezTo>
                    <a:pt x="3647" y="1013"/>
                    <a:pt x="3626" y="950"/>
                    <a:pt x="3584" y="908"/>
                  </a:cubicBezTo>
                  <a:cubicBezTo>
                    <a:pt x="3373" y="676"/>
                    <a:pt x="3120" y="487"/>
                    <a:pt x="2846" y="339"/>
                  </a:cubicBezTo>
                  <a:cubicBezTo>
                    <a:pt x="2572" y="192"/>
                    <a:pt x="2277" y="86"/>
                    <a:pt x="1919" y="23"/>
                  </a:cubicBezTo>
                  <a:cubicBezTo>
                    <a:pt x="1799" y="8"/>
                    <a:pt x="1682" y="1"/>
                    <a:pt x="1568" y="1"/>
                  </a:cubicBezTo>
                  <a:close/>
                </a:path>
              </a:pathLst>
            </a:custGeom>
            <a:solidFill>
              <a:srgbClr val="32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93"/>
            <p:cNvSpPr/>
            <p:nvPr/>
          </p:nvSpPr>
          <p:spPr>
            <a:xfrm>
              <a:off x="1490366" y="1963083"/>
              <a:ext cx="123679" cy="36397"/>
            </a:xfrm>
            <a:custGeom>
              <a:avLst/>
              <a:gdLst/>
              <a:ahLst/>
              <a:cxnLst/>
              <a:rect l="l" t="t" r="r" b="b"/>
              <a:pathLst>
                <a:path w="5481" h="1613" extrusionOk="0">
                  <a:moveTo>
                    <a:pt x="3331" y="0"/>
                  </a:moveTo>
                  <a:cubicBezTo>
                    <a:pt x="3099" y="0"/>
                    <a:pt x="2867" y="16"/>
                    <a:pt x="2635" y="48"/>
                  </a:cubicBezTo>
                  <a:cubicBezTo>
                    <a:pt x="2150" y="111"/>
                    <a:pt x="1708" y="279"/>
                    <a:pt x="1286" y="469"/>
                  </a:cubicBezTo>
                  <a:cubicBezTo>
                    <a:pt x="865" y="680"/>
                    <a:pt x="464" y="912"/>
                    <a:pt x="106" y="1228"/>
                  </a:cubicBezTo>
                  <a:cubicBezTo>
                    <a:pt x="1" y="1291"/>
                    <a:pt x="1" y="1417"/>
                    <a:pt x="64" y="1523"/>
                  </a:cubicBezTo>
                  <a:cubicBezTo>
                    <a:pt x="99" y="1575"/>
                    <a:pt x="162" y="1613"/>
                    <a:pt x="230" y="1613"/>
                  </a:cubicBezTo>
                  <a:cubicBezTo>
                    <a:pt x="245" y="1613"/>
                    <a:pt x="260" y="1611"/>
                    <a:pt x="275" y="1607"/>
                  </a:cubicBezTo>
                  <a:cubicBezTo>
                    <a:pt x="1118" y="1375"/>
                    <a:pt x="1940" y="1080"/>
                    <a:pt x="2741" y="996"/>
                  </a:cubicBezTo>
                  <a:cubicBezTo>
                    <a:pt x="3120" y="954"/>
                    <a:pt x="3562" y="954"/>
                    <a:pt x="3984" y="954"/>
                  </a:cubicBezTo>
                  <a:cubicBezTo>
                    <a:pt x="4406" y="933"/>
                    <a:pt x="4848" y="912"/>
                    <a:pt x="5270" y="848"/>
                  </a:cubicBezTo>
                  <a:lnTo>
                    <a:pt x="5291" y="848"/>
                  </a:lnTo>
                  <a:cubicBezTo>
                    <a:pt x="5396" y="827"/>
                    <a:pt x="5480" y="722"/>
                    <a:pt x="5459" y="596"/>
                  </a:cubicBezTo>
                  <a:cubicBezTo>
                    <a:pt x="5459" y="532"/>
                    <a:pt x="5396" y="469"/>
                    <a:pt x="5333" y="427"/>
                  </a:cubicBezTo>
                  <a:cubicBezTo>
                    <a:pt x="4911" y="216"/>
                    <a:pt x="4469" y="111"/>
                    <a:pt x="4026" y="48"/>
                  </a:cubicBezTo>
                  <a:cubicBezTo>
                    <a:pt x="3794" y="16"/>
                    <a:pt x="3562" y="0"/>
                    <a:pt x="3331" y="0"/>
                  </a:cubicBezTo>
                  <a:close/>
                </a:path>
              </a:pathLst>
            </a:custGeom>
            <a:solidFill>
              <a:srgbClr val="32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93"/>
            <p:cNvSpPr/>
            <p:nvPr/>
          </p:nvSpPr>
          <p:spPr>
            <a:xfrm>
              <a:off x="1332001" y="2467399"/>
              <a:ext cx="395700" cy="122302"/>
            </a:xfrm>
            <a:custGeom>
              <a:avLst/>
              <a:gdLst/>
              <a:ahLst/>
              <a:cxnLst/>
              <a:rect l="l" t="t" r="r" b="b"/>
              <a:pathLst>
                <a:path w="17536" h="5420" extrusionOk="0">
                  <a:moveTo>
                    <a:pt x="10923" y="0"/>
                  </a:moveTo>
                  <a:cubicBezTo>
                    <a:pt x="7888" y="0"/>
                    <a:pt x="4062" y="182"/>
                    <a:pt x="0" y="819"/>
                  </a:cubicBezTo>
                  <a:lnTo>
                    <a:pt x="1433" y="2084"/>
                  </a:lnTo>
                  <a:cubicBezTo>
                    <a:pt x="3842" y="4181"/>
                    <a:pt x="6912" y="5420"/>
                    <a:pt x="10068" y="5420"/>
                  </a:cubicBezTo>
                  <a:cubicBezTo>
                    <a:pt x="10337" y="5420"/>
                    <a:pt x="10606" y="5411"/>
                    <a:pt x="10876" y="5392"/>
                  </a:cubicBezTo>
                  <a:cubicBezTo>
                    <a:pt x="11086" y="5371"/>
                    <a:pt x="11297" y="5350"/>
                    <a:pt x="11508" y="5329"/>
                  </a:cubicBezTo>
                  <a:cubicBezTo>
                    <a:pt x="14332" y="5013"/>
                    <a:pt x="16693" y="3011"/>
                    <a:pt x="17536" y="313"/>
                  </a:cubicBezTo>
                  <a:cubicBezTo>
                    <a:pt x="17536" y="313"/>
                    <a:pt x="14912" y="0"/>
                    <a:pt x="10923" y="0"/>
                  </a:cubicBez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93"/>
            <p:cNvSpPr/>
            <p:nvPr/>
          </p:nvSpPr>
          <p:spPr>
            <a:xfrm>
              <a:off x="1275881" y="1714118"/>
              <a:ext cx="555031" cy="375121"/>
            </a:xfrm>
            <a:custGeom>
              <a:avLst/>
              <a:gdLst/>
              <a:ahLst/>
              <a:cxnLst/>
              <a:rect l="l" t="t" r="r" b="b"/>
              <a:pathLst>
                <a:path w="24597" h="16624" extrusionOk="0">
                  <a:moveTo>
                    <a:pt x="13021" y="0"/>
                  </a:moveTo>
                  <a:cubicBezTo>
                    <a:pt x="11566" y="0"/>
                    <a:pt x="9978" y="254"/>
                    <a:pt x="8262" y="859"/>
                  </a:cubicBezTo>
                  <a:cubicBezTo>
                    <a:pt x="0" y="3746"/>
                    <a:pt x="1391" y="11017"/>
                    <a:pt x="1391" y="11017"/>
                  </a:cubicBezTo>
                  <a:lnTo>
                    <a:pt x="5712" y="16624"/>
                  </a:lnTo>
                  <a:cubicBezTo>
                    <a:pt x="5712" y="16624"/>
                    <a:pt x="8515" y="13104"/>
                    <a:pt x="7988" y="7477"/>
                  </a:cubicBezTo>
                  <a:lnTo>
                    <a:pt x="7988" y="7477"/>
                  </a:lnTo>
                  <a:cubicBezTo>
                    <a:pt x="7988" y="7477"/>
                    <a:pt x="11969" y="8578"/>
                    <a:pt x="16500" y="8578"/>
                  </a:cubicBezTo>
                  <a:cubicBezTo>
                    <a:pt x="19252" y="8578"/>
                    <a:pt x="22207" y="8171"/>
                    <a:pt x="24596" y="6865"/>
                  </a:cubicBezTo>
                  <a:cubicBezTo>
                    <a:pt x="24596" y="6865"/>
                    <a:pt x="20593" y="0"/>
                    <a:pt x="13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93"/>
            <p:cNvSpPr/>
            <p:nvPr/>
          </p:nvSpPr>
          <p:spPr>
            <a:xfrm>
              <a:off x="1273489" y="2029651"/>
              <a:ext cx="156488" cy="148658"/>
            </a:xfrm>
            <a:custGeom>
              <a:avLst/>
              <a:gdLst/>
              <a:ahLst/>
              <a:cxnLst/>
              <a:rect l="l" t="t" r="r" b="b"/>
              <a:pathLst>
                <a:path w="6935" h="6588" extrusionOk="0">
                  <a:moveTo>
                    <a:pt x="2954" y="0"/>
                  </a:moveTo>
                  <a:cubicBezTo>
                    <a:pt x="1290" y="0"/>
                    <a:pt x="208" y="1356"/>
                    <a:pt x="106" y="3104"/>
                  </a:cubicBezTo>
                  <a:cubicBezTo>
                    <a:pt x="1" y="4917"/>
                    <a:pt x="1708" y="6476"/>
                    <a:pt x="3457" y="6582"/>
                  </a:cubicBezTo>
                  <a:cubicBezTo>
                    <a:pt x="3521" y="6586"/>
                    <a:pt x="3583" y="6587"/>
                    <a:pt x="3646" y="6587"/>
                  </a:cubicBezTo>
                  <a:cubicBezTo>
                    <a:pt x="5333" y="6587"/>
                    <a:pt x="6728" y="5231"/>
                    <a:pt x="6830" y="3484"/>
                  </a:cubicBezTo>
                  <a:cubicBezTo>
                    <a:pt x="6935" y="1671"/>
                    <a:pt x="4891" y="111"/>
                    <a:pt x="3141" y="6"/>
                  </a:cubicBezTo>
                  <a:cubicBezTo>
                    <a:pt x="3078" y="2"/>
                    <a:pt x="3016" y="0"/>
                    <a:pt x="2954" y="0"/>
                  </a:cubicBezTo>
                  <a:close/>
                </a:path>
              </a:pathLst>
            </a:custGeom>
            <a:solidFill>
              <a:srgbClr val="FFA2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93"/>
            <p:cNvSpPr/>
            <p:nvPr/>
          </p:nvSpPr>
          <p:spPr>
            <a:xfrm>
              <a:off x="1313452" y="2078641"/>
              <a:ext cx="69455" cy="54833"/>
            </a:xfrm>
            <a:custGeom>
              <a:avLst/>
              <a:gdLst/>
              <a:ahLst/>
              <a:cxnLst/>
              <a:rect l="l" t="t" r="r" b="b"/>
              <a:pathLst>
                <a:path w="3078" h="2430" extrusionOk="0">
                  <a:moveTo>
                    <a:pt x="644" y="0"/>
                  </a:moveTo>
                  <a:cubicBezTo>
                    <a:pt x="472" y="0"/>
                    <a:pt x="292" y="16"/>
                    <a:pt x="106" y="48"/>
                  </a:cubicBezTo>
                  <a:cubicBezTo>
                    <a:pt x="42" y="69"/>
                    <a:pt x="0" y="132"/>
                    <a:pt x="0" y="196"/>
                  </a:cubicBezTo>
                  <a:cubicBezTo>
                    <a:pt x="18" y="265"/>
                    <a:pt x="64" y="306"/>
                    <a:pt x="116" y="306"/>
                  </a:cubicBezTo>
                  <a:cubicBezTo>
                    <a:pt x="126" y="306"/>
                    <a:pt x="137" y="305"/>
                    <a:pt x="148" y="301"/>
                  </a:cubicBezTo>
                  <a:cubicBezTo>
                    <a:pt x="316" y="275"/>
                    <a:pt x="477" y="261"/>
                    <a:pt x="630" y="261"/>
                  </a:cubicBezTo>
                  <a:cubicBezTo>
                    <a:pt x="1090" y="261"/>
                    <a:pt x="1481" y="380"/>
                    <a:pt x="1813" y="617"/>
                  </a:cubicBezTo>
                  <a:cubicBezTo>
                    <a:pt x="2614" y="1207"/>
                    <a:pt x="2803" y="2303"/>
                    <a:pt x="2803" y="2324"/>
                  </a:cubicBezTo>
                  <a:cubicBezTo>
                    <a:pt x="2803" y="2387"/>
                    <a:pt x="2867" y="2430"/>
                    <a:pt x="2930" y="2430"/>
                  </a:cubicBezTo>
                  <a:lnTo>
                    <a:pt x="2951" y="2430"/>
                  </a:lnTo>
                  <a:cubicBezTo>
                    <a:pt x="3014" y="2430"/>
                    <a:pt x="3077" y="2366"/>
                    <a:pt x="3056" y="2282"/>
                  </a:cubicBezTo>
                  <a:cubicBezTo>
                    <a:pt x="3056" y="2240"/>
                    <a:pt x="2867" y="1060"/>
                    <a:pt x="1960" y="406"/>
                  </a:cubicBezTo>
                  <a:cubicBezTo>
                    <a:pt x="1598" y="139"/>
                    <a:pt x="1153" y="0"/>
                    <a:pt x="644" y="0"/>
                  </a:cubicBezTo>
                  <a:close/>
                </a:path>
              </a:pathLst>
            </a:custGeom>
            <a:solidFill>
              <a:srgbClr val="321C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93"/>
            <p:cNvSpPr/>
            <p:nvPr/>
          </p:nvSpPr>
          <p:spPr>
            <a:xfrm>
              <a:off x="2750693" y="3352869"/>
              <a:ext cx="641094" cy="724562"/>
            </a:xfrm>
            <a:custGeom>
              <a:avLst/>
              <a:gdLst/>
              <a:ahLst/>
              <a:cxnLst/>
              <a:rect l="l" t="t" r="r" b="b"/>
              <a:pathLst>
                <a:path w="28411" h="32110" extrusionOk="0">
                  <a:moveTo>
                    <a:pt x="14648" y="1"/>
                  </a:moveTo>
                  <a:lnTo>
                    <a:pt x="2255" y="21667"/>
                  </a:lnTo>
                  <a:cubicBezTo>
                    <a:pt x="0" y="25461"/>
                    <a:pt x="1855" y="30392"/>
                    <a:pt x="6049" y="31762"/>
                  </a:cubicBezTo>
                  <a:cubicBezTo>
                    <a:pt x="6763" y="31997"/>
                    <a:pt x="7492" y="32110"/>
                    <a:pt x="8212" y="32110"/>
                  </a:cubicBezTo>
                  <a:cubicBezTo>
                    <a:pt x="10531" y="32110"/>
                    <a:pt x="12750" y="30939"/>
                    <a:pt x="14037" y="28896"/>
                  </a:cubicBezTo>
                  <a:lnTo>
                    <a:pt x="28411" y="5291"/>
                  </a:lnTo>
                  <a:lnTo>
                    <a:pt x="14648" y="1"/>
                  </a:ln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93"/>
            <p:cNvSpPr/>
            <p:nvPr/>
          </p:nvSpPr>
          <p:spPr>
            <a:xfrm>
              <a:off x="2929998" y="3056245"/>
              <a:ext cx="602576" cy="564870"/>
            </a:xfrm>
            <a:custGeom>
              <a:avLst/>
              <a:gdLst/>
              <a:ahLst/>
              <a:cxnLst/>
              <a:rect l="l" t="t" r="r" b="b"/>
              <a:pathLst>
                <a:path w="26704" h="25033" extrusionOk="0">
                  <a:moveTo>
                    <a:pt x="16737" y="0"/>
                  </a:moveTo>
                  <a:cubicBezTo>
                    <a:pt x="13850" y="0"/>
                    <a:pt x="10985" y="1372"/>
                    <a:pt x="9210" y="3999"/>
                  </a:cubicBezTo>
                  <a:lnTo>
                    <a:pt x="0" y="19384"/>
                  </a:lnTo>
                  <a:lnTo>
                    <a:pt x="16650" y="25033"/>
                  </a:lnTo>
                  <a:lnTo>
                    <a:pt x="24006" y="14452"/>
                  </a:lnTo>
                  <a:cubicBezTo>
                    <a:pt x="26703" y="10806"/>
                    <a:pt x="26303" y="5727"/>
                    <a:pt x="23036" y="2565"/>
                  </a:cubicBezTo>
                  <a:cubicBezTo>
                    <a:pt x="21262" y="837"/>
                    <a:pt x="18992" y="0"/>
                    <a:pt x="16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93"/>
            <p:cNvSpPr/>
            <p:nvPr/>
          </p:nvSpPr>
          <p:spPr>
            <a:xfrm>
              <a:off x="3259093" y="3013303"/>
              <a:ext cx="915056" cy="1125723"/>
            </a:xfrm>
            <a:custGeom>
              <a:avLst/>
              <a:gdLst/>
              <a:ahLst/>
              <a:cxnLst/>
              <a:rect l="l" t="t" r="r" b="b"/>
              <a:pathLst>
                <a:path w="40552" h="49888" extrusionOk="0">
                  <a:moveTo>
                    <a:pt x="17810" y="0"/>
                  </a:moveTo>
                  <a:lnTo>
                    <a:pt x="9527" y="569"/>
                  </a:lnTo>
                  <a:lnTo>
                    <a:pt x="1265" y="2024"/>
                  </a:lnTo>
                  <a:lnTo>
                    <a:pt x="1" y="9021"/>
                  </a:lnTo>
                  <a:lnTo>
                    <a:pt x="781" y="49297"/>
                  </a:lnTo>
                  <a:lnTo>
                    <a:pt x="40551" y="49887"/>
                  </a:lnTo>
                  <a:cubicBezTo>
                    <a:pt x="40551" y="49887"/>
                    <a:pt x="40045" y="26324"/>
                    <a:pt x="38064" y="12709"/>
                  </a:cubicBezTo>
                  <a:cubicBezTo>
                    <a:pt x="36420" y="1412"/>
                    <a:pt x="32795" y="696"/>
                    <a:pt x="32795" y="696"/>
                  </a:cubicBezTo>
                  <a:lnTo>
                    <a:pt x="178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93"/>
            <p:cNvSpPr/>
            <p:nvPr/>
          </p:nvSpPr>
          <p:spPr>
            <a:xfrm>
              <a:off x="3264329" y="3369996"/>
              <a:ext cx="6205" cy="230682"/>
            </a:xfrm>
            <a:custGeom>
              <a:avLst/>
              <a:gdLst/>
              <a:ahLst/>
              <a:cxnLst/>
              <a:rect l="l" t="t" r="r" b="b"/>
              <a:pathLst>
                <a:path w="275" h="10223" extrusionOk="0">
                  <a:moveTo>
                    <a:pt x="127" y="0"/>
                  </a:moveTo>
                  <a:cubicBezTo>
                    <a:pt x="43" y="0"/>
                    <a:pt x="1" y="64"/>
                    <a:pt x="1" y="148"/>
                  </a:cubicBezTo>
                  <a:lnTo>
                    <a:pt x="1" y="10096"/>
                  </a:lnTo>
                  <a:cubicBezTo>
                    <a:pt x="1" y="10159"/>
                    <a:pt x="43" y="10222"/>
                    <a:pt x="127" y="10222"/>
                  </a:cubicBezTo>
                  <a:cubicBezTo>
                    <a:pt x="211" y="10222"/>
                    <a:pt x="275" y="10159"/>
                    <a:pt x="275" y="10096"/>
                  </a:cubicBezTo>
                  <a:lnTo>
                    <a:pt x="275" y="148"/>
                  </a:lnTo>
                  <a:cubicBezTo>
                    <a:pt x="275" y="64"/>
                    <a:pt x="211" y="0"/>
                    <a:pt x="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93"/>
            <p:cNvSpPr/>
            <p:nvPr/>
          </p:nvSpPr>
          <p:spPr>
            <a:xfrm>
              <a:off x="3592024" y="3752187"/>
              <a:ext cx="918847" cy="299821"/>
            </a:xfrm>
            <a:custGeom>
              <a:avLst/>
              <a:gdLst/>
              <a:ahLst/>
              <a:cxnLst/>
              <a:rect l="l" t="t" r="r" b="b"/>
              <a:pathLst>
                <a:path w="40720" h="13287" extrusionOk="0">
                  <a:moveTo>
                    <a:pt x="33723" y="1"/>
                  </a:moveTo>
                  <a:cubicBezTo>
                    <a:pt x="33451" y="1"/>
                    <a:pt x="33176" y="24"/>
                    <a:pt x="32900" y="72"/>
                  </a:cubicBezTo>
                  <a:lnTo>
                    <a:pt x="0" y="7069"/>
                  </a:lnTo>
                  <a:lnTo>
                    <a:pt x="0" y="13286"/>
                  </a:lnTo>
                  <a:lnTo>
                    <a:pt x="33954" y="13286"/>
                  </a:lnTo>
                  <a:cubicBezTo>
                    <a:pt x="37789" y="13286"/>
                    <a:pt x="40719" y="9830"/>
                    <a:pt x="40066" y="6036"/>
                  </a:cubicBezTo>
                  <a:cubicBezTo>
                    <a:pt x="39543" y="2939"/>
                    <a:pt x="36797" y="1"/>
                    <a:pt x="33723" y="1"/>
                  </a:cubicBez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93"/>
            <p:cNvSpPr/>
            <p:nvPr/>
          </p:nvSpPr>
          <p:spPr>
            <a:xfrm>
              <a:off x="3222470" y="3858358"/>
              <a:ext cx="369547" cy="193653"/>
            </a:xfrm>
            <a:custGeom>
              <a:avLst/>
              <a:gdLst/>
              <a:ahLst/>
              <a:cxnLst/>
              <a:rect l="l" t="t" r="r" b="b"/>
              <a:pathLst>
                <a:path w="16377" h="8582" extrusionOk="0">
                  <a:moveTo>
                    <a:pt x="7152" y="0"/>
                  </a:moveTo>
                  <a:cubicBezTo>
                    <a:pt x="4978" y="0"/>
                    <a:pt x="2948" y="596"/>
                    <a:pt x="1750" y="2385"/>
                  </a:cubicBezTo>
                  <a:cubicBezTo>
                    <a:pt x="1750" y="2385"/>
                    <a:pt x="1" y="5209"/>
                    <a:pt x="1223" y="8581"/>
                  </a:cubicBezTo>
                  <a:lnTo>
                    <a:pt x="16377" y="8581"/>
                  </a:lnTo>
                  <a:lnTo>
                    <a:pt x="16377" y="2364"/>
                  </a:lnTo>
                  <a:cubicBezTo>
                    <a:pt x="16377" y="2364"/>
                    <a:pt x="11482" y="0"/>
                    <a:pt x="7152" y="0"/>
                  </a:cubicBez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93"/>
            <p:cNvSpPr/>
            <p:nvPr/>
          </p:nvSpPr>
          <p:spPr>
            <a:xfrm>
              <a:off x="3914463" y="3326715"/>
              <a:ext cx="639199" cy="725262"/>
            </a:xfrm>
            <a:custGeom>
              <a:avLst/>
              <a:gdLst/>
              <a:ahLst/>
              <a:cxnLst/>
              <a:rect l="l" t="t" r="r" b="b"/>
              <a:pathLst>
                <a:path w="28327" h="32141" extrusionOk="0">
                  <a:moveTo>
                    <a:pt x="13805" y="0"/>
                  </a:moveTo>
                  <a:lnTo>
                    <a:pt x="1" y="5227"/>
                  </a:lnTo>
                  <a:lnTo>
                    <a:pt x="14269" y="28917"/>
                  </a:lnTo>
                  <a:cubicBezTo>
                    <a:pt x="15561" y="30968"/>
                    <a:pt x="17781" y="32140"/>
                    <a:pt x="20104" y="32140"/>
                  </a:cubicBezTo>
                  <a:cubicBezTo>
                    <a:pt x="20813" y="32140"/>
                    <a:pt x="21531" y="32031"/>
                    <a:pt x="22236" y="31804"/>
                  </a:cubicBezTo>
                  <a:cubicBezTo>
                    <a:pt x="26451" y="30455"/>
                    <a:pt x="28327" y="25545"/>
                    <a:pt x="26093" y="21730"/>
                  </a:cubicBezTo>
                  <a:lnTo>
                    <a:pt x="13805" y="0"/>
                  </a:ln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93"/>
            <p:cNvSpPr/>
            <p:nvPr/>
          </p:nvSpPr>
          <p:spPr>
            <a:xfrm>
              <a:off x="3774173" y="3029009"/>
              <a:ext cx="602102" cy="565005"/>
            </a:xfrm>
            <a:custGeom>
              <a:avLst/>
              <a:gdLst/>
              <a:ahLst/>
              <a:cxnLst/>
              <a:rect l="l" t="t" r="r" b="b"/>
              <a:pathLst>
                <a:path w="26683" h="25039" extrusionOk="0">
                  <a:moveTo>
                    <a:pt x="9975" y="0"/>
                  </a:moveTo>
                  <a:cubicBezTo>
                    <a:pt x="7734" y="0"/>
                    <a:pt x="5479" y="824"/>
                    <a:pt x="3710" y="2529"/>
                  </a:cubicBezTo>
                  <a:cubicBezTo>
                    <a:pt x="443" y="5690"/>
                    <a:pt x="0" y="10770"/>
                    <a:pt x="2698" y="14437"/>
                  </a:cubicBezTo>
                  <a:lnTo>
                    <a:pt x="9990" y="25038"/>
                  </a:lnTo>
                  <a:lnTo>
                    <a:pt x="26683" y="19453"/>
                  </a:lnTo>
                  <a:lnTo>
                    <a:pt x="17535" y="4046"/>
                  </a:lnTo>
                  <a:cubicBezTo>
                    <a:pt x="15773" y="1391"/>
                    <a:pt x="12887" y="0"/>
                    <a:pt x="9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93"/>
            <p:cNvSpPr/>
            <p:nvPr/>
          </p:nvSpPr>
          <p:spPr>
            <a:xfrm>
              <a:off x="3875469" y="3407522"/>
              <a:ext cx="127470" cy="189343"/>
            </a:xfrm>
            <a:custGeom>
              <a:avLst/>
              <a:gdLst/>
              <a:ahLst/>
              <a:cxnLst/>
              <a:rect l="l" t="t" r="r" b="b"/>
              <a:pathLst>
                <a:path w="5649" h="8391" extrusionOk="0">
                  <a:moveTo>
                    <a:pt x="142" y="1"/>
                  </a:moveTo>
                  <a:cubicBezTo>
                    <a:pt x="115" y="1"/>
                    <a:pt x="88" y="7"/>
                    <a:pt x="64" y="23"/>
                  </a:cubicBezTo>
                  <a:cubicBezTo>
                    <a:pt x="0" y="66"/>
                    <a:pt x="0" y="150"/>
                    <a:pt x="43" y="213"/>
                  </a:cubicBezTo>
                  <a:lnTo>
                    <a:pt x="5396" y="8327"/>
                  </a:lnTo>
                  <a:cubicBezTo>
                    <a:pt x="5417" y="8370"/>
                    <a:pt x="5459" y="8391"/>
                    <a:pt x="5501" y="8391"/>
                  </a:cubicBezTo>
                  <a:cubicBezTo>
                    <a:pt x="5522" y="8391"/>
                    <a:pt x="5564" y="8391"/>
                    <a:pt x="5586" y="8370"/>
                  </a:cubicBezTo>
                  <a:cubicBezTo>
                    <a:pt x="5649" y="8327"/>
                    <a:pt x="5649" y="8243"/>
                    <a:pt x="5607" y="8180"/>
                  </a:cubicBezTo>
                  <a:lnTo>
                    <a:pt x="253" y="45"/>
                  </a:lnTo>
                  <a:cubicBezTo>
                    <a:pt x="227" y="19"/>
                    <a:pt x="185"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93"/>
            <p:cNvSpPr/>
            <p:nvPr/>
          </p:nvSpPr>
          <p:spPr>
            <a:xfrm>
              <a:off x="3458369" y="2697025"/>
              <a:ext cx="244943" cy="510804"/>
            </a:xfrm>
            <a:custGeom>
              <a:avLst/>
              <a:gdLst/>
              <a:ahLst/>
              <a:cxnLst/>
              <a:rect l="l" t="t" r="r" b="b"/>
              <a:pathLst>
                <a:path w="10855" h="22637" extrusionOk="0">
                  <a:moveTo>
                    <a:pt x="1" y="1"/>
                  </a:moveTo>
                  <a:lnTo>
                    <a:pt x="464" y="15471"/>
                  </a:lnTo>
                  <a:lnTo>
                    <a:pt x="1940" y="22636"/>
                  </a:lnTo>
                  <a:lnTo>
                    <a:pt x="9843" y="15365"/>
                  </a:lnTo>
                  <a:cubicBezTo>
                    <a:pt x="10497" y="14775"/>
                    <a:pt x="10855" y="13890"/>
                    <a:pt x="10771" y="13005"/>
                  </a:cubicBezTo>
                  <a:lnTo>
                    <a:pt x="9632" y="338"/>
                  </a:lnTo>
                  <a:lnTo>
                    <a:pt x="1" y="1"/>
                  </a:ln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93"/>
            <p:cNvSpPr/>
            <p:nvPr/>
          </p:nvSpPr>
          <p:spPr>
            <a:xfrm>
              <a:off x="3238649" y="2532455"/>
              <a:ext cx="146492" cy="149877"/>
            </a:xfrm>
            <a:custGeom>
              <a:avLst/>
              <a:gdLst/>
              <a:ahLst/>
              <a:cxnLst/>
              <a:rect l="l" t="t" r="r" b="b"/>
              <a:pathLst>
                <a:path w="6492" h="6642" extrusionOk="0">
                  <a:moveTo>
                    <a:pt x="3279" y="1"/>
                  </a:moveTo>
                  <a:cubicBezTo>
                    <a:pt x="3254" y="1"/>
                    <a:pt x="3229" y="1"/>
                    <a:pt x="3204" y="1"/>
                  </a:cubicBezTo>
                  <a:cubicBezTo>
                    <a:pt x="1413" y="44"/>
                    <a:pt x="0" y="1561"/>
                    <a:pt x="43" y="3395"/>
                  </a:cubicBezTo>
                  <a:cubicBezTo>
                    <a:pt x="63" y="5202"/>
                    <a:pt x="1498" y="6641"/>
                    <a:pt x="3234" y="6641"/>
                  </a:cubicBezTo>
                  <a:cubicBezTo>
                    <a:pt x="3259" y="6641"/>
                    <a:pt x="3284" y="6641"/>
                    <a:pt x="3309" y="6640"/>
                  </a:cubicBezTo>
                  <a:cubicBezTo>
                    <a:pt x="5080" y="6598"/>
                    <a:pt x="6492" y="5081"/>
                    <a:pt x="6471" y="3247"/>
                  </a:cubicBezTo>
                  <a:cubicBezTo>
                    <a:pt x="6450" y="1440"/>
                    <a:pt x="5016" y="1"/>
                    <a:pt x="3279" y="1"/>
                  </a:cubicBezTo>
                  <a:close/>
                </a:path>
              </a:pathLst>
            </a:custGeom>
            <a:solidFill>
              <a:srgbClr val="FFA4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93"/>
            <p:cNvSpPr/>
            <p:nvPr/>
          </p:nvSpPr>
          <p:spPr>
            <a:xfrm>
              <a:off x="3278590" y="2307478"/>
              <a:ext cx="411879" cy="555550"/>
            </a:xfrm>
            <a:custGeom>
              <a:avLst/>
              <a:gdLst/>
              <a:ahLst/>
              <a:cxnLst/>
              <a:rect l="l" t="t" r="r" b="b"/>
              <a:pathLst>
                <a:path w="18253" h="24620" extrusionOk="0">
                  <a:moveTo>
                    <a:pt x="8873" y="0"/>
                  </a:moveTo>
                  <a:cubicBezTo>
                    <a:pt x="8810" y="0"/>
                    <a:pt x="8747" y="1"/>
                    <a:pt x="8684" y="2"/>
                  </a:cubicBezTo>
                  <a:cubicBezTo>
                    <a:pt x="4026" y="108"/>
                    <a:pt x="296" y="3986"/>
                    <a:pt x="233" y="8770"/>
                  </a:cubicBezTo>
                  <a:lnTo>
                    <a:pt x="64" y="16779"/>
                  </a:lnTo>
                  <a:cubicBezTo>
                    <a:pt x="1" y="20594"/>
                    <a:pt x="3162" y="24409"/>
                    <a:pt x="7673" y="24619"/>
                  </a:cubicBezTo>
                  <a:cubicBezTo>
                    <a:pt x="13110" y="24493"/>
                    <a:pt x="17873" y="20531"/>
                    <a:pt x="18063" y="14924"/>
                  </a:cubicBezTo>
                  <a:lnTo>
                    <a:pt x="18253" y="8686"/>
                  </a:lnTo>
                  <a:cubicBezTo>
                    <a:pt x="18170" y="3840"/>
                    <a:pt x="13552" y="0"/>
                    <a:pt x="8873" y="0"/>
                  </a:cubicBez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93"/>
            <p:cNvSpPr/>
            <p:nvPr/>
          </p:nvSpPr>
          <p:spPr>
            <a:xfrm>
              <a:off x="3377043" y="2615226"/>
              <a:ext cx="31410" cy="45198"/>
            </a:xfrm>
            <a:custGeom>
              <a:avLst/>
              <a:gdLst/>
              <a:ahLst/>
              <a:cxnLst/>
              <a:rect l="l" t="t" r="r" b="b"/>
              <a:pathLst>
                <a:path w="1392" h="2003" extrusionOk="0">
                  <a:moveTo>
                    <a:pt x="401" y="1"/>
                  </a:moveTo>
                  <a:cubicBezTo>
                    <a:pt x="338" y="1"/>
                    <a:pt x="254" y="43"/>
                    <a:pt x="254" y="127"/>
                  </a:cubicBezTo>
                  <a:lnTo>
                    <a:pt x="1" y="1750"/>
                  </a:lnTo>
                  <a:cubicBezTo>
                    <a:pt x="1" y="1792"/>
                    <a:pt x="1" y="1834"/>
                    <a:pt x="43" y="1855"/>
                  </a:cubicBezTo>
                  <a:cubicBezTo>
                    <a:pt x="64" y="1898"/>
                    <a:pt x="85" y="1919"/>
                    <a:pt x="127" y="1919"/>
                  </a:cubicBezTo>
                  <a:lnTo>
                    <a:pt x="1244" y="2003"/>
                  </a:lnTo>
                  <a:lnTo>
                    <a:pt x="1265" y="2003"/>
                  </a:lnTo>
                  <a:cubicBezTo>
                    <a:pt x="1328" y="2003"/>
                    <a:pt x="1392" y="1961"/>
                    <a:pt x="1392" y="1876"/>
                  </a:cubicBezTo>
                  <a:cubicBezTo>
                    <a:pt x="1392" y="1813"/>
                    <a:pt x="1349" y="1750"/>
                    <a:pt x="1265" y="1729"/>
                  </a:cubicBezTo>
                  <a:lnTo>
                    <a:pt x="296" y="1645"/>
                  </a:lnTo>
                  <a:lnTo>
                    <a:pt x="528" y="169"/>
                  </a:lnTo>
                  <a:cubicBezTo>
                    <a:pt x="528" y="85"/>
                    <a:pt x="485" y="22"/>
                    <a:pt x="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93"/>
            <p:cNvSpPr/>
            <p:nvPr/>
          </p:nvSpPr>
          <p:spPr>
            <a:xfrm>
              <a:off x="3361834" y="2693234"/>
              <a:ext cx="112261" cy="49485"/>
            </a:xfrm>
            <a:custGeom>
              <a:avLst/>
              <a:gdLst/>
              <a:ahLst/>
              <a:cxnLst/>
              <a:rect l="l" t="t" r="r" b="b"/>
              <a:pathLst>
                <a:path w="4975" h="2193" extrusionOk="0">
                  <a:moveTo>
                    <a:pt x="0" y="0"/>
                  </a:moveTo>
                  <a:cubicBezTo>
                    <a:pt x="0" y="0"/>
                    <a:pt x="106" y="2150"/>
                    <a:pt x="2487" y="2192"/>
                  </a:cubicBezTo>
                  <a:cubicBezTo>
                    <a:pt x="2512" y="2193"/>
                    <a:pt x="2536" y="2193"/>
                    <a:pt x="2561" y="2193"/>
                  </a:cubicBezTo>
                  <a:cubicBezTo>
                    <a:pt x="4892" y="2193"/>
                    <a:pt x="4974" y="211"/>
                    <a:pt x="4974" y="21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93"/>
            <p:cNvSpPr/>
            <p:nvPr/>
          </p:nvSpPr>
          <p:spPr>
            <a:xfrm>
              <a:off x="3279538" y="2489649"/>
              <a:ext cx="82791" cy="27732"/>
            </a:xfrm>
            <a:custGeom>
              <a:avLst/>
              <a:gdLst/>
              <a:ahLst/>
              <a:cxnLst/>
              <a:rect l="l" t="t" r="r" b="b"/>
              <a:pathLst>
                <a:path w="3669" h="1229" extrusionOk="0">
                  <a:moveTo>
                    <a:pt x="2090" y="1"/>
                  </a:moveTo>
                  <a:cubicBezTo>
                    <a:pt x="1975" y="1"/>
                    <a:pt x="1856" y="8"/>
                    <a:pt x="1729" y="23"/>
                  </a:cubicBezTo>
                  <a:cubicBezTo>
                    <a:pt x="1392" y="65"/>
                    <a:pt x="1076" y="191"/>
                    <a:pt x="802" y="339"/>
                  </a:cubicBezTo>
                  <a:cubicBezTo>
                    <a:pt x="528" y="486"/>
                    <a:pt x="296" y="655"/>
                    <a:pt x="64" y="887"/>
                  </a:cubicBezTo>
                  <a:cubicBezTo>
                    <a:pt x="22" y="929"/>
                    <a:pt x="1" y="1013"/>
                    <a:pt x="22" y="1076"/>
                  </a:cubicBezTo>
                  <a:cubicBezTo>
                    <a:pt x="40" y="1168"/>
                    <a:pt x="123" y="1228"/>
                    <a:pt x="213" y="1228"/>
                  </a:cubicBezTo>
                  <a:cubicBezTo>
                    <a:pt x="227" y="1228"/>
                    <a:pt x="240" y="1227"/>
                    <a:pt x="254" y="1224"/>
                  </a:cubicBezTo>
                  <a:lnTo>
                    <a:pt x="275" y="1224"/>
                  </a:lnTo>
                  <a:cubicBezTo>
                    <a:pt x="823" y="1098"/>
                    <a:pt x="1371" y="908"/>
                    <a:pt x="1835" y="887"/>
                  </a:cubicBezTo>
                  <a:cubicBezTo>
                    <a:pt x="1951" y="876"/>
                    <a:pt x="2077" y="876"/>
                    <a:pt x="2209" y="876"/>
                  </a:cubicBezTo>
                  <a:cubicBezTo>
                    <a:pt x="2340" y="876"/>
                    <a:pt x="2477" y="876"/>
                    <a:pt x="2614" y="866"/>
                  </a:cubicBezTo>
                  <a:cubicBezTo>
                    <a:pt x="2888" y="866"/>
                    <a:pt x="3162" y="866"/>
                    <a:pt x="3457" y="802"/>
                  </a:cubicBezTo>
                  <a:lnTo>
                    <a:pt x="3479" y="802"/>
                  </a:lnTo>
                  <a:cubicBezTo>
                    <a:pt x="3521" y="781"/>
                    <a:pt x="3563" y="760"/>
                    <a:pt x="3605" y="718"/>
                  </a:cubicBezTo>
                  <a:cubicBezTo>
                    <a:pt x="3668" y="634"/>
                    <a:pt x="3647" y="507"/>
                    <a:pt x="3563" y="423"/>
                  </a:cubicBezTo>
                  <a:cubicBezTo>
                    <a:pt x="3289" y="233"/>
                    <a:pt x="2994" y="128"/>
                    <a:pt x="2699" y="65"/>
                  </a:cubicBezTo>
                  <a:cubicBezTo>
                    <a:pt x="2495" y="24"/>
                    <a:pt x="2299" y="1"/>
                    <a:pt x="2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93"/>
            <p:cNvSpPr/>
            <p:nvPr/>
          </p:nvSpPr>
          <p:spPr>
            <a:xfrm>
              <a:off x="3446003" y="2486219"/>
              <a:ext cx="123679" cy="36465"/>
            </a:xfrm>
            <a:custGeom>
              <a:avLst/>
              <a:gdLst/>
              <a:ahLst/>
              <a:cxnLst/>
              <a:rect l="l" t="t" r="r" b="b"/>
              <a:pathLst>
                <a:path w="5481" h="1616" extrusionOk="0">
                  <a:moveTo>
                    <a:pt x="2142" y="1"/>
                  </a:moveTo>
                  <a:cubicBezTo>
                    <a:pt x="1913" y="1"/>
                    <a:pt x="1687" y="17"/>
                    <a:pt x="1455" y="48"/>
                  </a:cubicBezTo>
                  <a:cubicBezTo>
                    <a:pt x="991" y="111"/>
                    <a:pt x="549" y="217"/>
                    <a:pt x="127" y="449"/>
                  </a:cubicBezTo>
                  <a:cubicBezTo>
                    <a:pt x="64" y="470"/>
                    <a:pt x="22" y="533"/>
                    <a:pt x="22" y="617"/>
                  </a:cubicBezTo>
                  <a:cubicBezTo>
                    <a:pt x="1" y="744"/>
                    <a:pt x="64" y="849"/>
                    <a:pt x="190" y="870"/>
                  </a:cubicBezTo>
                  <a:cubicBezTo>
                    <a:pt x="633" y="933"/>
                    <a:pt x="1054" y="933"/>
                    <a:pt x="1497" y="954"/>
                  </a:cubicBezTo>
                  <a:cubicBezTo>
                    <a:pt x="1919" y="976"/>
                    <a:pt x="2340" y="976"/>
                    <a:pt x="2741" y="1018"/>
                  </a:cubicBezTo>
                  <a:cubicBezTo>
                    <a:pt x="3520" y="1102"/>
                    <a:pt x="4363" y="1376"/>
                    <a:pt x="5185" y="1608"/>
                  </a:cubicBezTo>
                  <a:lnTo>
                    <a:pt x="5206" y="1608"/>
                  </a:lnTo>
                  <a:cubicBezTo>
                    <a:pt x="5221" y="1613"/>
                    <a:pt x="5237" y="1615"/>
                    <a:pt x="5254" y="1615"/>
                  </a:cubicBezTo>
                  <a:cubicBezTo>
                    <a:pt x="5308" y="1615"/>
                    <a:pt x="5369" y="1588"/>
                    <a:pt x="5417" y="1524"/>
                  </a:cubicBezTo>
                  <a:cubicBezTo>
                    <a:pt x="5480" y="1439"/>
                    <a:pt x="5459" y="1292"/>
                    <a:pt x="5375" y="1228"/>
                  </a:cubicBezTo>
                  <a:cubicBezTo>
                    <a:pt x="4996" y="912"/>
                    <a:pt x="4616" y="680"/>
                    <a:pt x="4195" y="491"/>
                  </a:cubicBezTo>
                  <a:cubicBezTo>
                    <a:pt x="3773" y="280"/>
                    <a:pt x="3331" y="111"/>
                    <a:pt x="2846" y="48"/>
                  </a:cubicBezTo>
                  <a:cubicBezTo>
                    <a:pt x="2604" y="17"/>
                    <a:pt x="2372" y="1"/>
                    <a:pt x="2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93"/>
            <p:cNvSpPr/>
            <p:nvPr/>
          </p:nvSpPr>
          <p:spPr>
            <a:xfrm>
              <a:off x="3532091" y="2372195"/>
              <a:ext cx="304402" cy="275383"/>
            </a:xfrm>
            <a:custGeom>
              <a:avLst/>
              <a:gdLst/>
              <a:ahLst/>
              <a:cxnLst/>
              <a:rect l="l" t="t" r="r" b="b"/>
              <a:pathLst>
                <a:path w="13490" h="12204" extrusionOk="0">
                  <a:moveTo>
                    <a:pt x="6660" y="1"/>
                  </a:moveTo>
                  <a:lnTo>
                    <a:pt x="3604" y="43"/>
                  </a:lnTo>
                  <a:cubicBezTo>
                    <a:pt x="0" y="2846"/>
                    <a:pt x="4511" y="6429"/>
                    <a:pt x="4511" y="6429"/>
                  </a:cubicBezTo>
                  <a:lnTo>
                    <a:pt x="3710" y="10518"/>
                  </a:lnTo>
                  <a:lnTo>
                    <a:pt x="5607" y="10813"/>
                  </a:lnTo>
                  <a:lnTo>
                    <a:pt x="9590" y="12204"/>
                  </a:lnTo>
                  <a:cubicBezTo>
                    <a:pt x="10433" y="10855"/>
                    <a:pt x="11487" y="9654"/>
                    <a:pt x="11929" y="8558"/>
                  </a:cubicBezTo>
                  <a:cubicBezTo>
                    <a:pt x="13489" y="4616"/>
                    <a:pt x="10623" y="591"/>
                    <a:pt x="66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93"/>
            <p:cNvSpPr/>
            <p:nvPr/>
          </p:nvSpPr>
          <p:spPr>
            <a:xfrm>
              <a:off x="3636253" y="2574314"/>
              <a:ext cx="145070" cy="148433"/>
            </a:xfrm>
            <a:custGeom>
              <a:avLst/>
              <a:gdLst/>
              <a:ahLst/>
              <a:cxnLst/>
              <a:rect l="l" t="t" r="r" b="b"/>
              <a:pathLst>
                <a:path w="6429" h="6578" extrusionOk="0">
                  <a:moveTo>
                    <a:pt x="3238" y="0"/>
                  </a:moveTo>
                  <a:cubicBezTo>
                    <a:pt x="3212" y="0"/>
                    <a:pt x="3187" y="1"/>
                    <a:pt x="3161" y="1"/>
                  </a:cubicBezTo>
                  <a:cubicBezTo>
                    <a:pt x="1412" y="43"/>
                    <a:pt x="0" y="1540"/>
                    <a:pt x="42" y="3352"/>
                  </a:cubicBezTo>
                  <a:cubicBezTo>
                    <a:pt x="63" y="5139"/>
                    <a:pt x="1477" y="6578"/>
                    <a:pt x="3193" y="6578"/>
                  </a:cubicBezTo>
                  <a:cubicBezTo>
                    <a:pt x="3217" y="6578"/>
                    <a:pt x="3242" y="6577"/>
                    <a:pt x="3267" y="6577"/>
                  </a:cubicBezTo>
                  <a:cubicBezTo>
                    <a:pt x="5037" y="6535"/>
                    <a:pt x="6428" y="5038"/>
                    <a:pt x="6407" y="3226"/>
                  </a:cubicBezTo>
                  <a:cubicBezTo>
                    <a:pt x="6366" y="1418"/>
                    <a:pt x="4973" y="0"/>
                    <a:pt x="3238" y="0"/>
                  </a:cubicBezTo>
                  <a:close/>
                </a:path>
              </a:pathLst>
            </a:custGeom>
            <a:solidFill>
              <a:srgbClr val="FF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93"/>
            <p:cNvSpPr/>
            <p:nvPr/>
          </p:nvSpPr>
          <p:spPr>
            <a:xfrm>
              <a:off x="3676668" y="2626869"/>
              <a:ext cx="60429" cy="56390"/>
            </a:xfrm>
            <a:custGeom>
              <a:avLst/>
              <a:gdLst/>
              <a:ahLst/>
              <a:cxnLst/>
              <a:rect l="l" t="t" r="r" b="b"/>
              <a:pathLst>
                <a:path w="2678" h="2499" extrusionOk="0">
                  <a:moveTo>
                    <a:pt x="2059" y="0"/>
                  </a:moveTo>
                  <a:cubicBezTo>
                    <a:pt x="1458" y="0"/>
                    <a:pt x="993" y="165"/>
                    <a:pt x="675" y="517"/>
                  </a:cubicBezTo>
                  <a:cubicBezTo>
                    <a:pt x="1" y="1213"/>
                    <a:pt x="169" y="2330"/>
                    <a:pt x="169" y="2372"/>
                  </a:cubicBezTo>
                  <a:cubicBezTo>
                    <a:pt x="190" y="2456"/>
                    <a:pt x="253" y="2499"/>
                    <a:pt x="317" y="2499"/>
                  </a:cubicBezTo>
                  <a:lnTo>
                    <a:pt x="338" y="2499"/>
                  </a:lnTo>
                  <a:cubicBezTo>
                    <a:pt x="422" y="2477"/>
                    <a:pt x="464" y="2414"/>
                    <a:pt x="443" y="2330"/>
                  </a:cubicBezTo>
                  <a:cubicBezTo>
                    <a:pt x="443" y="2330"/>
                    <a:pt x="296" y="1297"/>
                    <a:pt x="865" y="686"/>
                  </a:cubicBezTo>
                  <a:cubicBezTo>
                    <a:pt x="1142" y="409"/>
                    <a:pt x="1532" y="271"/>
                    <a:pt x="2035" y="271"/>
                  </a:cubicBezTo>
                  <a:cubicBezTo>
                    <a:pt x="2183" y="271"/>
                    <a:pt x="2341" y="283"/>
                    <a:pt x="2509" y="307"/>
                  </a:cubicBezTo>
                  <a:cubicBezTo>
                    <a:pt x="2593" y="307"/>
                    <a:pt x="2656" y="264"/>
                    <a:pt x="2656" y="180"/>
                  </a:cubicBezTo>
                  <a:cubicBezTo>
                    <a:pt x="2677" y="96"/>
                    <a:pt x="2614" y="33"/>
                    <a:pt x="2551" y="33"/>
                  </a:cubicBezTo>
                  <a:cubicBezTo>
                    <a:pt x="2378" y="11"/>
                    <a:pt x="2214" y="0"/>
                    <a:pt x="20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93"/>
            <p:cNvSpPr/>
            <p:nvPr/>
          </p:nvSpPr>
          <p:spPr>
            <a:xfrm>
              <a:off x="3196790" y="2210130"/>
              <a:ext cx="534587" cy="273375"/>
            </a:xfrm>
            <a:custGeom>
              <a:avLst/>
              <a:gdLst/>
              <a:ahLst/>
              <a:cxnLst/>
              <a:rect l="l" t="t" r="r" b="b"/>
              <a:pathLst>
                <a:path w="23691" h="12115" extrusionOk="0">
                  <a:moveTo>
                    <a:pt x="10659" y="1"/>
                  </a:moveTo>
                  <a:cubicBezTo>
                    <a:pt x="8286" y="1"/>
                    <a:pt x="6115" y="517"/>
                    <a:pt x="4637" y="1429"/>
                  </a:cubicBezTo>
                  <a:cubicBezTo>
                    <a:pt x="1" y="4316"/>
                    <a:pt x="3689" y="8216"/>
                    <a:pt x="3689" y="8216"/>
                  </a:cubicBezTo>
                  <a:cubicBezTo>
                    <a:pt x="1645" y="10260"/>
                    <a:pt x="3921" y="12115"/>
                    <a:pt x="3921" y="12115"/>
                  </a:cubicBezTo>
                  <a:cubicBezTo>
                    <a:pt x="4786" y="8627"/>
                    <a:pt x="7310" y="7592"/>
                    <a:pt x="10001" y="7592"/>
                  </a:cubicBezTo>
                  <a:cubicBezTo>
                    <a:pt x="13928" y="7592"/>
                    <a:pt x="18211" y="9796"/>
                    <a:pt x="18211" y="9796"/>
                  </a:cubicBezTo>
                  <a:lnTo>
                    <a:pt x="23690" y="7920"/>
                  </a:lnTo>
                  <a:cubicBezTo>
                    <a:pt x="21493" y="2270"/>
                    <a:pt x="15634" y="1"/>
                    <a:pt x="10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93"/>
            <p:cNvSpPr/>
            <p:nvPr/>
          </p:nvSpPr>
          <p:spPr>
            <a:xfrm>
              <a:off x="1750997" y="3363857"/>
              <a:ext cx="1339255" cy="787112"/>
            </a:xfrm>
            <a:custGeom>
              <a:avLst/>
              <a:gdLst/>
              <a:ahLst/>
              <a:cxnLst/>
              <a:rect l="l" t="t" r="r" b="b"/>
              <a:pathLst>
                <a:path w="59351" h="34882" extrusionOk="0">
                  <a:moveTo>
                    <a:pt x="50204" y="0"/>
                  </a:moveTo>
                  <a:lnTo>
                    <a:pt x="1602" y="21"/>
                  </a:lnTo>
                  <a:cubicBezTo>
                    <a:pt x="633" y="21"/>
                    <a:pt x="0" y="1033"/>
                    <a:pt x="443" y="1918"/>
                  </a:cubicBezTo>
                  <a:lnTo>
                    <a:pt x="7335" y="34881"/>
                  </a:lnTo>
                  <a:lnTo>
                    <a:pt x="59351" y="34881"/>
                  </a:lnTo>
                  <a:lnTo>
                    <a:pt x="51742" y="928"/>
                  </a:lnTo>
                  <a:cubicBezTo>
                    <a:pt x="51426" y="359"/>
                    <a:pt x="50836" y="0"/>
                    <a:pt x="50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93"/>
            <p:cNvSpPr/>
            <p:nvPr/>
          </p:nvSpPr>
          <p:spPr>
            <a:xfrm>
              <a:off x="2936175" y="4032722"/>
              <a:ext cx="769512" cy="119353"/>
            </a:xfrm>
            <a:custGeom>
              <a:avLst/>
              <a:gdLst/>
              <a:ahLst/>
              <a:cxnLst/>
              <a:rect l="l" t="t" r="r" b="b"/>
              <a:pathLst>
                <a:path w="34102" h="4111" extrusionOk="0">
                  <a:moveTo>
                    <a:pt x="32095" y="0"/>
                  </a:moveTo>
                  <a:cubicBezTo>
                    <a:pt x="32083" y="0"/>
                    <a:pt x="32070" y="0"/>
                    <a:pt x="32057" y="0"/>
                  </a:cubicBezTo>
                  <a:lnTo>
                    <a:pt x="1" y="0"/>
                  </a:lnTo>
                  <a:lnTo>
                    <a:pt x="1" y="4110"/>
                  </a:lnTo>
                  <a:lnTo>
                    <a:pt x="32057" y="4089"/>
                  </a:lnTo>
                  <a:cubicBezTo>
                    <a:pt x="33196" y="4089"/>
                    <a:pt x="34102" y="3183"/>
                    <a:pt x="34102" y="2045"/>
                  </a:cubicBezTo>
                  <a:cubicBezTo>
                    <a:pt x="34102" y="919"/>
                    <a:pt x="33216" y="0"/>
                    <a:pt x="32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93"/>
            <p:cNvSpPr/>
            <p:nvPr/>
          </p:nvSpPr>
          <p:spPr>
            <a:xfrm>
              <a:off x="2291260" y="3711974"/>
              <a:ext cx="146988" cy="146988"/>
            </a:xfrm>
            <a:custGeom>
              <a:avLst/>
              <a:gdLst/>
              <a:ahLst/>
              <a:cxnLst/>
              <a:rect l="l" t="t" r="r" b="b"/>
              <a:pathLst>
                <a:path w="6514" h="6514" extrusionOk="0">
                  <a:moveTo>
                    <a:pt x="3247" y="1"/>
                  </a:moveTo>
                  <a:cubicBezTo>
                    <a:pt x="1455" y="1"/>
                    <a:pt x="1" y="1455"/>
                    <a:pt x="1" y="3268"/>
                  </a:cubicBezTo>
                  <a:cubicBezTo>
                    <a:pt x="1" y="5059"/>
                    <a:pt x="1455" y="6513"/>
                    <a:pt x="3247" y="6513"/>
                  </a:cubicBezTo>
                  <a:cubicBezTo>
                    <a:pt x="5059" y="6513"/>
                    <a:pt x="6513" y="5059"/>
                    <a:pt x="6513" y="3268"/>
                  </a:cubicBezTo>
                  <a:cubicBezTo>
                    <a:pt x="6513" y="1455"/>
                    <a:pt x="5059" y="1"/>
                    <a:pt x="3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7" name="Google Shape;3377;p93"/>
            <p:cNvGrpSpPr/>
            <p:nvPr/>
          </p:nvGrpSpPr>
          <p:grpSpPr>
            <a:xfrm rot="1319691">
              <a:off x="1496227" y="2001103"/>
              <a:ext cx="146697" cy="113602"/>
              <a:chOff x="2648150" y="2870364"/>
              <a:chExt cx="222256" cy="161261"/>
            </a:xfrm>
          </p:grpSpPr>
          <p:sp>
            <p:nvSpPr>
              <p:cNvPr id="3378" name="Google Shape;3378;p93"/>
              <p:cNvSpPr/>
              <p:nvPr/>
            </p:nvSpPr>
            <p:spPr>
              <a:xfrm rot="722064">
                <a:off x="2660010" y="2892830"/>
                <a:ext cx="198536" cy="119006"/>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93"/>
              <p:cNvSpPr/>
              <p:nvPr/>
            </p:nvSpPr>
            <p:spPr>
              <a:xfrm rot="722064">
                <a:off x="2686820" y="2882543"/>
                <a:ext cx="135364" cy="136905"/>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0" name="Google Shape;3380;p93"/>
            <p:cNvGrpSpPr/>
            <p:nvPr/>
          </p:nvGrpSpPr>
          <p:grpSpPr>
            <a:xfrm rot="1319691">
              <a:off x="1674373" y="1983085"/>
              <a:ext cx="154452" cy="131361"/>
              <a:chOff x="2642510" y="2858977"/>
              <a:chExt cx="234004" cy="186471"/>
            </a:xfrm>
          </p:grpSpPr>
          <p:sp>
            <p:nvSpPr>
              <p:cNvPr id="3381" name="Google Shape;3381;p93"/>
              <p:cNvSpPr/>
              <p:nvPr/>
            </p:nvSpPr>
            <p:spPr>
              <a:xfrm rot="-1419670">
                <a:off x="2661041" y="2892178"/>
                <a:ext cx="196941" cy="120071"/>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93"/>
              <p:cNvSpPr/>
              <p:nvPr/>
            </p:nvSpPr>
            <p:spPr>
              <a:xfrm rot="-1419670">
                <a:off x="2687729" y="2884841"/>
                <a:ext cx="134277" cy="138129"/>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3" name="Google Shape;3383;p93"/>
            <p:cNvGrpSpPr/>
            <p:nvPr/>
          </p:nvGrpSpPr>
          <p:grpSpPr>
            <a:xfrm rot="444838">
              <a:off x="3250689" y="2526031"/>
              <a:ext cx="137246" cy="124101"/>
              <a:chOff x="2641051" y="2855710"/>
              <a:chExt cx="236446" cy="193251"/>
            </a:xfrm>
          </p:grpSpPr>
          <p:sp>
            <p:nvSpPr>
              <p:cNvPr id="3384" name="Google Shape;3384;p93"/>
              <p:cNvSpPr/>
              <p:nvPr/>
            </p:nvSpPr>
            <p:spPr>
              <a:xfrm rot="1641650">
                <a:off x="2661796" y="2891610"/>
                <a:ext cx="194956" cy="121451"/>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93"/>
              <p:cNvSpPr/>
              <p:nvPr/>
            </p:nvSpPr>
            <p:spPr>
              <a:xfrm rot="1642061">
                <a:off x="2690996" y="2882439"/>
                <a:ext cx="128207" cy="134780"/>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6" name="Google Shape;3386;p93"/>
            <p:cNvGrpSpPr/>
            <p:nvPr/>
          </p:nvGrpSpPr>
          <p:grpSpPr>
            <a:xfrm rot="444838">
              <a:off x="3422106" y="2535450"/>
              <a:ext cx="124874" cy="103558"/>
              <a:chOff x="2651721" y="2870364"/>
              <a:chExt cx="215132" cy="161261"/>
            </a:xfrm>
          </p:grpSpPr>
          <p:sp>
            <p:nvSpPr>
              <p:cNvPr id="3387" name="Google Shape;3387;p93"/>
              <p:cNvSpPr/>
              <p:nvPr/>
            </p:nvSpPr>
            <p:spPr>
              <a:xfrm rot="-354271">
                <a:off x="2659649" y="2893020"/>
                <a:ext cx="199277" cy="118620"/>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93"/>
              <p:cNvSpPr/>
              <p:nvPr/>
            </p:nvSpPr>
            <p:spPr>
              <a:xfrm rot="722064">
                <a:off x="2686820" y="2882543"/>
                <a:ext cx="135364" cy="136905"/>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89" name="Google Shape;3389;p93">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93">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93">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93">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93">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93">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3395" name="Google Shape;3395;p93">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3396" name="Google Shape;3396;p93">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3397" name="Google Shape;3397;p93">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3398" name="Google Shape;3398;p93">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3399" name="Google Shape;3399;p93"/>
          <p:cNvGrpSpPr/>
          <p:nvPr/>
        </p:nvGrpSpPr>
        <p:grpSpPr>
          <a:xfrm>
            <a:off x="6935171" y="696541"/>
            <a:ext cx="195284" cy="195284"/>
            <a:chOff x="5660400" y="238125"/>
            <a:chExt cx="481825" cy="481825"/>
          </a:xfrm>
        </p:grpSpPr>
        <p:sp>
          <p:nvSpPr>
            <p:cNvPr id="3400" name="Google Shape;3400;p93"/>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01" name="Google Shape;3401;p93"/>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402" name="Google Shape;3402;p93">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93">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93">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93">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Subtitle 3"/>
          <p:cNvSpPr>
            <a:spLocks noGrp="1"/>
          </p:cNvSpPr>
          <p:nvPr>
            <p:ph type="subTitle" idx="4"/>
          </p:nvPr>
        </p:nvSpPr>
        <p:spPr>
          <a:xfrm>
            <a:off x="5028050" y="1276350"/>
            <a:ext cx="3313112" cy="3367255"/>
          </a:xfrm>
        </p:spPr>
        <p:txBody>
          <a:bodyPr/>
          <a:lstStyle/>
          <a:p>
            <a:r>
              <a:rPr lang="en-GB" i="1" dirty="0">
                <a:solidFill>
                  <a:schemeClr val="accent4"/>
                </a:solidFill>
              </a:rPr>
              <a:t>The specific objectives </a:t>
            </a:r>
            <a:r>
              <a:rPr lang="en-GB" dirty="0" smtClean="0"/>
              <a:t>are:</a:t>
            </a:r>
          </a:p>
          <a:p>
            <a:r>
              <a:rPr lang="en-GB" dirty="0" smtClean="0"/>
              <a:t>	</a:t>
            </a:r>
            <a:endParaRPr lang="ro-RO" dirty="0" smtClean="0"/>
          </a:p>
          <a:p>
            <a:pPr marL="400050" lvl="0" indent="-285750">
              <a:buFont typeface="Arial" pitchFamily="34" charset="0"/>
              <a:buChar char="•"/>
            </a:pPr>
            <a:r>
              <a:rPr lang="en-GB" dirty="0" smtClean="0"/>
              <a:t>identifying the implementation and applicability conditions;</a:t>
            </a:r>
          </a:p>
          <a:p>
            <a:pPr marL="114300" lvl="0" indent="0"/>
            <a:endParaRPr lang="ro-RO" dirty="0" smtClean="0"/>
          </a:p>
          <a:p>
            <a:pPr lvl="0">
              <a:buFont typeface="Arial" pitchFamily="34" charset="0"/>
              <a:buChar char="•"/>
            </a:pPr>
            <a:r>
              <a:rPr lang="en-GB" dirty="0" smtClean="0"/>
              <a:t>identifying </a:t>
            </a:r>
            <a:r>
              <a:rPr lang="en-GB" dirty="0"/>
              <a:t>the impact that the proposed didactic strategy on students</a:t>
            </a:r>
            <a:r>
              <a:rPr lang="en-GB" dirty="0" smtClean="0"/>
              <a:t>;</a:t>
            </a:r>
          </a:p>
          <a:p>
            <a:pPr marL="114300" lvl="0" indent="0"/>
            <a:endParaRPr lang="ro-RO" dirty="0"/>
          </a:p>
          <a:p>
            <a:pPr lvl="0">
              <a:buFont typeface="Arial" pitchFamily="34" charset="0"/>
              <a:buChar char="•"/>
            </a:pPr>
            <a:r>
              <a:rPr lang="en-GB" dirty="0"/>
              <a:t>data collection and analysis of results.</a:t>
            </a:r>
            <a:endParaRPr lang="ro-RO" dirty="0"/>
          </a:p>
          <a:p>
            <a:endParaRPr lang="ro-RO" dirty="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82"/>
        <p:cNvGrpSpPr/>
        <p:nvPr/>
      </p:nvGrpSpPr>
      <p:grpSpPr>
        <a:xfrm>
          <a:off x="0" y="0"/>
          <a:ext cx="0" cy="0"/>
          <a:chOff x="0" y="0"/>
          <a:chExt cx="0" cy="0"/>
        </a:xfrm>
      </p:grpSpPr>
      <p:sp>
        <p:nvSpPr>
          <p:cNvPr id="6886" name="Google Shape;6886;p127"/>
          <p:cNvSpPr txBox="1">
            <a:spLocks noGrp="1"/>
          </p:cNvSpPr>
          <p:nvPr>
            <p:ph type="subTitle" idx="1"/>
          </p:nvPr>
        </p:nvSpPr>
        <p:spPr>
          <a:xfrm>
            <a:off x="1254035" y="1428750"/>
            <a:ext cx="6545700" cy="388500"/>
          </a:xfrm>
          <a:prstGeom prst="rect">
            <a:avLst/>
          </a:prstGeom>
        </p:spPr>
        <p:txBody>
          <a:bodyPr spcFirstLastPara="1" wrap="square" lIns="91425" tIns="91425" rIns="91425" bIns="91425" anchor="ctr" anchorCtr="0">
            <a:noAutofit/>
          </a:bodyPr>
          <a:lstStyle/>
          <a:p>
            <a:r>
              <a:rPr lang="en-GB" dirty="0"/>
              <a:t>Research hypotheses are:</a:t>
            </a:r>
            <a:endParaRPr lang="ro-RO" dirty="0"/>
          </a:p>
          <a:p>
            <a:endParaRPr lang="ro-RO" dirty="0"/>
          </a:p>
        </p:txBody>
      </p:sp>
      <p:grpSp>
        <p:nvGrpSpPr>
          <p:cNvPr id="6887" name="Google Shape;6887;p127"/>
          <p:cNvGrpSpPr/>
          <p:nvPr/>
        </p:nvGrpSpPr>
        <p:grpSpPr>
          <a:xfrm>
            <a:off x="6935171" y="696541"/>
            <a:ext cx="195284" cy="195284"/>
            <a:chOff x="5660400" y="238125"/>
            <a:chExt cx="481825" cy="481825"/>
          </a:xfrm>
        </p:grpSpPr>
        <p:sp>
          <p:nvSpPr>
            <p:cNvPr id="6888" name="Google Shape;6888;p127"/>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9" name="Google Shape;6889;p127"/>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890" name="Google Shape;6890;p127">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27">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27">
            <a:hlinkClick r:id="" action="ppaction://noaction"/>
          </p:cNvPr>
          <p:cNvSpPr/>
          <p:nvPr/>
        </p:nvSpPr>
        <p:spPr>
          <a:xfrm rot="5400000">
            <a:off x="8034175" y="3124075"/>
            <a:ext cx="11589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27">
            <a:hlinkClick r:id="" action="ppaction://noaction"/>
          </p:cNvPr>
          <p:cNvSpPr/>
          <p:nvPr/>
        </p:nvSpPr>
        <p:spPr>
          <a:xfrm rot="5400000">
            <a:off x="7968625" y="1902850"/>
            <a:ext cx="12900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27">
            <a:hlinkClick r:id="rId3" action="ppaction://hlinksldjump"/>
          </p:cNvPr>
          <p:cNvSpPr/>
          <p:nvPr/>
        </p:nvSpPr>
        <p:spPr>
          <a:xfrm rot="5400000">
            <a:off x="7955425" y="4354875"/>
            <a:ext cx="1316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27">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6896" name="Google Shape;6896;p127">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6897" name="Google Shape;6897;p127">
            <a:hlinkClick r:id="rId3" action="ppaction://hlinksldjump"/>
          </p:cNvPr>
          <p:cNvSpPr txBox="1"/>
          <p:nvPr/>
        </p:nvSpPr>
        <p:spPr>
          <a:xfrm>
            <a:off x="8264833" y="42668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6898" name="Google Shape;6898;p127">
            <a:hlinkClick r:id="rId4" action="ppaction://hlinksldjump"/>
          </p:cNvPr>
          <p:cNvSpPr/>
          <p:nvPr/>
        </p:nvSpPr>
        <p:spPr>
          <a:xfrm rot="5400000">
            <a:off x="8024275" y="672825"/>
            <a:ext cx="11787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27">
            <a:hlinkClick r:id="rId4"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sp>
        <p:nvSpPr>
          <p:cNvPr id="6900" name="Google Shape;6900;p127">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27">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2" name="Google Shape;6902;p127"/>
          <p:cNvGrpSpPr/>
          <p:nvPr/>
        </p:nvGrpSpPr>
        <p:grpSpPr>
          <a:xfrm>
            <a:off x="3277210" y="2179044"/>
            <a:ext cx="2504528" cy="3074772"/>
            <a:chOff x="3277210" y="2179044"/>
            <a:chExt cx="2504528" cy="3074772"/>
          </a:xfrm>
        </p:grpSpPr>
        <p:sp>
          <p:nvSpPr>
            <p:cNvPr id="6903" name="Google Shape;6903;p127"/>
            <p:cNvSpPr/>
            <p:nvPr/>
          </p:nvSpPr>
          <p:spPr>
            <a:xfrm>
              <a:off x="4487570" y="2179044"/>
              <a:ext cx="87869" cy="26946"/>
            </a:xfrm>
            <a:custGeom>
              <a:avLst/>
              <a:gdLst/>
              <a:ahLst/>
              <a:cxnLst/>
              <a:rect l="l" t="t" r="r" b="b"/>
              <a:pathLst>
                <a:path w="6212" h="1905" extrusionOk="0">
                  <a:moveTo>
                    <a:pt x="3106" y="0"/>
                  </a:moveTo>
                  <a:cubicBezTo>
                    <a:pt x="1409" y="0"/>
                    <a:pt x="0" y="418"/>
                    <a:pt x="0" y="966"/>
                  </a:cubicBezTo>
                  <a:cubicBezTo>
                    <a:pt x="0" y="1487"/>
                    <a:pt x="1409" y="1905"/>
                    <a:pt x="3106" y="1905"/>
                  </a:cubicBezTo>
                  <a:cubicBezTo>
                    <a:pt x="4828" y="1905"/>
                    <a:pt x="6211" y="1487"/>
                    <a:pt x="6211" y="966"/>
                  </a:cubicBezTo>
                  <a:cubicBezTo>
                    <a:pt x="6211" y="418"/>
                    <a:pt x="4828" y="0"/>
                    <a:pt x="310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27"/>
            <p:cNvSpPr/>
            <p:nvPr/>
          </p:nvSpPr>
          <p:spPr>
            <a:xfrm>
              <a:off x="5444337" y="3656277"/>
              <a:ext cx="337401" cy="327428"/>
            </a:xfrm>
            <a:custGeom>
              <a:avLst/>
              <a:gdLst/>
              <a:ahLst/>
              <a:cxnLst/>
              <a:rect l="l" t="t" r="r" b="b"/>
              <a:pathLst>
                <a:path w="23853" h="23148" extrusionOk="0">
                  <a:moveTo>
                    <a:pt x="2115" y="1"/>
                  </a:moveTo>
                  <a:lnTo>
                    <a:pt x="1" y="1071"/>
                  </a:lnTo>
                  <a:lnTo>
                    <a:pt x="22443" y="23148"/>
                  </a:lnTo>
                  <a:lnTo>
                    <a:pt x="23852" y="22261"/>
                  </a:lnTo>
                  <a:lnTo>
                    <a:pt x="2115" y="1"/>
                  </a:lnTo>
                  <a:close/>
                </a:path>
              </a:pathLst>
            </a:custGeom>
            <a:solidFill>
              <a:srgbClr val="D4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27"/>
            <p:cNvSpPr/>
            <p:nvPr/>
          </p:nvSpPr>
          <p:spPr>
            <a:xfrm>
              <a:off x="3604243" y="3609400"/>
              <a:ext cx="7030" cy="5177"/>
            </a:xfrm>
            <a:custGeom>
              <a:avLst/>
              <a:gdLst/>
              <a:ahLst/>
              <a:cxnLst/>
              <a:rect l="l" t="t" r="r" b="b"/>
              <a:pathLst>
                <a:path w="497" h="366" fill="none" extrusionOk="0">
                  <a:moveTo>
                    <a:pt x="340" y="366"/>
                  </a:moveTo>
                  <a:lnTo>
                    <a:pt x="1" y="1"/>
                  </a:lnTo>
                  <a:lnTo>
                    <a:pt x="497" y="27"/>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27"/>
            <p:cNvSpPr/>
            <p:nvPr/>
          </p:nvSpPr>
          <p:spPr>
            <a:xfrm>
              <a:off x="5673203" y="3968924"/>
              <a:ext cx="6280" cy="8883"/>
            </a:xfrm>
            <a:custGeom>
              <a:avLst/>
              <a:gdLst/>
              <a:ahLst/>
              <a:cxnLst/>
              <a:rect l="l" t="t" r="r" b="b"/>
              <a:pathLst>
                <a:path w="444" h="628" fill="none" extrusionOk="0">
                  <a:moveTo>
                    <a:pt x="78" y="1"/>
                  </a:moveTo>
                  <a:lnTo>
                    <a:pt x="444" y="366"/>
                  </a:lnTo>
                  <a:lnTo>
                    <a:pt x="0" y="627"/>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27"/>
            <p:cNvSpPr/>
            <p:nvPr/>
          </p:nvSpPr>
          <p:spPr>
            <a:xfrm>
              <a:off x="3622702" y="4063426"/>
              <a:ext cx="7030" cy="5545"/>
            </a:xfrm>
            <a:custGeom>
              <a:avLst/>
              <a:gdLst/>
              <a:ahLst/>
              <a:cxnLst/>
              <a:rect l="l" t="t" r="r" b="b"/>
              <a:pathLst>
                <a:path w="497" h="392" fill="none" extrusionOk="0">
                  <a:moveTo>
                    <a:pt x="497" y="392"/>
                  </a:moveTo>
                  <a:lnTo>
                    <a:pt x="1" y="366"/>
                  </a:lnTo>
                  <a:lnTo>
                    <a:pt x="366" y="1"/>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27"/>
            <p:cNvSpPr/>
            <p:nvPr/>
          </p:nvSpPr>
          <p:spPr>
            <a:xfrm>
              <a:off x="5123571" y="3162758"/>
              <a:ext cx="360655" cy="598362"/>
            </a:xfrm>
            <a:custGeom>
              <a:avLst/>
              <a:gdLst/>
              <a:ahLst/>
              <a:cxnLst/>
              <a:rect l="l" t="t" r="r" b="b"/>
              <a:pathLst>
                <a:path w="25497" h="42302" extrusionOk="0">
                  <a:moveTo>
                    <a:pt x="25496" y="1"/>
                  </a:moveTo>
                  <a:lnTo>
                    <a:pt x="22182" y="1488"/>
                  </a:lnTo>
                  <a:lnTo>
                    <a:pt x="0" y="17876"/>
                  </a:lnTo>
                  <a:lnTo>
                    <a:pt x="19129" y="42302"/>
                  </a:lnTo>
                  <a:lnTo>
                    <a:pt x="21817" y="40475"/>
                  </a:lnTo>
                  <a:lnTo>
                    <a:pt x="2793" y="17459"/>
                  </a:lnTo>
                  <a:lnTo>
                    <a:pt x="25496" y="1"/>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27"/>
            <p:cNvSpPr/>
            <p:nvPr/>
          </p:nvSpPr>
          <p:spPr>
            <a:xfrm>
              <a:off x="5274541" y="3221077"/>
              <a:ext cx="6662" cy="4809"/>
            </a:xfrm>
            <a:custGeom>
              <a:avLst/>
              <a:gdLst/>
              <a:ahLst/>
              <a:cxnLst/>
              <a:rect l="l" t="t" r="r" b="b"/>
              <a:pathLst>
                <a:path w="471" h="340" fill="none" extrusionOk="0">
                  <a:moveTo>
                    <a:pt x="79" y="340"/>
                  </a:moveTo>
                  <a:lnTo>
                    <a:pt x="470" y="53"/>
                  </a:lnTo>
                  <a:lnTo>
                    <a:pt x="1" y="1"/>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27"/>
            <p:cNvSpPr/>
            <p:nvPr/>
          </p:nvSpPr>
          <p:spPr>
            <a:xfrm>
              <a:off x="3370963" y="3176789"/>
              <a:ext cx="5913" cy="8501"/>
            </a:xfrm>
            <a:custGeom>
              <a:avLst/>
              <a:gdLst/>
              <a:ahLst/>
              <a:cxnLst/>
              <a:rect l="l" t="t" r="r" b="b"/>
              <a:pathLst>
                <a:path w="418" h="601" fill="none" extrusionOk="0">
                  <a:moveTo>
                    <a:pt x="418" y="0"/>
                  </a:moveTo>
                  <a:lnTo>
                    <a:pt x="0" y="261"/>
                  </a:lnTo>
                  <a:lnTo>
                    <a:pt x="366" y="60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27"/>
            <p:cNvSpPr/>
            <p:nvPr/>
          </p:nvSpPr>
          <p:spPr>
            <a:xfrm>
              <a:off x="5274541" y="3685444"/>
              <a:ext cx="6662" cy="5177"/>
            </a:xfrm>
            <a:custGeom>
              <a:avLst/>
              <a:gdLst/>
              <a:ahLst/>
              <a:cxnLst/>
              <a:rect l="l" t="t" r="r" b="b"/>
              <a:pathLst>
                <a:path w="471" h="366" fill="none" extrusionOk="0">
                  <a:moveTo>
                    <a:pt x="1" y="287"/>
                  </a:moveTo>
                  <a:lnTo>
                    <a:pt x="470" y="366"/>
                  </a:lnTo>
                  <a:lnTo>
                    <a:pt x="157"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27"/>
            <p:cNvSpPr/>
            <p:nvPr/>
          </p:nvSpPr>
          <p:spPr>
            <a:xfrm>
              <a:off x="3655193" y="2636012"/>
              <a:ext cx="7016" cy="4809"/>
            </a:xfrm>
            <a:custGeom>
              <a:avLst/>
              <a:gdLst/>
              <a:ahLst/>
              <a:cxnLst/>
              <a:rect l="l" t="t" r="r" b="b"/>
              <a:pathLst>
                <a:path w="496" h="340" fill="none" extrusionOk="0">
                  <a:moveTo>
                    <a:pt x="392" y="340"/>
                  </a:moveTo>
                  <a:lnTo>
                    <a:pt x="0" y="53"/>
                  </a:lnTo>
                  <a:lnTo>
                    <a:pt x="496" y="1"/>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27"/>
            <p:cNvSpPr/>
            <p:nvPr/>
          </p:nvSpPr>
          <p:spPr>
            <a:xfrm>
              <a:off x="5491214" y="2657060"/>
              <a:ext cx="5927" cy="8869"/>
            </a:xfrm>
            <a:custGeom>
              <a:avLst/>
              <a:gdLst/>
              <a:ahLst/>
              <a:cxnLst/>
              <a:rect l="l" t="t" r="r" b="b"/>
              <a:pathLst>
                <a:path w="419" h="627" fill="none" extrusionOk="0">
                  <a:moveTo>
                    <a:pt x="1" y="0"/>
                  </a:moveTo>
                  <a:lnTo>
                    <a:pt x="418" y="287"/>
                  </a:lnTo>
                  <a:lnTo>
                    <a:pt x="53" y="626"/>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27"/>
            <p:cNvSpPr/>
            <p:nvPr/>
          </p:nvSpPr>
          <p:spPr>
            <a:xfrm>
              <a:off x="3671064" y="3080448"/>
              <a:ext cx="7030" cy="5177"/>
            </a:xfrm>
            <a:custGeom>
              <a:avLst/>
              <a:gdLst/>
              <a:ahLst/>
              <a:cxnLst/>
              <a:rect l="l" t="t" r="r" b="b"/>
              <a:pathLst>
                <a:path w="497" h="366" fill="none" extrusionOk="0">
                  <a:moveTo>
                    <a:pt x="496" y="313"/>
                  </a:moveTo>
                  <a:lnTo>
                    <a:pt x="0" y="366"/>
                  </a:lnTo>
                  <a:lnTo>
                    <a:pt x="313"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5" name="Google Shape;6915;p127"/>
            <p:cNvGrpSpPr/>
            <p:nvPr/>
          </p:nvGrpSpPr>
          <p:grpSpPr>
            <a:xfrm>
              <a:off x="3277210" y="2190473"/>
              <a:ext cx="2504528" cy="3063343"/>
              <a:chOff x="3277210" y="2190473"/>
              <a:chExt cx="2504528" cy="3063343"/>
            </a:xfrm>
          </p:grpSpPr>
          <p:sp>
            <p:nvSpPr>
              <p:cNvPr id="6916" name="Google Shape;6916;p127"/>
              <p:cNvSpPr/>
              <p:nvPr/>
            </p:nvSpPr>
            <p:spPr>
              <a:xfrm>
                <a:off x="4483150" y="4165300"/>
                <a:ext cx="87471" cy="1088515"/>
              </a:xfrm>
              <a:custGeom>
                <a:avLst/>
                <a:gdLst/>
                <a:ahLst/>
                <a:cxnLst/>
                <a:rect l="l" t="t" r="r" b="b"/>
                <a:pathLst>
                  <a:path w="6185" h="69156" extrusionOk="0">
                    <a:moveTo>
                      <a:pt x="0" y="1"/>
                    </a:moveTo>
                    <a:lnTo>
                      <a:pt x="0" y="69155"/>
                    </a:lnTo>
                    <a:lnTo>
                      <a:pt x="6185" y="69155"/>
                    </a:lnTo>
                    <a:lnTo>
                      <a:pt x="6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27"/>
              <p:cNvSpPr/>
              <p:nvPr/>
            </p:nvSpPr>
            <p:spPr>
              <a:xfrm>
                <a:off x="4487570" y="2190473"/>
                <a:ext cx="87869" cy="918407"/>
              </a:xfrm>
              <a:custGeom>
                <a:avLst/>
                <a:gdLst/>
                <a:ahLst/>
                <a:cxnLst/>
                <a:rect l="l" t="t" r="r" b="b"/>
                <a:pathLst>
                  <a:path w="6212" h="64928" extrusionOk="0">
                    <a:moveTo>
                      <a:pt x="0" y="1"/>
                    </a:moveTo>
                    <a:lnTo>
                      <a:pt x="0" y="64928"/>
                    </a:lnTo>
                    <a:lnTo>
                      <a:pt x="6211" y="64928"/>
                    </a:lnTo>
                    <a:lnTo>
                      <a:pt x="62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27"/>
              <p:cNvSpPr/>
              <p:nvPr/>
            </p:nvSpPr>
            <p:spPr>
              <a:xfrm>
                <a:off x="3469893" y="3551080"/>
                <a:ext cx="2311845" cy="684378"/>
              </a:xfrm>
              <a:custGeom>
                <a:avLst/>
                <a:gdLst/>
                <a:ahLst/>
                <a:cxnLst/>
                <a:rect l="l" t="t" r="r" b="b"/>
                <a:pathLst>
                  <a:path w="163439" h="48383" extrusionOk="0">
                    <a:moveTo>
                      <a:pt x="0" y="0"/>
                    </a:moveTo>
                    <a:lnTo>
                      <a:pt x="20485" y="21686"/>
                    </a:lnTo>
                    <a:lnTo>
                      <a:pt x="2140" y="39614"/>
                    </a:lnTo>
                    <a:lnTo>
                      <a:pt x="134185" y="48382"/>
                    </a:lnTo>
                    <a:lnTo>
                      <a:pt x="163438" y="29698"/>
                    </a:lnTo>
                    <a:lnTo>
                      <a:pt x="139665" y="853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27"/>
              <p:cNvSpPr/>
              <p:nvPr/>
            </p:nvSpPr>
            <p:spPr>
              <a:xfrm>
                <a:off x="3469893" y="3521913"/>
                <a:ext cx="2004361" cy="149880"/>
              </a:xfrm>
              <a:custGeom>
                <a:avLst/>
                <a:gdLst/>
                <a:ahLst/>
                <a:cxnLst/>
                <a:rect l="l" t="t" r="r" b="b"/>
                <a:pathLst>
                  <a:path w="141701" h="10596" extrusionOk="0">
                    <a:moveTo>
                      <a:pt x="3366" y="1"/>
                    </a:moveTo>
                    <a:lnTo>
                      <a:pt x="0" y="2062"/>
                    </a:lnTo>
                    <a:lnTo>
                      <a:pt x="139665" y="10596"/>
                    </a:lnTo>
                    <a:lnTo>
                      <a:pt x="141701" y="9500"/>
                    </a:lnTo>
                    <a:lnTo>
                      <a:pt x="3366" y="1"/>
                    </a:lnTo>
                    <a:close/>
                  </a:path>
                </a:pathLst>
              </a:custGeom>
              <a:solidFill>
                <a:srgbClr val="D4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27"/>
              <p:cNvSpPr/>
              <p:nvPr/>
            </p:nvSpPr>
            <p:spPr>
              <a:xfrm>
                <a:off x="3626026" y="3610503"/>
                <a:ext cx="2043132" cy="353271"/>
              </a:xfrm>
              <a:custGeom>
                <a:avLst/>
                <a:gdLst/>
                <a:ahLst/>
                <a:cxnLst/>
                <a:rect l="l" t="t" r="r" b="b"/>
                <a:pathLst>
                  <a:path w="144442" h="24975" fill="none" extrusionOk="0">
                    <a:moveTo>
                      <a:pt x="1" y="1"/>
                    </a:moveTo>
                    <a:lnTo>
                      <a:pt x="126618" y="7516"/>
                    </a:lnTo>
                    <a:lnTo>
                      <a:pt x="144441" y="24975"/>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27"/>
              <p:cNvSpPr/>
              <p:nvPr/>
            </p:nvSpPr>
            <p:spPr>
              <a:xfrm>
                <a:off x="3637101" y="3985544"/>
                <a:ext cx="2023555" cy="195286"/>
              </a:xfrm>
              <a:custGeom>
                <a:avLst/>
                <a:gdLst/>
                <a:ahLst/>
                <a:cxnLst/>
                <a:rect l="l" t="t" r="r" b="b"/>
                <a:pathLst>
                  <a:path w="143058" h="13806" fill="none" extrusionOk="0">
                    <a:moveTo>
                      <a:pt x="143058" y="0"/>
                    </a:moveTo>
                    <a:lnTo>
                      <a:pt x="121137" y="13805"/>
                    </a:lnTo>
                    <a:lnTo>
                      <a:pt x="0" y="5924"/>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27"/>
              <p:cNvSpPr/>
              <p:nvPr/>
            </p:nvSpPr>
            <p:spPr>
              <a:xfrm>
                <a:off x="3639322" y="3871111"/>
                <a:ext cx="198228" cy="181990"/>
              </a:xfrm>
              <a:custGeom>
                <a:avLst/>
                <a:gdLst/>
                <a:ahLst/>
                <a:cxnLst/>
                <a:rect l="l" t="t" r="r" b="b"/>
                <a:pathLst>
                  <a:path w="14014" h="12866" fill="none" extrusionOk="0">
                    <a:moveTo>
                      <a:pt x="0" y="12866"/>
                    </a:moveTo>
                    <a:lnTo>
                      <a:pt x="14014" y="1"/>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27"/>
              <p:cNvSpPr/>
              <p:nvPr/>
            </p:nvSpPr>
            <p:spPr>
              <a:xfrm>
                <a:off x="3843449" y="3855608"/>
                <a:ext cx="5177" cy="10354"/>
              </a:xfrm>
              <a:custGeom>
                <a:avLst/>
                <a:gdLst/>
                <a:ahLst/>
                <a:cxnLst/>
                <a:rect l="l" t="t" r="r" b="b"/>
                <a:pathLst>
                  <a:path w="366" h="732" fill="none" extrusionOk="0">
                    <a:moveTo>
                      <a:pt x="0" y="731"/>
                    </a:moveTo>
                    <a:lnTo>
                      <a:pt x="365" y="366"/>
                    </a:lnTo>
                    <a:lnTo>
                      <a:pt x="0" y="1"/>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27"/>
              <p:cNvSpPr/>
              <p:nvPr/>
            </p:nvSpPr>
            <p:spPr>
              <a:xfrm>
                <a:off x="3614215" y="3619740"/>
                <a:ext cx="219276" cy="225542"/>
              </a:xfrm>
              <a:custGeom>
                <a:avLst/>
                <a:gdLst/>
                <a:ahLst/>
                <a:cxnLst/>
                <a:rect l="l" t="t" r="r" b="b"/>
                <a:pathLst>
                  <a:path w="15502" h="15945" fill="none" extrusionOk="0">
                    <a:moveTo>
                      <a:pt x="15501" y="15945"/>
                    </a:moveTo>
                    <a:lnTo>
                      <a:pt x="1" y="0"/>
                    </a:lnTo>
                  </a:path>
                </a:pathLst>
              </a:custGeom>
              <a:noFill/>
              <a:ln w="717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27"/>
              <p:cNvSpPr/>
              <p:nvPr/>
            </p:nvSpPr>
            <p:spPr>
              <a:xfrm>
                <a:off x="3277210" y="2955307"/>
                <a:ext cx="2160125" cy="805812"/>
              </a:xfrm>
              <a:custGeom>
                <a:avLst/>
                <a:gdLst/>
                <a:ahLst/>
                <a:cxnLst/>
                <a:rect l="l" t="t" r="r" b="b"/>
                <a:pathLst>
                  <a:path w="152713" h="56968" extrusionOk="0">
                    <a:moveTo>
                      <a:pt x="25443" y="1"/>
                    </a:moveTo>
                    <a:lnTo>
                      <a:pt x="0" y="15345"/>
                    </a:lnTo>
                    <a:lnTo>
                      <a:pt x="23225" y="37553"/>
                    </a:lnTo>
                    <a:lnTo>
                      <a:pt x="149660" y="56968"/>
                    </a:lnTo>
                    <a:lnTo>
                      <a:pt x="130584" y="32621"/>
                    </a:lnTo>
                    <a:lnTo>
                      <a:pt x="152713" y="16154"/>
                    </a:lnTo>
                    <a:lnTo>
                      <a:pt x="254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27"/>
              <p:cNvSpPr/>
              <p:nvPr/>
            </p:nvSpPr>
            <p:spPr>
              <a:xfrm>
                <a:off x="3634513" y="2932788"/>
                <a:ext cx="1849346" cy="251031"/>
              </a:xfrm>
              <a:custGeom>
                <a:avLst/>
                <a:gdLst/>
                <a:ahLst/>
                <a:cxnLst/>
                <a:rect l="l" t="t" r="r" b="b"/>
                <a:pathLst>
                  <a:path w="130742" h="17747" extrusionOk="0">
                    <a:moveTo>
                      <a:pt x="2689" y="1"/>
                    </a:moveTo>
                    <a:lnTo>
                      <a:pt x="1" y="1723"/>
                    </a:lnTo>
                    <a:lnTo>
                      <a:pt x="127453" y="17746"/>
                    </a:lnTo>
                    <a:lnTo>
                      <a:pt x="130741" y="16259"/>
                    </a:lnTo>
                    <a:lnTo>
                      <a:pt x="2689" y="1"/>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27"/>
              <p:cNvSpPr/>
              <p:nvPr/>
            </p:nvSpPr>
            <p:spPr>
              <a:xfrm>
                <a:off x="3382774" y="3019539"/>
                <a:ext cx="1877763" cy="199713"/>
              </a:xfrm>
              <a:custGeom>
                <a:avLst/>
                <a:gdLst/>
                <a:ahLst/>
                <a:cxnLst/>
                <a:rect l="l" t="t" r="r" b="b"/>
                <a:pathLst>
                  <a:path w="132751" h="14119" fill="none" extrusionOk="0">
                    <a:moveTo>
                      <a:pt x="132750" y="14118"/>
                    </a:moveTo>
                    <a:lnTo>
                      <a:pt x="17302" y="0"/>
                    </a:lnTo>
                    <a:lnTo>
                      <a:pt x="0" y="10856"/>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27"/>
              <p:cNvSpPr/>
              <p:nvPr/>
            </p:nvSpPr>
            <p:spPr>
              <a:xfrm>
                <a:off x="3385731" y="3194867"/>
                <a:ext cx="1881808" cy="493547"/>
              </a:xfrm>
              <a:custGeom>
                <a:avLst/>
                <a:gdLst/>
                <a:ahLst/>
                <a:cxnLst/>
                <a:rect l="l" t="t" r="r" b="b"/>
                <a:pathLst>
                  <a:path w="133037" h="34892" fill="none" extrusionOk="0">
                    <a:moveTo>
                      <a:pt x="0" y="1"/>
                    </a:moveTo>
                    <a:lnTo>
                      <a:pt x="16258" y="16259"/>
                    </a:lnTo>
                    <a:lnTo>
                      <a:pt x="133037" y="34891"/>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27"/>
              <p:cNvSpPr/>
              <p:nvPr/>
            </p:nvSpPr>
            <p:spPr>
              <a:xfrm>
                <a:off x="5041261" y="3421144"/>
                <a:ext cx="226645" cy="254341"/>
              </a:xfrm>
              <a:custGeom>
                <a:avLst/>
                <a:gdLst/>
                <a:ahLst/>
                <a:cxnLst/>
                <a:rect l="l" t="t" r="r" b="b"/>
                <a:pathLst>
                  <a:path w="16023" h="17981" fill="none" extrusionOk="0">
                    <a:moveTo>
                      <a:pt x="16023" y="17981"/>
                    </a:moveTo>
                    <a:lnTo>
                      <a:pt x="0" y="1"/>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27"/>
              <p:cNvSpPr/>
              <p:nvPr/>
            </p:nvSpPr>
            <p:spPr>
              <a:xfrm>
                <a:off x="5032025" y="3406745"/>
                <a:ext cx="5559" cy="9619"/>
              </a:xfrm>
              <a:custGeom>
                <a:avLst/>
                <a:gdLst/>
                <a:ahLst/>
                <a:cxnLst/>
                <a:rect l="l" t="t" r="r" b="b"/>
                <a:pathLst>
                  <a:path w="393" h="680" fill="none" extrusionOk="0">
                    <a:moveTo>
                      <a:pt x="340" y="679"/>
                    </a:moveTo>
                    <a:lnTo>
                      <a:pt x="1" y="314"/>
                    </a:lnTo>
                    <a:lnTo>
                      <a:pt x="392" y="1"/>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27"/>
              <p:cNvSpPr/>
              <p:nvPr/>
            </p:nvSpPr>
            <p:spPr>
              <a:xfrm>
                <a:off x="5049013" y="3230314"/>
                <a:ext cx="221115" cy="167958"/>
              </a:xfrm>
              <a:custGeom>
                <a:avLst/>
                <a:gdLst/>
                <a:ahLst/>
                <a:cxnLst/>
                <a:rect l="l" t="t" r="r" b="b"/>
                <a:pathLst>
                  <a:path w="15632" h="11874" fill="none" extrusionOk="0">
                    <a:moveTo>
                      <a:pt x="0" y="11874"/>
                    </a:moveTo>
                    <a:lnTo>
                      <a:pt x="15632"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27"/>
              <p:cNvSpPr/>
              <p:nvPr/>
            </p:nvSpPr>
            <p:spPr>
              <a:xfrm>
                <a:off x="3511961" y="2428194"/>
                <a:ext cx="2091494" cy="721296"/>
              </a:xfrm>
              <a:custGeom>
                <a:avLst/>
                <a:gdLst/>
                <a:ahLst/>
                <a:cxnLst/>
                <a:rect l="l" t="t" r="r" b="b"/>
                <a:pathLst>
                  <a:path w="147861" h="50993" extrusionOk="0">
                    <a:moveTo>
                      <a:pt x="124061" y="1"/>
                    </a:moveTo>
                    <a:lnTo>
                      <a:pt x="1" y="11509"/>
                    </a:lnTo>
                    <a:lnTo>
                      <a:pt x="20982" y="28054"/>
                    </a:lnTo>
                    <a:lnTo>
                      <a:pt x="1723" y="50992"/>
                    </a:lnTo>
                    <a:lnTo>
                      <a:pt x="1723" y="50992"/>
                    </a:lnTo>
                    <a:lnTo>
                      <a:pt x="124661" y="36378"/>
                    </a:lnTo>
                    <a:lnTo>
                      <a:pt x="147860" y="15684"/>
                    </a:lnTo>
                    <a:lnTo>
                      <a:pt x="12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27"/>
              <p:cNvSpPr/>
              <p:nvPr/>
            </p:nvSpPr>
            <p:spPr>
              <a:xfrm>
                <a:off x="3500150" y="2590988"/>
                <a:ext cx="310087" cy="558501"/>
              </a:xfrm>
              <a:custGeom>
                <a:avLst/>
                <a:gdLst/>
                <a:ahLst/>
                <a:cxnLst/>
                <a:rect l="l" t="t" r="r" b="b"/>
                <a:pathLst>
                  <a:path w="21922" h="39484" extrusionOk="0">
                    <a:moveTo>
                      <a:pt x="836" y="0"/>
                    </a:moveTo>
                    <a:lnTo>
                      <a:pt x="19886" y="16023"/>
                    </a:lnTo>
                    <a:lnTo>
                      <a:pt x="1" y="37630"/>
                    </a:lnTo>
                    <a:lnTo>
                      <a:pt x="2558" y="39483"/>
                    </a:lnTo>
                    <a:lnTo>
                      <a:pt x="21921" y="16545"/>
                    </a:lnTo>
                    <a:lnTo>
                      <a:pt x="836" y="0"/>
                    </a:lnTo>
                    <a:close/>
                  </a:path>
                </a:pathLst>
              </a:custGeom>
              <a:solidFill>
                <a:srgbClr val="DA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27"/>
              <p:cNvSpPr/>
              <p:nvPr/>
            </p:nvSpPr>
            <p:spPr>
              <a:xfrm>
                <a:off x="3479484" y="2404939"/>
                <a:ext cx="1787320" cy="186063"/>
              </a:xfrm>
              <a:custGeom>
                <a:avLst/>
                <a:gdLst/>
                <a:ahLst/>
                <a:cxnLst/>
                <a:rect l="l" t="t" r="r" b="b"/>
                <a:pathLst>
                  <a:path w="126357" h="13154" extrusionOk="0">
                    <a:moveTo>
                      <a:pt x="123695" y="1"/>
                    </a:moveTo>
                    <a:lnTo>
                      <a:pt x="1" y="11300"/>
                    </a:lnTo>
                    <a:lnTo>
                      <a:pt x="2297" y="13153"/>
                    </a:lnTo>
                    <a:lnTo>
                      <a:pt x="126357" y="1645"/>
                    </a:lnTo>
                    <a:lnTo>
                      <a:pt x="123695" y="1"/>
                    </a:lnTo>
                    <a:close/>
                  </a:path>
                </a:pathLst>
              </a:custGeom>
              <a:solidFill>
                <a:srgbClr val="DA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27"/>
              <p:cNvSpPr/>
              <p:nvPr/>
            </p:nvSpPr>
            <p:spPr>
              <a:xfrm>
                <a:off x="3675859" y="2485778"/>
                <a:ext cx="1809839" cy="167604"/>
              </a:xfrm>
              <a:custGeom>
                <a:avLst/>
                <a:gdLst/>
                <a:ahLst/>
                <a:cxnLst/>
                <a:rect l="l" t="t" r="r" b="b"/>
                <a:pathLst>
                  <a:path w="127949" h="11849" fill="none" extrusionOk="0">
                    <a:moveTo>
                      <a:pt x="1" y="10517"/>
                    </a:moveTo>
                    <a:lnTo>
                      <a:pt x="111221" y="1"/>
                    </a:lnTo>
                    <a:lnTo>
                      <a:pt x="127949" y="11848"/>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27"/>
              <p:cNvSpPr/>
              <p:nvPr/>
            </p:nvSpPr>
            <p:spPr>
              <a:xfrm>
                <a:off x="3684714" y="2675137"/>
                <a:ext cx="1797292" cy="409017"/>
              </a:xfrm>
              <a:custGeom>
                <a:avLst/>
                <a:gdLst/>
                <a:ahLst/>
                <a:cxnLst/>
                <a:rect l="l" t="t" r="r" b="b"/>
                <a:pathLst>
                  <a:path w="127062" h="28916" fill="none" extrusionOk="0">
                    <a:moveTo>
                      <a:pt x="127062" y="1"/>
                    </a:moveTo>
                    <a:lnTo>
                      <a:pt x="111247" y="14588"/>
                    </a:lnTo>
                    <a:lnTo>
                      <a:pt x="1" y="28915"/>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27"/>
              <p:cNvSpPr/>
              <p:nvPr/>
            </p:nvSpPr>
            <p:spPr>
              <a:xfrm>
                <a:off x="3684346" y="2830180"/>
                <a:ext cx="205258" cy="239942"/>
              </a:xfrm>
              <a:custGeom>
                <a:avLst/>
                <a:gdLst/>
                <a:ahLst/>
                <a:cxnLst/>
                <a:rect l="l" t="t" r="r" b="b"/>
                <a:pathLst>
                  <a:path w="14511" h="16963" fill="none" extrusionOk="0">
                    <a:moveTo>
                      <a:pt x="1" y="16962"/>
                    </a:moveTo>
                    <a:lnTo>
                      <a:pt x="14510"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27"/>
              <p:cNvSpPr/>
              <p:nvPr/>
            </p:nvSpPr>
            <p:spPr>
              <a:xfrm>
                <a:off x="3892900" y="2815413"/>
                <a:ext cx="5927" cy="9604"/>
              </a:xfrm>
              <a:custGeom>
                <a:avLst/>
                <a:gdLst/>
                <a:ahLst/>
                <a:cxnLst/>
                <a:rect l="l" t="t" r="r" b="b"/>
                <a:pathLst>
                  <a:path w="419" h="679" fill="none" extrusionOk="0">
                    <a:moveTo>
                      <a:pt x="79" y="679"/>
                    </a:moveTo>
                    <a:lnTo>
                      <a:pt x="418" y="287"/>
                    </a:lnTo>
                    <a:lnTo>
                      <a:pt x="1"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27"/>
              <p:cNvSpPr/>
              <p:nvPr/>
            </p:nvSpPr>
            <p:spPr>
              <a:xfrm>
                <a:off x="3666268" y="2644881"/>
                <a:ext cx="215952" cy="162427"/>
              </a:xfrm>
              <a:custGeom>
                <a:avLst/>
                <a:gdLst/>
                <a:ahLst/>
                <a:cxnLst/>
                <a:rect l="l" t="t" r="r" b="b"/>
                <a:pathLst>
                  <a:path w="15267" h="11483" fill="none" extrusionOk="0">
                    <a:moveTo>
                      <a:pt x="15266" y="11482"/>
                    </a:moveTo>
                    <a:lnTo>
                      <a:pt x="0" y="0"/>
                    </a:lnTo>
                  </a:path>
                </a:pathLst>
              </a:custGeom>
              <a:noFill/>
              <a:ln w="6525" cap="flat" cmpd="sng">
                <a:solidFill>
                  <a:schemeClr val="lt1"/>
                </a:solidFill>
                <a:prstDash val="solid"/>
                <a:miter lim="260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Google Shape;5548;p107"/>
          <p:cNvSpPr txBox="1">
            <a:spLocks/>
          </p:cNvSpPr>
          <p:nvPr/>
        </p:nvSpPr>
        <p:spPr>
          <a:xfrm>
            <a:off x="494984" y="2689375"/>
            <a:ext cx="3005166" cy="92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Ubuntu"/>
              <a:buNone/>
              <a:defRPr sz="1800" b="0" i="0" u="none" strike="noStrike" cap="none">
                <a:solidFill>
                  <a:schemeClr val="dk1"/>
                </a:solidFill>
                <a:latin typeface="Ubuntu"/>
                <a:ea typeface="Ubuntu"/>
                <a:cs typeface="Ubuntu"/>
                <a:sym typeface="Ubuntu"/>
              </a:defRPr>
            </a:lvl1pPr>
            <a:lvl2pPr marL="914400" marR="0" lvl="1"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2pPr>
            <a:lvl3pPr marL="1371600" marR="0" lvl="2"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3pPr>
            <a:lvl4pPr marL="1828800" marR="0" lvl="3"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4pPr>
            <a:lvl5pPr marL="2286000" marR="0" lvl="4"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5pPr>
            <a:lvl6pPr marL="2743200" marR="0" lvl="5"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6pPr>
            <a:lvl7pPr marL="3200400" marR="0" lvl="6"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7pPr>
            <a:lvl8pPr marL="3657600" marR="0" lvl="7"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8pPr>
            <a:lvl9pPr marL="4114800" marR="0" lvl="8"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9pPr>
          </a:lstStyle>
          <a:p>
            <a:pPr marL="0" indent="0" algn="ctr"/>
            <a:r>
              <a:rPr lang="en-GB" dirty="0"/>
              <a:t>The use of technology facilitate CSCL.</a:t>
            </a:r>
            <a:endParaRPr lang="ro-RO" dirty="0"/>
          </a:p>
          <a:p>
            <a:pPr marL="0" lvl="0" indent="0" algn="ctr"/>
            <a:endParaRPr lang="ro-RO" dirty="0"/>
          </a:p>
        </p:txBody>
      </p:sp>
      <p:sp>
        <p:nvSpPr>
          <p:cNvPr id="61" name="Google Shape;5548;p107"/>
          <p:cNvSpPr txBox="1">
            <a:spLocks/>
          </p:cNvSpPr>
          <p:nvPr/>
        </p:nvSpPr>
        <p:spPr>
          <a:xfrm>
            <a:off x="5509715" y="2916482"/>
            <a:ext cx="3005166" cy="92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Ubuntu"/>
              <a:buNone/>
              <a:defRPr sz="1800" b="0" i="0" u="none" strike="noStrike" cap="none">
                <a:solidFill>
                  <a:schemeClr val="dk1"/>
                </a:solidFill>
                <a:latin typeface="Ubuntu"/>
                <a:ea typeface="Ubuntu"/>
                <a:cs typeface="Ubuntu"/>
                <a:sym typeface="Ubuntu"/>
              </a:defRPr>
            </a:lvl1pPr>
            <a:lvl2pPr marL="914400" marR="0" lvl="1"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2pPr>
            <a:lvl3pPr marL="1371600" marR="0" lvl="2"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3pPr>
            <a:lvl4pPr marL="1828800" marR="0" lvl="3"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4pPr>
            <a:lvl5pPr marL="2286000" marR="0" lvl="4"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5pPr>
            <a:lvl6pPr marL="2743200" marR="0" lvl="5"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6pPr>
            <a:lvl7pPr marL="3200400" marR="0" lvl="6"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7pPr>
            <a:lvl8pPr marL="3657600" marR="0" lvl="7"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8pPr>
            <a:lvl9pPr marL="4114800" marR="0" lvl="8" indent="-317500" algn="l" rtl="0">
              <a:lnSpc>
                <a:spcPct val="100000"/>
              </a:lnSpc>
              <a:spcBef>
                <a:spcPts val="0"/>
              </a:spcBef>
              <a:spcAft>
                <a:spcPts val="0"/>
              </a:spcAft>
              <a:buClr>
                <a:schemeClr val="dk1"/>
              </a:buClr>
              <a:buSzPts val="1400"/>
              <a:buFont typeface="Ubuntu"/>
              <a:buNone/>
              <a:defRPr sz="1400" b="0" i="0" u="none" strike="noStrike" cap="none">
                <a:solidFill>
                  <a:schemeClr val="dk1"/>
                </a:solidFill>
                <a:latin typeface="Ubuntu"/>
                <a:ea typeface="Ubuntu"/>
                <a:cs typeface="Ubuntu"/>
                <a:sym typeface="Ubuntu"/>
              </a:defRPr>
            </a:lvl9pPr>
          </a:lstStyle>
          <a:p>
            <a:pPr marL="0" indent="0" algn="ctr"/>
            <a:r>
              <a:rPr lang="en-GB" dirty="0"/>
              <a:t>The use of the proposed didactic strategy has a positive impact on learning within the class of students.</a:t>
            </a:r>
            <a:endParaRPr lang="ro-RO" dirty="0"/>
          </a:p>
          <a:p>
            <a:pPr marL="0" lvl="0" indent="0" algn="ctr"/>
            <a:endParaRPr lang="ro-RO" dirty="0"/>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0"/>
        <p:cNvGrpSpPr/>
        <p:nvPr/>
      </p:nvGrpSpPr>
      <p:grpSpPr>
        <a:xfrm>
          <a:off x="0" y="0"/>
          <a:ext cx="0" cy="0"/>
          <a:chOff x="0" y="0"/>
          <a:chExt cx="0" cy="0"/>
        </a:xfrm>
      </p:grpSpPr>
      <p:sp>
        <p:nvSpPr>
          <p:cNvPr id="1527" name="Google Shape;1527;p65"/>
          <p:cNvSpPr txBox="1">
            <a:spLocks noGrp="1"/>
          </p:cNvSpPr>
          <p:nvPr>
            <p:ph type="subTitle" idx="1"/>
          </p:nvPr>
        </p:nvSpPr>
        <p:spPr>
          <a:xfrm>
            <a:off x="4648200" y="1934949"/>
            <a:ext cx="3569773" cy="2362500"/>
          </a:xfrm>
          <a:prstGeom prst="rect">
            <a:avLst/>
          </a:prstGeom>
        </p:spPr>
        <p:txBody>
          <a:bodyPr spcFirstLastPara="1" wrap="square" lIns="91425" tIns="91425" rIns="91425" bIns="91425" anchor="ctr" anchorCtr="0">
            <a:noAutofit/>
          </a:bodyPr>
          <a:lstStyle/>
          <a:p>
            <a:pPr marL="0" lvl="0" indent="0" algn="ctr"/>
            <a:endParaRPr lang="ro-RO" dirty="0" smtClean="0"/>
          </a:p>
          <a:p>
            <a:pPr marL="0" lvl="0" indent="0" algn="ctr"/>
            <a:endParaRPr lang="ro-RO" sz="1600" dirty="0" smtClean="0">
              <a:solidFill>
                <a:schemeClr val="accent2"/>
              </a:solidFill>
            </a:endParaRPr>
          </a:p>
          <a:p>
            <a:pPr marL="0" lvl="0" indent="0" algn="ctr"/>
            <a:r>
              <a:rPr lang="en-US" sz="1600" dirty="0">
                <a:solidFill>
                  <a:schemeClr val="accent2"/>
                </a:solidFill>
              </a:rPr>
              <a:t>The research method used in this paper questionnaire method </a:t>
            </a:r>
            <a:r>
              <a:rPr lang="en-US" sz="1600" dirty="0"/>
              <a:t>and the research tool is the questionnaire applied to teachers for identifying the level of utility and necessity of technology in education</a:t>
            </a:r>
            <a:r>
              <a:rPr lang="en-US" sz="1600" dirty="0" smtClean="0"/>
              <a:t>.</a:t>
            </a:r>
          </a:p>
          <a:p>
            <a:pPr marL="0" lvl="0" indent="0" algn="ctr"/>
            <a:endParaRPr lang="en-US" sz="1600" dirty="0"/>
          </a:p>
          <a:p>
            <a:pPr marL="0" lvl="0" indent="0" algn="ctr"/>
            <a:r>
              <a:rPr lang="en-US" sz="1600" dirty="0"/>
              <a:t>The research sample is represented by </a:t>
            </a:r>
            <a:r>
              <a:rPr lang="en-US" sz="1600" dirty="0">
                <a:solidFill>
                  <a:schemeClr val="accent2"/>
                </a:solidFill>
              </a:rPr>
              <a:t>a group of 30 teachers from a number of seven schools from Baia Mare, two schools from Zalău and one from Bistrița</a:t>
            </a:r>
            <a:r>
              <a:rPr lang="en-US" sz="1600" dirty="0"/>
              <a:t>.</a:t>
            </a:r>
          </a:p>
          <a:p>
            <a:pPr marL="0" lvl="0" indent="0" algn="ctr"/>
            <a:endParaRPr sz="1600" dirty="0"/>
          </a:p>
        </p:txBody>
      </p:sp>
      <p:grpSp>
        <p:nvGrpSpPr>
          <p:cNvPr id="1529" name="Google Shape;1529;p65"/>
          <p:cNvGrpSpPr/>
          <p:nvPr/>
        </p:nvGrpSpPr>
        <p:grpSpPr>
          <a:xfrm>
            <a:off x="1022017" y="1832120"/>
            <a:ext cx="3381550" cy="2120551"/>
            <a:chOff x="1022017" y="1832120"/>
            <a:chExt cx="3381550" cy="2120551"/>
          </a:xfrm>
        </p:grpSpPr>
        <p:grpSp>
          <p:nvGrpSpPr>
            <p:cNvPr id="1530" name="Google Shape;1530;p65"/>
            <p:cNvGrpSpPr/>
            <p:nvPr/>
          </p:nvGrpSpPr>
          <p:grpSpPr>
            <a:xfrm>
              <a:off x="1022017" y="1832120"/>
              <a:ext cx="3381550" cy="2120551"/>
              <a:chOff x="1361346" y="1837047"/>
              <a:chExt cx="2798833" cy="1755132"/>
            </a:xfrm>
          </p:grpSpPr>
          <p:sp>
            <p:nvSpPr>
              <p:cNvPr id="1531" name="Google Shape;1531;p65"/>
              <p:cNvSpPr/>
              <p:nvPr/>
            </p:nvSpPr>
            <p:spPr>
              <a:xfrm>
                <a:off x="3666908" y="2149684"/>
                <a:ext cx="426042" cy="157022"/>
              </a:xfrm>
              <a:custGeom>
                <a:avLst/>
                <a:gdLst/>
                <a:ahLst/>
                <a:cxnLst/>
                <a:rect l="l" t="t" r="r" b="b"/>
                <a:pathLst>
                  <a:path w="31189" h="11495" extrusionOk="0">
                    <a:moveTo>
                      <a:pt x="2756" y="1"/>
                    </a:moveTo>
                    <a:cubicBezTo>
                      <a:pt x="1244" y="1"/>
                      <a:pt x="0" y="1244"/>
                      <a:pt x="0" y="2790"/>
                    </a:cubicBezTo>
                    <a:lnTo>
                      <a:pt x="0" y="8739"/>
                    </a:lnTo>
                    <a:cubicBezTo>
                      <a:pt x="0" y="10251"/>
                      <a:pt x="1244" y="11495"/>
                      <a:pt x="2756" y="11495"/>
                    </a:cubicBezTo>
                    <a:lnTo>
                      <a:pt x="28399" y="11495"/>
                    </a:lnTo>
                    <a:cubicBezTo>
                      <a:pt x="29945" y="11495"/>
                      <a:pt x="31189" y="10251"/>
                      <a:pt x="31189" y="8739"/>
                    </a:cubicBezTo>
                    <a:lnTo>
                      <a:pt x="31189" y="2790"/>
                    </a:lnTo>
                    <a:cubicBezTo>
                      <a:pt x="31189" y="1244"/>
                      <a:pt x="29945" y="1"/>
                      <a:pt x="283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3702711" y="2249771"/>
                <a:ext cx="114785" cy="93448"/>
              </a:xfrm>
              <a:custGeom>
                <a:avLst/>
                <a:gdLst/>
                <a:ahLst/>
                <a:cxnLst/>
                <a:rect l="l" t="t" r="r" b="b"/>
                <a:pathLst>
                  <a:path w="8403" h="6841" extrusionOk="0">
                    <a:moveTo>
                      <a:pt x="1" y="0"/>
                    </a:moveTo>
                    <a:lnTo>
                      <a:pt x="1" y="34"/>
                    </a:lnTo>
                    <a:lnTo>
                      <a:pt x="3899" y="6554"/>
                    </a:lnTo>
                    <a:cubicBezTo>
                      <a:pt x="4028" y="6747"/>
                      <a:pt x="4226" y="6840"/>
                      <a:pt x="4424" y="6840"/>
                    </a:cubicBezTo>
                    <a:cubicBezTo>
                      <a:pt x="4639" y="6840"/>
                      <a:pt x="4852" y="6730"/>
                      <a:pt x="4975" y="6520"/>
                    </a:cubicBezTo>
                    <a:lnTo>
                      <a:pt x="8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5"/>
              <p:cNvSpPr/>
              <p:nvPr/>
            </p:nvSpPr>
            <p:spPr>
              <a:xfrm>
                <a:off x="3721998" y="2200649"/>
                <a:ext cx="291996" cy="7349"/>
              </a:xfrm>
              <a:custGeom>
                <a:avLst/>
                <a:gdLst/>
                <a:ahLst/>
                <a:cxnLst/>
                <a:rect l="l" t="t" r="r" b="b"/>
                <a:pathLst>
                  <a:path w="21376" h="538" extrusionOk="0">
                    <a:moveTo>
                      <a:pt x="269" y="0"/>
                    </a:moveTo>
                    <a:cubicBezTo>
                      <a:pt x="135" y="0"/>
                      <a:pt x="0" y="135"/>
                      <a:pt x="0" y="269"/>
                    </a:cubicBezTo>
                    <a:cubicBezTo>
                      <a:pt x="0" y="437"/>
                      <a:pt x="135" y="538"/>
                      <a:pt x="269" y="538"/>
                    </a:cubicBezTo>
                    <a:lnTo>
                      <a:pt x="21106" y="538"/>
                    </a:lnTo>
                    <a:cubicBezTo>
                      <a:pt x="21241" y="538"/>
                      <a:pt x="21375" y="437"/>
                      <a:pt x="21375" y="269"/>
                    </a:cubicBezTo>
                    <a:cubicBezTo>
                      <a:pt x="21375" y="135"/>
                      <a:pt x="21241" y="0"/>
                      <a:pt x="21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3721998" y="2247011"/>
                <a:ext cx="116165" cy="7363"/>
              </a:xfrm>
              <a:custGeom>
                <a:avLst/>
                <a:gdLst/>
                <a:ahLst/>
                <a:cxnLst/>
                <a:rect l="l" t="t" r="r" b="b"/>
                <a:pathLst>
                  <a:path w="8504" h="539" extrusionOk="0">
                    <a:moveTo>
                      <a:pt x="269" y="1"/>
                    </a:moveTo>
                    <a:cubicBezTo>
                      <a:pt x="135" y="1"/>
                      <a:pt x="0" y="102"/>
                      <a:pt x="0" y="270"/>
                    </a:cubicBezTo>
                    <a:cubicBezTo>
                      <a:pt x="0" y="404"/>
                      <a:pt x="135" y="538"/>
                      <a:pt x="269" y="538"/>
                    </a:cubicBezTo>
                    <a:lnTo>
                      <a:pt x="8234" y="538"/>
                    </a:lnTo>
                    <a:cubicBezTo>
                      <a:pt x="8402" y="538"/>
                      <a:pt x="8503" y="404"/>
                      <a:pt x="8503" y="270"/>
                    </a:cubicBezTo>
                    <a:cubicBezTo>
                      <a:pt x="8503" y="102"/>
                      <a:pt x="8402" y="1"/>
                      <a:pt x="8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5"/>
              <p:cNvSpPr/>
              <p:nvPr/>
            </p:nvSpPr>
            <p:spPr>
              <a:xfrm>
                <a:off x="1361346" y="2171007"/>
                <a:ext cx="338823" cy="297228"/>
              </a:xfrm>
              <a:custGeom>
                <a:avLst/>
                <a:gdLst/>
                <a:ahLst/>
                <a:cxnLst/>
                <a:rect l="l" t="t" r="r" b="b"/>
                <a:pathLst>
                  <a:path w="24804" h="21759" extrusionOk="0">
                    <a:moveTo>
                      <a:pt x="12424" y="0"/>
                    </a:moveTo>
                    <a:cubicBezTo>
                      <a:pt x="8850" y="0"/>
                      <a:pt x="5346" y="1767"/>
                      <a:pt x="3260" y="4993"/>
                    </a:cubicBezTo>
                    <a:cubicBezTo>
                      <a:pt x="0" y="10035"/>
                      <a:pt x="1445" y="16756"/>
                      <a:pt x="6520" y="20016"/>
                    </a:cubicBezTo>
                    <a:cubicBezTo>
                      <a:pt x="8342" y="21194"/>
                      <a:pt x="10383" y="21758"/>
                      <a:pt x="12401" y="21758"/>
                    </a:cubicBezTo>
                    <a:cubicBezTo>
                      <a:pt x="15967" y="21758"/>
                      <a:pt x="19461" y="19997"/>
                      <a:pt x="21543" y="16756"/>
                    </a:cubicBezTo>
                    <a:cubicBezTo>
                      <a:pt x="24803" y="11715"/>
                      <a:pt x="23325" y="4993"/>
                      <a:pt x="18283" y="1733"/>
                    </a:cubicBezTo>
                    <a:cubicBezTo>
                      <a:pt x="16468" y="559"/>
                      <a:pt x="14435" y="0"/>
                      <a:pt x="12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5"/>
              <p:cNvSpPr/>
              <p:nvPr/>
            </p:nvSpPr>
            <p:spPr>
              <a:xfrm>
                <a:off x="1568855" y="2371891"/>
                <a:ext cx="85225" cy="82452"/>
              </a:xfrm>
              <a:custGeom>
                <a:avLst/>
                <a:gdLst/>
                <a:ahLst/>
                <a:cxnLst/>
                <a:rect l="l" t="t" r="r" b="b"/>
                <a:pathLst>
                  <a:path w="6239" h="6036" extrusionOk="0">
                    <a:moveTo>
                      <a:pt x="4907" y="0"/>
                    </a:moveTo>
                    <a:lnTo>
                      <a:pt x="0" y="4302"/>
                    </a:lnTo>
                    <a:lnTo>
                      <a:pt x="5546" y="6016"/>
                    </a:lnTo>
                    <a:cubicBezTo>
                      <a:pt x="5595" y="6030"/>
                      <a:pt x="5643" y="6036"/>
                      <a:pt x="5690" y="6036"/>
                    </a:cubicBezTo>
                    <a:cubicBezTo>
                      <a:pt x="5997" y="6036"/>
                      <a:pt x="6238" y="5766"/>
                      <a:pt x="6151" y="5445"/>
                    </a:cubicBezTo>
                    <a:lnTo>
                      <a:pt x="49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p:nvPr/>
            </p:nvSpPr>
            <p:spPr>
              <a:xfrm>
                <a:off x="1514679" y="2254360"/>
                <a:ext cx="78053" cy="111110"/>
              </a:xfrm>
              <a:custGeom>
                <a:avLst/>
                <a:gdLst/>
                <a:ahLst/>
                <a:cxnLst/>
                <a:rect l="l" t="t" r="r" b="b"/>
                <a:pathLst>
                  <a:path w="5714" h="8134" extrusionOk="0">
                    <a:moveTo>
                      <a:pt x="1580" y="0"/>
                    </a:moveTo>
                    <a:cubicBezTo>
                      <a:pt x="1378" y="0"/>
                      <a:pt x="1177" y="68"/>
                      <a:pt x="1143" y="101"/>
                    </a:cubicBezTo>
                    <a:cubicBezTo>
                      <a:pt x="1009" y="168"/>
                      <a:pt x="942" y="337"/>
                      <a:pt x="942" y="471"/>
                    </a:cubicBezTo>
                    <a:cubicBezTo>
                      <a:pt x="1009" y="1009"/>
                      <a:pt x="1076" y="1681"/>
                      <a:pt x="1042" y="1815"/>
                    </a:cubicBezTo>
                    <a:cubicBezTo>
                      <a:pt x="1009" y="1950"/>
                      <a:pt x="706" y="2521"/>
                      <a:pt x="505" y="2857"/>
                    </a:cubicBezTo>
                    <a:cubicBezTo>
                      <a:pt x="269" y="3294"/>
                      <a:pt x="68" y="3664"/>
                      <a:pt x="0" y="3865"/>
                    </a:cubicBezTo>
                    <a:cubicBezTo>
                      <a:pt x="0" y="3899"/>
                      <a:pt x="0" y="3933"/>
                      <a:pt x="0" y="3966"/>
                    </a:cubicBezTo>
                    <a:lnTo>
                      <a:pt x="0" y="7596"/>
                    </a:lnTo>
                    <a:cubicBezTo>
                      <a:pt x="0" y="7764"/>
                      <a:pt x="135" y="7898"/>
                      <a:pt x="269" y="7999"/>
                    </a:cubicBezTo>
                    <a:cubicBezTo>
                      <a:pt x="505" y="8134"/>
                      <a:pt x="773" y="8134"/>
                      <a:pt x="807" y="8134"/>
                    </a:cubicBezTo>
                    <a:lnTo>
                      <a:pt x="3832" y="8134"/>
                    </a:lnTo>
                    <a:cubicBezTo>
                      <a:pt x="4302" y="8134"/>
                      <a:pt x="4706" y="7798"/>
                      <a:pt x="4806" y="7327"/>
                    </a:cubicBezTo>
                    <a:cubicBezTo>
                      <a:pt x="4806" y="7193"/>
                      <a:pt x="4806" y="7092"/>
                      <a:pt x="4806" y="6957"/>
                    </a:cubicBezTo>
                    <a:cubicBezTo>
                      <a:pt x="5109" y="6823"/>
                      <a:pt x="5311" y="6487"/>
                      <a:pt x="5311" y="6117"/>
                    </a:cubicBezTo>
                    <a:cubicBezTo>
                      <a:pt x="5311" y="6016"/>
                      <a:pt x="5311" y="5882"/>
                      <a:pt x="5277" y="5781"/>
                    </a:cubicBezTo>
                    <a:cubicBezTo>
                      <a:pt x="5546" y="5613"/>
                      <a:pt x="5714" y="5311"/>
                      <a:pt x="5714" y="4975"/>
                    </a:cubicBezTo>
                    <a:cubicBezTo>
                      <a:pt x="5714" y="4739"/>
                      <a:pt x="5613" y="4538"/>
                      <a:pt x="5479" y="4370"/>
                    </a:cubicBezTo>
                    <a:cubicBezTo>
                      <a:pt x="5579" y="4202"/>
                      <a:pt x="5613" y="4033"/>
                      <a:pt x="5613" y="3832"/>
                    </a:cubicBezTo>
                    <a:cubicBezTo>
                      <a:pt x="5613" y="3328"/>
                      <a:pt x="5277" y="2958"/>
                      <a:pt x="4806" y="2857"/>
                    </a:cubicBezTo>
                    <a:lnTo>
                      <a:pt x="2689" y="2857"/>
                    </a:lnTo>
                    <a:cubicBezTo>
                      <a:pt x="2723" y="2723"/>
                      <a:pt x="2723" y="2555"/>
                      <a:pt x="2756" y="2420"/>
                    </a:cubicBezTo>
                    <a:cubicBezTo>
                      <a:pt x="2891" y="1883"/>
                      <a:pt x="2924" y="1278"/>
                      <a:pt x="2521" y="572"/>
                    </a:cubicBezTo>
                    <a:cubicBezTo>
                      <a:pt x="2219" y="68"/>
                      <a:pt x="1815" y="0"/>
                      <a:pt x="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5"/>
              <p:cNvSpPr/>
              <p:nvPr/>
            </p:nvSpPr>
            <p:spPr>
              <a:xfrm>
                <a:off x="1474273" y="2303946"/>
                <a:ext cx="33535" cy="61525"/>
              </a:xfrm>
              <a:custGeom>
                <a:avLst/>
                <a:gdLst/>
                <a:ahLst/>
                <a:cxnLst/>
                <a:rect l="l" t="t" r="r" b="b"/>
                <a:pathLst>
                  <a:path w="2455" h="4504" extrusionOk="0">
                    <a:moveTo>
                      <a:pt x="471" y="0"/>
                    </a:moveTo>
                    <a:cubicBezTo>
                      <a:pt x="203" y="0"/>
                      <a:pt x="1" y="202"/>
                      <a:pt x="1" y="471"/>
                    </a:cubicBezTo>
                    <a:lnTo>
                      <a:pt x="1" y="4000"/>
                    </a:lnTo>
                    <a:cubicBezTo>
                      <a:pt x="1" y="4268"/>
                      <a:pt x="203" y="4504"/>
                      <a:pt x="471" y="4504"/>
                    </a:cubicBezTo>
                    <a:lnTo>
                      <a:pt x="1950" y="4504"/>
                    </a:lnTo>
                    <a:cubicBezTo>
                      <a:pt x="2219" y="4504"/>
                      <a:pt x="2454" y="4268"/>
                      <a:pt x="2454" y="4000"/>
                    </a:cubicBezTo>
                    <a:lnTo>
                      <a:pt x="2454" y="471"/>
                    </a:lnTo>
                    <a:cubicBezTo>
                      <a:pt x="2454" y="202"/>
                      <a:pt x="2219" y="0"/>
                      <a:pt x="19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5"/>
              <p:cNvSpPr/>
              <p:nvPr/>
            </p:nvSpPr>
            <p:spPr>
              <a:xfrm>
                <a:off x="2497598" y="1837047"/>
                <a:ext cx="502265" cy="326884"/>
              </a:xfrm>
              <a:custGeom>
                <a:avLst/>
                <a:gdLst/>
                <a:ahLst/>
                <a:cxnLst/>
                <a:rect l="l" t="t" r="r" b="b"/>
                <a:pathLst>
                  <a:path w="36769" h="23930" extrusionOk="0">
                    <a:moveTo>
                      <a:pt x="3865" y="0"/>
                    </a:moveTo>
                    <a:cubicBezTo>
                      <a:pt x="1748" y="0"/>
                      <a:pt x="0" y="1714"/>
                      <a:pt x="0" y="3865"/>
                    </a:cubicBezTo>
                    <a:lnTo>
                      <a:pt x="0" y="20065"/>
                    </a:lnTo>
                    <a:cubicBezTo>
                      <a:pt x="0" y="22182"/>
                      <a:pt x="1748" y="23930"/>
                      <a:pt x="3865" y="23930"/>
                    </a:cubicBezTo>
                    <a:lnTo>
                      <a:pt x="32903" y="23930"/>
                    </a:lnTo>
                    <a:cubicBezTo>
                      <a:pt x="35054" y="23930"/>
                      <a:pt x="36768" y="22182"/>
                      <a:pt x="36768" y="20065"/>
                    </a:cubicBezTo>
                    <a:lnTo>
                      <a:pt x="36768" y="3865"/>
                    </a:lnTo>
                    <a:cubicBezTo>
                      <a:pt x="36768" y="1714"/>
                      <a:pt x="35020" y="0"/>
                      <a:pt x="32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5"/>
              <p:cNvSpPr/>
              <p:nvPr/>
            </p:nvSpPr>
            <p:spPr>
              <a:xfrm>
                <a:off x="2693168" y="2134999"/>
                <a:ext cx="111110" cy="72548"/>
              </a:xfrm>
              <a:custGeom>
                <a:avLst/>
                <a:gdLst/>
                <a:ahLst/>
                <a:cxnLst/>
                <a:rect l="l" t="t" r="r" b="b"/>
                <a:pathLst>
                  <a:path w="8134" h="5311" extrusionOk="0">
                    <a:moveTo>
                      <a:pt x="1" y="0"/>
                    </a:moveTo>
                    <a:lnTo>
                      <a:pt x="3193" y="4773"/>
                    </a:lnTo>
                    <a:cubicBezTo>
                      <a:pt x="3423" y="5134"/>
                      <a:pt x="3798" y="5311"/>
                      <a:pt x="4175" y="5311"/>
                    </a:cubicBezTo>
                    <a:cubicBezTo>
                      <a:pt x="4570" y="5311"/>
                      <a:pt x="4969" y="5117"/>
                      <a:pt x="5210" y="4739"/>
                    </a:cubicBezTo>
                    <a:lnTo>
                      <a:pt x="8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5"/>
              <p:cNvSpPr/>
              <p:nvPr/>
            </p:nvSpPr>
            <p:spPr>
              <a:xfrm>
                <a:off x="2655521" y="1937189"/>
                <a:ext cx="177689" cy="128008"/>
              </a:xfrm>
              <a:custGeom>
                <a:avLst/>
                <a:gdLst/>
                <a:ahLst/>
                <a:cxnLst/>
                <a:rect l="l" t="t" r="r" b="b"/>
                <a:pathLst>
                  <a:path w="13008" h="9371" extrusionOk="0">
                    <a:moveTo>
                      <a:pt x="9533" y="0"/>
                    </a:moveTo>
                    <a:cubicBezTo>
                      <a:pt x="8716" y="0"/>
                      <a:pt x="7903" y="311"/>
                      <a:pt x="7294" y="937"/>
                    </a:cubicBezTo>
                    <a:lnTo>
                      <a:pt x="6487" y="1777"/>
                    </a:lnTo>
                    <a:lnTo>
                      <a:pt x="5681" y="971"/>
                    </a:lnTo>
                    <a:cubicBezTo>
                      <a:pt x="5067" y="357"/>
                      <a:pt x="4274" y="54"/>
                      <a:pt x="3478" y="54"/>
                    </a:cubicBezTo>
                    <a:cubicBezTo>
                      <a:pt x="2661" y="54"/>
                      <a:pt x="1841" y="374"/>
                      <a:pt x="1211" y="1004"/>
                    </a:cubicBezTo>
                    <a:cubicBezTo>
                      <a:pt x="1" y="2214"/>
                      <a:pt x="1" y="4231"/>
                      <a:pt x="1244" y="5440"/>
                    </a:cubicBezTo>
                    <a:lnTo>
                      <a:pt x="4303" y="8465"/>
                    </a:lnTo>
                    <a:lnTo>
                      <a:pt x="4336" y="8465"/>
                    </a:lnTo>
                    <a:cubicBezTo>
                      <a:pt x="4807" y="8969"/>
                      <a:pt x="5412" y="9238"/>
                      <a:pt x="6050" y="9339"/>
                    </a:cubicBezTo>
                    <a:cubicBezTo>
                      <a:pt x="6200" y="9360"/>
                      <a:pt x="6351" y="9370"/>
                      <a:pt x="6501" y="9370"/>
                    </a:cubicBezTo>
                    <a:cubicBezTo>
                      <a:pt x="7329" y="9370"/>
                      <a:pt x="8147" y="9057"/>
                      <a:pt x="8772" y="8432"/>
                    </a:cubicBezTo>
                    <a:lnTo>
                      <a:pt x="11797" y="5373"/>
                    </a:lnTo>
                    <a:cubicBezTo>
                      <a:pt x="13007" y="4096"/>
                      <a:pt x="13007" y="2113"/>
                      <a:pt x="11764" y="903"/>
                    </a:cubicBezTo>
                    <a:cubicBezTo>
                      <a:pt x="11146" y="302"/>
                      <a:pt x="10338" y="0"/>
                      <a:pt x="95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2121593" y="2404252"/>
                <a:ext cx="1223048" cy="979490"/>
              </a:xfrm>
              <a:custGeom>
                <a:avLst/>
                <a:gdLst/>
                <a:ahLst/>
                <a:cxnLst/>
                <a:rect l="l" t="t" r="r" b="b"/>
                <a:pathLst>
                  <a:path w="89535" h="71705" extrusionOk="0">
                    <a:moveTo>
                      <a:pt x="44811" y="1"/>
                    </a:moveTo>
                    <a:cubicBezTo>
                      <a:pt x="42923" y="1"/>
                      <a:pt x="41033" y="547"/>
                      <a:pt x="39390" y="1631"/>
                    </a:cubicBezTo>
                    <a:lnTo>
                      <a:pt x="2690" y="25829"/>
                    </a:lnTo>
                    <a:cubicBezTo>
                      <a:pt x="1009" y="26972"/>
                      <a:pt x="1" y="28854"/>
                      <a:pt x="1" y="30904"/>
                    </a:cubicBezTo>
                    <a:lnTo>
                      <a:pt x="44768" y="71705"/>
                    </a:lnTo>
                    <a:lnTo>
                      <a:pt x="89534" y="30904"/>
                    </a:lnTo>
                    <a:lnTo>
                      <a:pt x="89534" y="30769"/>
                    </a:lnTo>
                    <a:cubicBezTo>
                      <a:pt x="89534" y="28719"/>
                      <a:pt x="88526" y="26804"/>
                      <a:pt x="86812" y="25694"/>
                    </a:cubicBezTo>
                    <a:lnTo>
                      <a:pt x="50145" y="1597"/>
                    </a:lnTo>
                    <a:cubicBezTo>
                      <a:pt x="48528" y="530"/>
                      <a:pt x="46670" y="1"/>
                      <a:pt x="44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2246473" y="2461870"/>
                <a:ext cx="984763" cy="740536"/>
              </a:xfrm>
              <a:custGeom>
                <a:avLst/>
                <a:gdLst/>
                <a:ahLst/>
                <a:cxnLst/>
                <a:rect l="l" t="t" r="r" b="b"/>
                <a:pathLst>
                  <a:path w="72091" h="54212" extrusionOk="0">
                    <a:moveTo>
                      <a:pt x="0" y="1"/>
                    </a:moveTo>
                    <a:lnTo>
                      <a:pt x="0" y="54211"/>
                    </a:lnTo>
                    <a:lnTo>
                      <a:pt x="72091" y="54211"/>
                    </a:lnTo>
                    <a:lnTo>
                      <a:pt x="72091" y="15595"/>
                    </a:lnTo>
                    <a:lnTo>
                      <a:pt x="61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2412660" y="2643670"/>
                <a:ext cx="445343" cy="11488"/>
              </a:xfrm>
              <a:custGeom>
                <a:avLst/>
                <a:gdLst/>
                <a:ahLst/>
                <a:cxnLst/>
                <a:rect l="l" t="t" r="r" b="b"/>
                <a:pathLst>
                  <a:path w="32602" h="841" extrusionOk="0">
                    <a:moveTo>
                      <a:pt x="1" y="1"/>
                    </a:moveTo>
                    <a:lnTo>
                      <a:pt x="1" y="841"/>
                    </a:lnTo>
                    <a:lnTo>
                      <a:pt x="32601" y="841"/>
                    </a:lnTo>
                    <a:lnTo>
                      <a:pt x="326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2412660" y="2732734"/>
                <a:ext cx="286956" cy="11953"/>
              </a:xfrm>
              <a:custGeom>
                <a:avLst/>
                <a:gdLst/>
                <a:ahLst/>
                <a:cxnLst/>
                <a:rect l="l" t="t" r="r" b="b"/>
                <a:pathLst>
                  <a:path w="21007" h="875" extrusionOk="0">
                    <a:moveTo>
                      <a:pt x="1" y="1"/>
                    </a:moveTo>
                    <a:lnTo>
                      <a:pt x="1" y="874"/>
                    </a:lnTo>
                    <a:lnTo>
                      <a:pt x="21006" y="874"/>
                    </a:lnTo>
                    <a:lnTo>
                      <a:pt x="21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5"/>
              <p:cNvSpPr/>
              <p:nvPr/>
            </p:nvSpPr>
            <p:spPr>
              <a:xfrm>
                <a:off x="2412898" y="2834423"/>
                <a:ext cx="658808" cy="11488"/>
              </a:xfrm>
              <a:custGeom>
                <a:avLst/>
                <a:gdLst/>
                <a:ahLst/>
                <a:cxnLst/>
                <a:rect l="l" t="t" r="r" b="b"/>
                <a:pathLst>
                  <a:path w="48229" h="841" extrusionOk="0">
                    <a:moveTo>
                      <a:pt x="1" y="1"/>
                    </a:moveTo>
                    <a:lnTo>
                      <a:pt x="1" y="841"/>
                    </a:lnTo>
                    <a:lnTo>
                      <a:pt x="48229" y="841"/>
                    </a:lnTo>
                    <a:lnTo>
                      <a:pt x="482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5"/>
              <p:cNvSpPr/>
              <p:nvPr/>
            </p:nvSpPr>
            <p:spPr>
              <a:xfrm>
                <a:off x="2412660" y="2935653"/>
                <a:ext cx="286956" cy="11488"/>
              </a:xfrm>
              <a:custGeom>
                <a:avLst/>
                <a:gdLst/>
                <a:ahLst/>
                <a:cxnLst/>
                <a:rect l="l" t="t" r="r" b="b"/>
                <a:pathLst>
                  <a:path w="21007" h="841" extrusionOk="0">
                    <a:moveTo>
                      <a:pt x="1" y="1"/>
                    </a:moveTo>
                    <a:lnTo>
                      <a:pt x="1" y="841"/>
                    </a:lnTo>
                    <a:lnTo>
                      <a:pt x="21006" y="841"/>
                    </a:lnTo>
                    <a:lnTo>
                      <a:pt x="21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p:nvPr/>
            </p:nvSpPr>
            <p:spPr>
              <a:xfrm>
                <a:off x="2121593" y="2817672"/>
                <a:ext cx="1223499" cy="769905"/>
              </a:xfrm>
              <a:custGeom>
                <a:avLst/>
                <a:gdLst/>
                <a:ahLst/>
                <a:cxnLst/>
                <a:rect l="l" t="t" r="r" b="b"/>
                <a:pathLst>
                  <a:path w="89568" h="56362" extrusionOk="0">
                    <a:moveTo>
                      <a:pt x="1" y="0"/>
                    </a:moveTo>
                    <a:lnTo>
                      <a:pt x="1" y="53438"/>
                    </a:lnTo>
                    <a:cubicBezTo>
                      <a:pt x="1" y="55051"/>
                      <a:pt x="1278" y="56362"/>
                      <a:pt x="2891" y="56362"/>
                    </a:cubicBezTo>
                    <a:lnTo>
                      <a:pt x="86644" y="56362"/>
                    </a:lnTo>
                    <a:cubicBezTo>
                      <a:pt x="88257" y="56362"/>
                      <a:pt x="89534" y="55051"/>
                      <a:pt x="89568" y="53438"/>
                    </a:cubicBezTo>
                    <a:lnTo>
                      <a:pt x="89568" y="0"/>
                    </a:lnTo>
                    <a:lnTo>
                      <a:pt x="44768" y="3307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5"/>
              <p:cNvSpPr/>
              <p:nvPr/>
            </p:nvSpPr>
            <p:spPr>
              <a:xfrm>
                <a:off x="2161084" y="3162450"/>
                <a:ext cx="1144066" cy="425127"/>
              </a:xfrm>
              <a:custGeom>
                <a:avLst/>
                <a:gdLst/>
                <a:ahLst/>
                <a:cxnLst/>
                <a:rect l="l" t="t" r="r" b="b"/>
                <a:pathLst>
                  <a:path w="83753" h="31122" extrusionOk="0">
                    <a:moveTo>
                      <a:pt x="41872" y="0"/>
                    </a:moveTo>
                    <a:cubicBezTo>
                      <a:pt x="40524" y="0"/>
                      <a:pt x="39171" y="437"/>
                      <a:pt x="38045" y="1311"/>
                    </a:cubicBezTo>
                    <a:lnTo>
                      <a:pt x="0" y="31122"/>
                    </a:lnTo>
                    <a:lnTo>
                      <a:pt x="83753" y="31122"/>
                    </a:lnTo>
                    <a:lnTo>
                      <a:pt x="45674" y="1311"/>
                    </a:lnTo>
                    <a:cubicBezTo>
                      <a:pt x="44565" y="437"/>
                      <a:pt x="43221" y="0"/>
                      <a:pt x="4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5"/>
              <p:cNvSpPr/>
              <p:nvPr/>
            </p:nvSpPr>
            <p:spPr>
              <a:xfrm>
                <a:off x="3883596" y="3257483"/>
                <a:ext cx="179520" cy="161147"/>
              </a:xfrm>
              <a:custGeom>
                <a:avLst/>
                <a:gdLst/>
                <a:ahLst/>
                <a:cxnLst/>
                <a:rect l="l" t="t" r="r" b="b"/>
                <a:pathLst>
                  <a:path w="13142" h="11797" extrusionOk="0">
                    <a:moveTo>
                      <a:pt x="4437" y="0"/>
                    </a:moveTo>
                    <a:lnTo>
                      <a:pt x="0" y="5008"/>
                    </a:lnTo>
                    <a:lnTo>
                      <a:pt x="8705" y="11797"/>
                    </a:lnTo>
                    <a:lnTo>
                      <a:pt x="13141" y="6789"/>
                    </a:lnTo>
                    <a:lnTo>
                      <a:pt x="4437" y="0"/>
                    </a:ln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5"/>
              <p:cNvSpPr/>
              <p:nvPr/>
            </p:nvSpPr>
            <p:spPr>
              <a:xfrm>
                <a:off x="3967340" y="3341034"/>
                <a:ext cx="179984" cy="224051"/>
              </a:xfrm>
              <a:custGeom>
                <a:avLst/>
                <a:gdLst/>
                <a:ahLst/>
                <a:cxnLst/>
                <a:rect l="l" t="t" r="r" b="b"/>
                <a:pathLst>
                  <a:path w="13176" h="16402" extrusionOk="0">
                    <a:moveTo>
                      <a:pt x="7865" y="1"/>
                    </a:moveTo>
                    <a:lnTo>
                      <a:pt x="1950" y="6723"/>
                    </a:lnTo>
                    <a:cubicBezTo>
                      <a:pt x="1950" y="6723"/>
                      <a:pt x="3295" y="8101"/>
                      <a:pt x="1648" y="10420"/>
                    </a:cubicBezTo>
                    <a:cubicBezTo>
                      <a:pt x="1" y="12739"/>
                      <a:pt x="68" y="14923"/>
                      <a:pt x="1446" y="16402"/>
                    </a:cubicBezTo>
                    <a:lnTo>
                      <a:pt x="13176" y="3127"/>
                    </a:lnTo>
                    <a:cubicBezTo>
                      <a:pt x="13176" y="3127"/>
                      <a:pt x="11293" y="1648"/>
                      <a:pt x="7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5"/>
              <p:cNvSpPr/>
              <p:nvPr/>
            </p:nvSpPr>
            <p:spPr>
              <a:xfrm>
                <a:off x="3951320" y="3483345"/>
                <a:ext cx="108365" cy="92751"/>
              </a:xfrm>
              <a:custGeom>
                <a:avLst/>
                <a:gdLst/>
                <a:ahLst/>
                <a:cxnLst/>
                <a:rect l="l" t="t" r="r" b="b"/>
                <a:pathLst>
                  <a:path w="7933" h="6790" extrusionOk="0">
                    <a:moveTo>
                      <a:pt x="3703" y="0"/>
                    </a:moveTo>
                    <a:cubicBezTo>
                      <a:pt x="1738" y="0"/>
                      <a:pt x="841" y="1009"/>
                      <a:pt x="841" y="1009"/>
                    </a:cubicBezTo>
                    <a:cubicBezTo>
                      <a:pt x="0" y="3194"/>
                      <a:pt x="3059" y="6790"/>
                      <a:pt x="3059" y="6790"/>
                    </a:cubicBezTo>
                    <a:lnTo>
                      <a:pt x="7932" y="1244"/>
                    </a:lnTo>
                    <a:cubicBezTo>
                      <a:pt x="6182" y="304"/>
                      <a:pt x="4782" y="0"/>
                      <a:pt x="3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5"/>
              <p:cNvSpPr/>
              <p:nvPr/>
            </p:nvSpPr>
            <p:spPr>
              <a:xfrm>
                <a:off x="3986628" y="3383735"/>
                <a:ext cx="173550" cy="192838"/>
              </a:xfrm>
              <a:custGeom>
                <a:avLst/>
                <a:gdLst/>
                <a:ahLst/>
                <a:cxnLst/>
                <a:rect l="l" t="t" r="r" b="b"/>
                <a:pathLst>
                  <a:path w="12705" h="14117" extrusionOk="0">
                    <a:moveTo>
                      <a:pt x="11764" y="1"/>
                    </a:moveTo>
                    <a:lnTo>
                      <a:pt x="1" y="13276"/>
                    </a:lnTo>
                    <a:lnTo>
                      <a:pt x="975" y="14116"/>
                    </a:lnTo>
                    <a:lnTo>
                      <a:pt x="12705" y="841"/>
                    </a:lnTo>
                    <a:lnTo>
                      <a:pt x="11764" y="1"/>
                    </a:lnTo>
                    <a:close/>
                  </a:path>
                </a:pathLst>
              </a:custGeom>
              <a:solidFill>
                <a:srgbClr val="3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5"/>
              <p:cNvSpPr/>
              <p:nvPr/>
            </p:nvSpPr>
            <p:spPr>
              <a:xfrm>
                <a:off x="3999288" y="3430549"/>
                <a:ext cx="31227" cy="16091"/>
              </a:xfrm>
              <a:custGeom>
                <a:avLst/>
                <a:gdLst/>
                <a:ahLst/>
                <a:cxnLst/>
                <a:rect l="l" t="t" r="r" b="b"/>
                <a:pathLst>
                  <a:path w="2286" h="1178" extrusionOk="0">
                    <a:moveTo>
                      <a:pt x="1950" y="1"/>
                    </a:moveTo>
                    <a:cubicBezTo>
                      <a:pt x="572" y="303"/>
                      <a:pt x="135" y="740"/>
                      <a:pt x="101" y="807"/>
                    </a:cubicBezTo>
                    <a:cubicBezTo>
                      <a:pt x="1" y="908"/>
                      <a:pt x="34" y="1043"/>
                      <a:pt x="135" y="1143"/>
                    </a:cubicBezTo>
                    <a:cubicBezTo>
                      <a:pt x="169" y="1177"/>
                      <a:pt x="236" y="1177"/>
                      <a:pt x="269" y="1177"/>
                    </a:cubicBezTo>
                    <a:cubicBezTo>
                      <a:pt x="337" y="1177"/>
                      <a:pt x="404" y="1177"/>
                      <a:pt x="471" y="1110"/>
                    </a:cubicBezTo>
                    <a:cubicBezTo>
                      <a:pt x="471" y="1110"/>
                      <a:pt x="841" y="740"/>
                      <a:pt x="2051" y="505"/>
                    </a:cubicBezTo>
                    <a:cubicBezTo>
                      <a:pt x="2185" y="471"/>
                      <a:pt x="2286" y="337"/>
                      <a:pt x="2252" y="202"/>
                    </a:cubicBezTo>
                    <a:cubicBezTo>
                      <a:pt x="2219" y="68"/>
                      <a:pt x="2084" y="1"/>
                      <a:pt x="1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5"/>
              <p:cNvSpPr/>
              <p:nvPr/>
            </p:nvSpPr>
            <p:spPr>
              <a:xfrm>
                <a:off x="3996077" y="3452077"/>
                <a:ext cx="30312" cy="16132"/>
              </a:xfrm>
              <a:custGeom>
                <a:avLst/>
                <a:gdLst/>
                <a:ahLst/>
                <a:cxnLst/>
                <a:rect l="l" t="t" r="r" b="b"/>
                <a:pathLst>
                  <a:path w="2219" h="1181" extrusionOk="0">
                    <a:moveTo>
                      <a:pt x="1847" y="0"/>
                    </a:moveTo>
                    <a:cubicBezTo>
                      <a:pt x="814" y="0"/>
                      <a:pt x="133" y="712"/>
                      <a:pt x="101" y="744"/>
                    </a:cubicBezTo>
                    <a:cubicBezTo>
                      <a:pt x="0" y="845"/>
                      <a:pt x="0" y="1013"/>
                      <a:pt x="101" y="1080"/>
                    </a:cubicBezTo>
                    <a:cubicBezTo>
                      <a:pt x="135" y="1147"/>
                      <a:pt x="202" y="1181"/>
                      <a:pt x="269" y="1181"/>
                    </a:cubicBezTo>
                    <a:cubicBezTo>
                      <a:pt x="336" y="1181"/>
                      <a:pt x="370" y="1147"/>
                      <a:pt x="437" y="1080"/>
                    </a:cubicBezTo>
                    <a:cubicBezTo>
                      <a:pt x="437" y="1080"/>
                      <a:pt x="1044" y="504"/>
                      <a:pt x="1854" y="504"/>
                    </a:cubicBezTo>
                    <a:cubicBezTo>
                      <a:pt x="1896" y="504"/>
                      <a:pt x="1939" y="505"/>
                      <a:pt x="1983" y="509"/>
                    </a:cubicBezTo>
                    <a:cubicBezTo>
                      <a:pt x="2118" y="509"/>
                      <a:pt x="2218" y="408"/>
                      <a:pt x="2218" y="273"/>
                    </a:cubicBezTo>
                    <a:cubicBezTo>
                      <a:pt x="2218" y="139"/>
                      <a:pt x="2118" y="38"/>
                      <a:pt x="1983" y="4"/>
                    </a:cubicBezTo>
                    <a:cubicBezTo>
                      <a:pt x="1937" y="2"/>
                      <a:pt x="1891" y="0"/>
                      <a:pt x="18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5"/>
              <p:cNvSpPr/>
              <p:nvPr/>
            </p:nvSpPr>
            <p:spPr>
              <a:xfrm>
                <a:off x="3622827" y="2899850"/>
                <a:ext cx="405401" cy="498126"/>
              </a:xfrm>
              <a:custGeom>
                <a:avLst/>
                <a:gdLst/>
                <a:ahLst/>
                <a:cxnLst/>
                <a:rect l="l" t="t" r="r" b="b"/>
                <a:pathLst>
                  <a:path w="29678" h="36466" extrusionOk="0">
                    <a:moveTo>
                      <a:pt x="9310" y="0"/>
                    </a:moveTo>
                    <a:lnTo>
                      <a:pt x="1" y="7865"/>
                    </a:lnTo>
                    <a:cubicBezTo>
                      <a:pt x="2454" y="22955"/>
                      <a:pt x="21678" y="36466"/>
                      <a:pt x="21678" y="36466"/>
                    </a:cubicBezTo>
                    <a:lnTo>
                      <a:pt x="29677" y="28030"/>
                    </a:lnTo>
                    <a:cubicBezTo>
                      <a:pt x="13444" y="12872"/>
                      <a:pt x="9310" y="0"/>
                      <a:pt x="9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5"/>
              <p:cNvSpPr/>
              <p:nvPr/>
            </p:nvSpPr>
            <p:spPr>
              <a:xfrm>
                <a:off x="3418542" y="3374084"/>
                <a:ext cx="113856" cy="153361"/>
              </a:xfrm>
              <a:custGeom>
                <a:avLst/>
                <a:gdLst/>
                <a:ahLst/>
                <a:cxnLst/>
                <a:rect l="l" t="t" r="r" b="b"/>
                <a:pathLst>
                  <a:path w="8335" h="11227" extrusionOk="0">
                    <a:moveTo>
                      <a:pt x="2050" y="1"/>
                    </a:moveTo>
                    <a:lnTo>
                      <a:pt x="0" y="11125"/>
                    </a:lnTo>
                    <a:lnTo>
                      <a:pt x="6285" y="11226"/>
                    </a:lnTo>
                    <a:lnTo>
                      <a:pt x="8335" y="135"/>
                    </a:lnTo>
                    <a:lnTo>
                      <a:pt x="2050" y="1"/>
                    </a:ln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5"/>
              <p:cNvSpPr/>
              <p:nvPr/>
            </p:nvSpPr>
            <p:spPr>
              <a:xfrm>
                <a:off x="3304685" y="3495754"/>
                <a:ext cx="227712" cy="78053"/>
              </a:xfrm>
              <a:custGeom>
                <a:avLst/>
                <a:gdLst/>
                <a:ahLst/>
                <a:cxnLst/>
                <a:rect l="l" t="t" r="r" b="b"/>
                <a:pathLst>
                  <a:path w="16670" h="5714" extrusionOk="0">
                    <a:moveTo>
                      <a:pt x="7159" y="0"/>
                    </a:moveTo>
                    <a:cubicBezTo>
                      <a:pt x="7159" y="0"/>
                      <a:pt x="7024" y="1815"/>
                      <a:pt x="4336" y="2084"/>
                    </a:cubicBezTo>
                    <a:cubicBezTo>
                      <a:pt x="1681" y="2353"/>
                      <a:pt x="202" y="3764"/>
                      <a:pt x="0" y="5647"/>
                    </a:cubicBezTo>
                    <a:lnTo>
                      <a:pt x="16670" y="5714"/>
                    </a:lnTo>
                    <a:cubicBezTo>
                      <a:pt x="16670" y="5714"/>
                      <a:pt x="16536" y="3496"/>
                      <a:pt x="15561" y="34"/>
                    </a:cubicBezTo>
                    <a:lnTo>
                      <a:pt x="7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5"/>
              <p:cNvSpPr/>
              <p:nvPr/>
            </p:nvSpPr>
            <p:spPr>
              <a:xfrm>
                <a:off x="3296872" y="3519167"/>
                <a:ext cx="94596" cy="70253"/>
              </a:xfrm>
              <a:custGeom>
                <a:avLst/>
                <a:gdLst/>
                <a:ahLst/>
                <a:cxnLst/>
                <a:rect l="l" t="t" r="r" b="b"/>
                <a:pathLst>
                  <a:path w="6925" h="5143" extrusionOk="0">
                    <a:moveTo>
                      <a:pt x="2689" y="0"/>
                    </a:moveTo>
                    <a:cubicBezTo>
                      <a:pt x="639" y="773"/>
                      <a:pt x="1" y="5142"/>
                      <a:pt x="1" y="5142"/>
                    </a:cubicBezTo>
                    <a:lnTo>
                      <a:pt x="6924" y="5142"/>
                    </a:lnTo>
                    <a:cubicBezTo>
                      <a:pt x="5748" y="0"/>
                      <a:pt x="2689" y="0"/>
                      <a:pt x="2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5"/>
              <p:cNvSpPr/>
              <p:nvPr/>
            </p:nvSpPr>
            <p:spPr>
              <a:xfrm>
                <a:off x="3304685" y="3572878"/>
                <a:ext cx="227712" cy="17457"/>
              </a:xfrm>
              <a:custGeom>
                <a:avLst/>
                <a:gdLst/>
                <a:ahLst/>
                <a:cxnLst/>
                <a:rect l="l" t="t" r="r" b="b"/>
                <a:pathLst>
                  <a:path w="16670" h="1278" extrusionOk="0">
                    <a:moveTo>
                      <a:pt x="0" y="1"/>
                    </a:moveTo>
                    <a:lnTo>
                      <a:pt x="0" y="1210"/>
                    </a:lnTo>
                    <a:lnTo>
                      <a:pt x="16670" y="1278"/>
                    </a:lnTo>
                    <a:lnTo>
                      <a:pt x="16670" y="68"/>
                    </a:lnTo>
                    <a:lnTo>
                      <a:pt x="0" y="1"/>
                    </a:lnTo>
                    <a:close/>
                  </a:path>
                </a:pathLst>
              </a:custGeom>
              <a:solidFill>
                <a:srgbClr val="3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5"/>
              <p:cNvSpPr/>
              <p:nvPr/>
            </p:nvSpPr>
            <p:spPr>
              <a:xfrm>
                <a:off x="3391454" y="3508608"/>
                <a:ext cx="28017" cy="16993"/>
              </a:xfrm>
              <a:custGeom>
                <a:avLst/>
                <a:gdLst/>
                <a:ahLst/>
                <a:cxnLst/>
                <a:rect l="l" t="t" r="r" b="b"/>
                <a:pathLst>
                  <a:path w="2051" h="1244" extrusionOk="0">
                    <a:moveTo>
                      <a:pt x="202" y="0"/>
                    </a:moveTo>
                    <a:cubicBezTo>
                      <a:pt x="101" y="0"/>
                      <a:pt x="0" y="101"/>
                      <a:pt x="0" y="236"/>
                    </a:cubicBezTo>
                    <a:cubicBezTo>
                      <a:pt x="0" y="370"/>
                      <a:pt x="101" y="471"/>
                      <a:pt x="202" y="471"/>
                    </a:cubicBezTo>
                    <a:cubicBezTo>
                      <a:pt x="235" y="471"/>
                      <a:pt x="706" y="471"/>
                      <a:pt x="1647" y="1210"/>
                    </a:cubicBezTo>
                    <a:cubicBezTo>
                      <a:pt x="1681" y="1210"/>
                      <a:pt x="1748" y="1244"/>
                      <a:pt x="1781" y="1244"/>
                    </a:cubicBezTo>
                    <a:cubicBezTo>
                      <a:pt x="1849" y="1244"/>
                      <a:pt x="1916" y="1210"/>
                      <a:pt x="1949" y="1177"/>
                    </a:cubicBezTo>
                    <a:cubicBezTo>
                      <a:pt x="2050" y="1076"/>
                      <a:pt x="2017" y="908"/>
                      <a:pt x="1916" y="841"/>
                    </a:cubicBezTo>
                    <a:cubicBezTo>
                      <a:pt x="840" y="34"/>
                      <a:pt x="269"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5"/>
              <p:cNvSpPr/>
              <p:nvPr/>
            </p:nvSpPr>
            <p:spPr>
              <a:xfrm>
                <a:off x="3374010" y="3519167"/>
                <a:ext cx="28017" cy="17457"/>
              </a:xfrm>
              <a:custGeom>
                <a:avLst/>
                <a:gdLst/>
                <a:ahLst/>
                <a:cxnLst/>
                <a:rect l="l" t="t" r="r" b="b"/>
                <a:pathLst>
                  <a:path w="2051" h="1278" extrusionOk="0">
                    <a:moveTo>
                      <a:pt x="269" y="0"/>
                    </a:moveTo>
                    <a:cubicBezTo>
                      <a:pt x="134" y="0"/>
                      <a:pt x="34" y="101"/>
                      <a:pt x="34" y="236"/>
                    </a:cubicBezTo>
                    <a:cubicBezTo>
                      <a:pt x="0" y="336"/>
                      <a:pt x="101" y="471"/>
                      <a:pt x="235" y="471"/>
                    </a:cubicBezTo>
                    <a:cubicBezTo>
                      <a:pt x="235" y="471"/>
                      <a:pt x="1109" y="538"/>
                      <a:pt x="1613" y="1177"/>
                    </a:cubicBezTo>
                    <a:cubicBezTo>
                      <a:pt x="1647" y="1244"/>
                      <a:pt x="1714" y="1277"/>
                      <a:pt x="1781" y="1277"/>
                    </a:cubicBezTo>
                    <a:cubicBezTo>
                      <a:pt x="1848" y="1277"/>
                      <a:pt x="1882" y="1244"/>
                      <a:pt x="1916" y="1210"/>
                    </a:cubicBezTo>
                    <a:cubicBezTo>
                      <a:pt x="2017" y="1143"/>
                      <a:pt x="2050" y="1009"/>
                      <a:pt x="1949" y="908"/>
                    </a:cubicBezTo>
                    <a:cubicBezTo>
                      <a:pt x="1344" y="68"/>
                      <a:pt x="302"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5"/>
              <p:cNvSpPr/>
              <p:nvPr/>
            </p:nvSpPr>
            <p:spPr>
              <a:xfrm>
                <a:off x="3398789" y="2863118"/>
                <a:ext cx="392083" cy="595453"/>
              </a:xfrm>
              <a:custGeom>
                <a:avLst/>
                <a:gdLst/>
                <a:ahLst/>
                <a:cxnLst/>
                <a:rect l="l" t="t" r="r" b="b"/>
                <a:pathLst>
                  <a:path w="28703" h="43591" extrusionOk="0">
                    <a:moveTo>
                      <a:pt x="14419" y="1"/>
                    </a:moveTo>
                    <a:cubicBezTo>
                      <a:pt x="14419" y="1"/>
                      <a:pt x="12537" y="5815"/>
                      <a:pt x="7294" y="16738"/>
                    </a:cubicBezTo>
                    <a:cubicBezTo>
                      <a:pt x="1379" y="29038"/>
                      <a:pt x="1" y="43591"/>
                      <a:pt x="1" y="43591"/>
                    </a:cubicBezTo>
                    <a:lnTo>
                      <a:pt x="11730" y="43591"/>
                    </a:lnTo>
                    <a:cubicBezTo>
                      <a:pt x="11730" y="43591"/>
                      <a:pt x="12436" y="35088"/>
                      <a:pt x="17444" y="25476"/>
                    </a:cubicBezTo>
                    <a:cubicBezTo>
                      <a:pt x="22351" y="16032"/>
                      <a:pt x="28064" y="10520"/>
                      <a:pt x="28703" y="1614"/>
                    </a:cubicBezTo>
                    <a:lnTo>
                      <a:pt x="14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5"/>
              <p:cNvSpPr/>
              <p:nvPr/>
            </p:nvSpPr>
            <p:spPr>
              <a:xfrm>
                <a:off x="3247751" y="2599795"/>
                <a:ext cx="452228" cy="224775"/>
              </a:xfrm>
              <a:custGeom>
                <a:avLst/>
                <a:gdLst/>
                <a:ahLst/>
                <a:cxnLst/>
                <a:rect l="l" t="t" r="r" b="b"/>
                <a:pathLst>
                  <a:path w="33106" h="16455" extrusionOk="0">
                    <a:moveTo>
                      <a:pt x="4747" y="1"/>
                    </a:moveTo>
                    <a:cubicBezTo>
                      <a:pt x="3565" y="1"/>
                      <a:pt x="2391" y="493"/>
                      <a:pt x="1547" y="1465"/>
                    </a:cubicBezTo>
                    <a:cubicBezTo>
                      <a:pt x="1" y="3213"/>
                      <a:pt x="202" y="5901"/>
                      <a:pt x="1984" y="7414"/>
                    </a:cubicBezTo>
                    <a:lnTo>
                      <a:pt x="11192" y="15446"/>
                    </a:lnTo>
                    <a:cubicBezTo>
                      <a:pt x="11965" y="16118"/>
                      <a:pt x="12974" y="16454"/>
                      <a:pt x="13982" y="16454"/>
                    </a:cubicBezTo>
                    <a:cubicBezTo>
                      <a:pt x="14318" y="16454"/>
                      <a:pt x="14688" y="16421"/>
                      <a:pt x="15057" y="16320"/>
                    </a:cubicBezTo>
                    <a:lnTo>
                      <a:pt x="29509" y="12489"/>
                    </a:lnTo>
                    <a:cubicBezTo>
                      <a:pt x="31761" y="11884"/>
                      <a:pt x="33105" y="9565"/>
                      <a:pt x="32500" y="7279"/>
                    </a:cubicBezTo>
                    <a:cubicBezTo>
                      <a:pt x="31993" y="5393"/>
                      <a:pt x="30283" y="4143"/>
                      <a:pt x="28418" y="4143"/>
                    </a:cubicBezTo>
                    <a:cubicBezTo>
                      <a:pt x="28057" y="4143"/>
                      <a:pt x="27690" y="4190"/>
                      <a:pt x="27324" y="4288"/>
                    </a:cubicBezTo>
                    <a:lnTo>
                      <a:pt x="15057" y="7582"/>
                    </a:lnTo>
                    <a:lnTo>
                      <a:pt x="7529" y="1028"/>
                    </a:lnTo>
                    <a:cubicBezTo>
                      <a:pt x="6720" y="341"/>
                      <a:pt x="5731" y="1"/>
                      <a:pt x="4747" y="1"/>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p:nvPr/>
            </p:nvSpPr>
            <p:spPr>
              <a:xfrm>
                <a:off x="3531933" y="2655459"/>
                <a:ext cx="167581" cy="153962"/>
              </a:xfrm>
              <a:custGeom>
                <a:avLst/>
                <a:gdLst/>
                <a:ahLst/>
                <a:cxnLst/>
                <a:rect l="l" t="t" r="r" b="b"/>
                <a:pathLst>
                  <a:path w="12268" h="11271" extrusionOk="0">
                    <a:moveTo>
                      <a:pt x="6968" y="1"/>
                    </a:moveTo>
                    <a:cubicBezTo>
                      <a:pt x="6627" y="1"/>
                      <a:pt x="6275" y="47"/>
                      <a:pt x="5915" y="146"/>
                    </a:cubicBezTo>
                    <a:lnTo>
                      <a:pt x="0" y="2330"/>
                    </a:lnTo>
                    <a:lnTo>
                      <a:pt x="4033" y="11270"/>
                    </a:lnTo>
                    <a:lnTo>
                      <a:pt x="8066" y="9960"/>
                    </a:lnTo>
                    <a:cubicBezTo>
                      <a:pt x="10789" y="9187"/>
                      <a:pt x="12267" y="6263"/>
                      <a:pt x="11293" y="3641"/>
                    </a:cubicBezTo>
                    <a:cubicBezTo>
                      <a:pt x="10576" y="1576"/>
                      <a:pt x="8953" y="1"/>
                      <a:pt x="6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5"/>
              <p:cNvSpPr/>
              <p:nvPr/>
            </p:nvSpPr>
            <p:spPr>
              <a:xfrm>
                <a:off x="3314316" y="2590629"/>
                <a:ext cx="62454" cy="88872"/>
              </a:xfrm>
              <a:custGeom>
                <a:avLst/>
                <a:gdLst/>
                <a:ahLst/>
                <a:cxnLst/>
                <a:rect l="l" t="t" r="r" b="b"/>
                <a:pathLst>
                  <a:path w="4572" h="6506" extrusionOk="0">
                    <a:moveTo>
                      <a:pt x="1974" y="1"/>
                    </a:moveTo>
                    <a:cubicBezTo>
                      <a:pt x="1910" y="1"/>
                      <a:pt x="1846" y="7"/>
                      <a:pt x="1782" y="19"/>
                    </a:cubicBezTo>
                    <a:cubicBezTo>
                      <a:pt x="1211" y="119"/>
                      <a:pt x="841" y="691"/>
                      <a:pt x="976" y="1296"/>
                    </a:cubicBezTo>
                    <a:lnTo>
                      <a:pt x="1278" y="2573"/>
                    </a:lnTo>
                    <a:cubicBezTo>
                      <a:pt x="1278" y="2573"/>
                      <a:pt x="1" y="3682"/>
                      <a:pt x="2118" y="6505"/>
                    </a:cubicBezTo>
                    <a:lnTo>
                      <a:pt x="4034" y="5463"/>
                    </a:lnTo>
                    <a:cubicBezTo>
                      <a:pt x="4404" y="5262"/>
                      <a:pt x="4572" y="4825"/>
                      <a:pt x="4437" y="4388"/>
                    </a:cubicBezTo>
                    <a:cubicBezTo>
                      <a:pt x="3899" y="2539"/>
                      <a:pt x="3059" y="792"/>
                      <a:pt x="3059" y="792"/>
                    </a:cubicBezTo>
                    <a:cubicBezTo>
                      <a:pt x="2882" y="318"/>
                      <a:pt x="2443" y="1"/>
                      <a:pt x="1974" y="1"/>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5"/>
              <p:cNvSpPr/>
              <p:nvPr/>
            </p:nvSpPr>
            <p:spPr>
              <a:xfrm>
                <a:off x="3262449" y="2602349"/>
                <a:ext cx="112941" cy="111165"/>
              </a:xfrm>
              <a:custGeom>
                <a:avLst/>
                <a:gdLst/>
                <a:ahLst/>
                <a:cxnLst/>
                <a:rect l="l" t="t" r="r" b="b"/>
                <a:pathLst>
                  <a:path w="8268" h="8138" extrusionOk="0">
                    <a:moveTo>
                      <a:pt x="4974" y="1"/>
                    </a:moveTo>
                    <a:lnTo>
                      <a:pt x="0" y="4034"/>
                    </a:lnTo>
                    <a:cubicBezTo>
                      <a:pt x="0" y="4034"/>
                      <a:pt x="639" y="6521"/>
                      <a:pt x="2924" y="8100"/>
                    </a:cubicBezTo>
                    <a:cubicBezTo>
                      <a:pt x="2958" y="8126"/>
                      <a:pt x="3015" y="8138"/>
                      <a:pt x="3088" y="8138"/>
                    </a:cubicBezTo>
                    <a:cubicBezTo>
                      <a:pt x="3584" y="8138"/>
                      <a:pt x="4841" y="7604"/>
                      <a:pt x="5075" y="7428"/>
                    </a:cubicBezTo>
                    <a:lnTo>
                      <a:pt x="8268" y="3899"/>
                    </a:lnTo>
                    <a:lnTo>
                      <a:pt x="4974" y="1"/>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3281723" y="2564647"/>
                <a:ext cx="56020" cy="68942"/>
              </a:xfrm>
              <a:custGeom>
                <a:avLst/>
                <a:gdLst/>
                <a:ahLst/>
                <a:cxnLst/>
                <a:rect l="l" t="t" r="r" b="b"/>
                <a:pathLst>
                  <a:path w="4101" h="5047" extrusionOk="0">
                    <a:moveTo>
                      <a:pt x="994" y="1"/>
                    </a:moveTo>
                    <a:cubicBezTo>
                      <a:pt x="808" y="1"/>
                      <a:pt x="625" y="58"/>
                      <a:pt x="471" y="173"/>
                    </a:cubicBezTo>
                    <a:cubicBezTo>
                      <a:pt x="68" y="475"/>
                      <a:pt x="1" y="1047"/>
                      <a:pt x="270" y="1517"/>
                    </a:cubicBezTo>
                    <a:lnTo>
                      <a:pt x="2353" y="5046"/>
                    </a:lnTo>
                    <a:lnTo>
                      <a:pt x="4101" y="3668"/>
                    </a:lnTo>
                    <a:lnTo>
                      <a:pt x="1816" y="442"/>
                    </a:lnTo>
                    <a:cubicBezTo>
                      <a:pt x="1608" y="151"/>
                      <a:pt x="1297" y="1"/>
                      <a:pt x="994" y="1"/>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5"/>
              <p:cNvSpPr/>
              <p:nvPr/>
            </p:nvSpPr>
            <p:spPr>
              <a:xfrm>
                <a:off x="3236276" y="2602171"/>
                <a:ext cx="60609" cy="65390"/>
              </a:xfrm>
              <a:custGeom>
                <a:avLst/>
                <a:gdLst/>
                <a:ahLst/>
                <a:cxnLst/>
                <a:rect l="l" t="t" r="r" b="b"/>
                <a:pathLst>
                  <a:path w="4437" h="4787" extrusionOk="0">
                    <a:moveTo>
                      <a:pt x="899" y="0"/>
                    </a:moveTo>
                    <a:cubicBezTo>
                      <a:pt x="694" y="0"/>
                      <a:pt x="496" y="70"/>
                      <a:pt x="337" y="215"/>
                    </a:cubicBezTo>
                    <a:cubicBezTo>
                      <a:pt x="0" y="518"/>
                      <a:pt x="0" y="1123"/>
                      <a:pt x="337" y="1526"/>
                    </a:cubicBezTo>
                    <a:lnTo>
                      <a:pt x="2958" y="4786"/>
                    </a:lnTo>
                    <a:lnTo>
                      <a:pt x="4437" y="3307"/>
                    </a:lnTo>
                    <a:lnTo>
                      <a:pt x="1681" y="350"/>
                    </a:lnTo>
                    <a:cubicBezTo>
                      <a:pt x="1452" y="121"/>
                      <a:pt x="1169" y="0"/>
                      <a:pt x="899" y="0"/>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5"/>
              <p:cNvSpPr/>
              <p:nvPr/>
            </p:nvSpPr>
            <p:spPr>
              <a:xfrm>
                <a:off x="3229842" y="2632046"/>
                <a:ext cx="54654" cy="49750"/>
              </a:xfrm>
              <a:custGeom>
                <a:avLst/>
                <a:gdLst/>
                <a:ahLst/>
                <a:cxnLst/>
                <a:rect l="l" t="t" r="r" b="b"/>
                <a:pathLst>
                  <a:path w="4001" h="3642" extrusionOk="0">
                    <a:moveTo>
                      <a:pt x="733" y="0"/>
                    </a:moveTo>
                    <a:cubicBezTo>
                      <a:pt x="503" y="0"/>
                      <a:pt x="300" y="94"/>
                      <a:pt x="169" y="280"/>
                    </a:cubicBezTo>
                    <a:cubicBezTo>
                      <a:pt x="1" y="583"/>
                      <a:pt x="135" y="1087"/>
                      <a:pt x="539" y="1356"/>
                    </a:cubicBezTo>
                    <a:lnTo>
                      <a:pt x="3160" y="3641"/>
                    </a:lnTo>
                    <a:lnTo>
                      <a:pt x="4000" y="2162"/>
                    </a:lnTo>
                    <a:lnTo>
                      <a:pt x="1312" y="179"/>
                    </a:lnTo>
                    <a:cubicBezTo>
                      <a:pt x="1117" y="60"/>
                      <a:pt x="917" y="0"/>
                      <a:pt x="733" y="0"/>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5"/>
              <p:cNvSpPr/>
              <p:nvPr/>
            </p:nvSpPr>
            <p:spPr>
              <a:xfrm>
                <a:off x="3253720" y="2578676"/>
                <a:ext cx="59243" cy="64544"/>
              </a:xfrm>
              <a:custGeom>
                <a:avLst/>
                <a:gdLst/>
                <a:ahLst/>
                <a:cxnLst/>
                <a:rect l="l" t="t" r="r" b="b"/>
                <a:pathLst>
                  <a:path w="4337" h="4725" extrusionOk="0">
                    <a:moveTo>
                      <a:pt x="982" y="1"/>
                    </a:moveTo>
                    <a:cubicBezTo>
                      <a:pt x="759" y="1"/>
                      <a:pt x="540" y="86"/>
                      <a:pt x="370" y="255"/>
                    </a:cubicBezTo>
                    <a:cubicBezTo>
                      <a:pt x="1" y="591"/>
                      <a:pt x="1" y="1196"/>
                      <a:pt x="337" y="1633"/>
                    </a:cubicBezTo>
                    <a:lnTo>
                      <a:pt x="2756" y="4725"/>
                    </a:lnTo>
                    <a:lnTo>
                      <a:pt x="4336" y="3145"/>
                    </a:lnTo>
                    <a:lnTo>
                      <a:pt x="1715" y="356"/>
                    </a:lnTo>
                    <a:cubicBezTo>
                      <a:pt x="1514" y="119"/>
                      <a:pt x="1245" y="1"/>
                      <a:pt x="982" y="1"/>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5"/>
              <p:cNvSpPr/>
              <p:nvPr/>
            </p:nvSpPr>
            <p:spPr>
              <a:xfrm>
                <a:off x="2982391" y="2369268"/>
                <a:ext cx="384734" cy="353371"/>
              </a:xfrm>
              <a:custGeom>
                <a:avLst/>
                <a:gdLst/>
                <a:ahLst/>
                <a:cxnLst/>
                <a:rect l="l" t="t" r="r" b="b"/>
                <a:pathLst>
                  <a:path w="28165" h="25869" extrusionOk="0">
                    <a:moveTo>
                      <a:pt x="14083" y="1"/>
                    </a:moveTo>
                    <a:cubicBezTo>
                      <a:pt x="8041" y="1"/>
                      <a:pt x="2649" y="4220"/>
                      <a:pt x="1412" y="10376"/>
                    </a:cubicBezTo>
                    <a:cubicBezTo>
                      <a:pt x="1" y="17366"/>
                      <a:pt x="4504" y="24189"/>
                      <a:pt x="11495" y="25600"/>
                    </a:cubicBezTo>
                    <a:cubicBezTo>
                      <a:pt x="12376" y="25782"/>
                      <a:pt x="13254" y="25869"/>
                      <a:pt x="14118" y="25869"/>
                    </a:cubicBezTo>
                    <a:cubicBezTo>
                      <a:pt x="20146" y="25869"/>
                      <a:pt x="25519" y="21632"/>
                      <a:pt x="26753" y="15518"/>
                    </a:cubicBezTo>
                    <a:cubicBezTo>
                      <a:pt x="28165" y="8527"/>
                      <a:pt x="23661" y="1705"/>
                      <a:pt x="16671" y="259"/>
                    </a:cubicBezTo>
                    <a:cubicBezTo>
                      <a:pt x="15802" y="85"/>
                      <a:pt x="14936" y="1"/>
                      <a:pt x="14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5"/>
              <p:cNvSpPr/>
              <p:nvPr/>
            </p:nvSpPr>
            <p:spPr>
              <a:xfrm>
                <a:off x="3133444" y="2472429"/>
                <a:ext cx="71169" cy="137747"/>
              </a:xfrm>
              <a:custGeom>
                <a:avLst/>
                <a:gdLst/>
                <a:ahLst/>
                <a:cxnLst/>
                <a:rect l="l" t="t" r="r" b="b"/>
                <a:pathLst>
                  <a:path w="5210" h="10084" extrusionOk="0">
                    <a:moveTo>
                      <a:pt x="2588" y="1"/>
                    </a:moveTo>
                    <a:cubicBezTo>
                      <a:pt x="2487" y="303"/>
                      <a:pt x="2420" y="404"/>
                      <a:pt x="2319" y="538"/>
                    </a:cubicBezTo>
                    <a:cubicBezTo>
                      <a:pt x="2286" y="606"/>
                      <a:pt x="2084" y="807"/>
                      <a:pt x="1849" y="975"/>
                    </a:cubicBezTo>
                    <a:cubicBezTo>
                      <a:pt x="1378" y="1305"/>
                      <a:pt x="776" y="1354"/>
                      <a:pt x="376" y="1354"/>
                    </a:cubicBezTo>
                    <a:cubicBezTo>
                      <a:pt x="205" y="1354"/>
                      <a:pt x="71" y="1345"/>
                      <a:pt x="0" y="1345"/>
                    </a:cubicBezTo>
                    <a:lnTo>
                      <a:pt x="0" y="3630"/>
                    </a:lnTo>
                    <a:cubicBezTo>
                      <a:pt x="908" y="3630"/>
                      <a:pt x="1513" y="3597"/>
                      <a:pt x="1882" y="3496"/>
                    </a:cubicBezTo>
                    <a:cubicBezTo>
                      <a:pt x="1983" y="3462"/>
                      <a:pt x="2084" y="3429"/>
                      <a:pt x="2185" y="3395"/>
                    </a:cubicBezTo>
                    <a:lnTo>
                      <a:pt x="2185" y="10083"/>
                    </a:lnTo>
                    <a:lnTo>
                      <a:pt x="5209" y="10083"/>
                    </a:lnTo>
                    <a:lnTo>
                      <a:pt x="5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5"/>
              <p:cNvSpPr/>
              <p:nvPr/>
            </p:nvSpPr>
            <p:spPr>
              <a:xfrm>
                <a:off x="3560851" y="2637974"/>
                <a:ext cx="266288" cy="270154"/>
              </a:xfrm>
              <a:custGeom>
                <a:avLst/>
                <a:gdLst/>
                <a:ahLst/>
                <a:cxnLst/>
                <a:rect l="l" t="t" r="r" b="b"/>
                <a:pathLst>
                  <a:path w="19494" h="19777" extrusionOk="0">
                    <a:moveTo>
                      <a:pt x="10055" y="0"/>
                    </a:moveTo>
                    <a:cubicBezTo>
                      <a:pt x="9692" y="0"/>
                      <a:pt x="9478" y="14"/>
                      <a:pt x="9478" y="14"/>
                    </a:cubicBezTo>
                    <a:lnTo>
                      <a:pt x="4370" y="955"/>
                    </a:lnTo>
                    <a:cubicBezTo>
                      <a:pt x="1" y="4350"/>
                      <a:pt x="1110" y="19776"/>
                      <a:pt x="1110" y="19776"/>
                    </a:cubicBezTo>
                    <a:lnTo>
                      <a:pt x="19124" y="19776"/>
                    </a:lnTo>
                    <a:cubicBezTo>
                      <a:pt x="18653" y="11408"/>
                      <a:pt x="19494" y="5224"/>
                      <a:pt x="17477" y="2669"/>
                    </a:cubicBezTo>
                    <a:cubicBezTo>
                      <a:pt x="15506" y="239"/>
                      <a:pt x="11538" y="0"/>
                      <a:pt x="10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5"/>
              <p:cNvSpPr/>
              <p:nvPr/>
            </p:nvSpPr>
            <p:spPr>
              <a:xfrm>
                <a:off x="3689857" y="2663300"/>
                <a:ext cx="224516" cy="379338"/>
              </a:xfrm>
              <a:custGeom>
                <a:avLst/>
                <a:gdLst/>
                <a:ahLst/>
                <a:cxnLst/>
                <a:rect l="l" t="t" r="r" b="b"/>
                <a:pathLst>
                  <a:path w="16436" h="27770" extrusionOk="0">
                    <a:moveTo>
                      <a:pt x="4082" y="0"/>
                    </a:moveTo>
                    <a:cubicBezTo>
                      <a:pt x="3396" y="0"/>
                      <a:pt x="2700" y="199"/>
                      <a:pt x="2084" y="614"/>
                    </a:cubicBezTo>
                    <a:cubicBezTo>
                      <a:pt x="438" y="1723"/>
                      <a:pt x="1" y="3941"/>
                      <a:pt x="1110" y="5554"/>
                    </a:cubicBezTo>
                    <a:lnTo>
                      <a:pt x="8168" y="16107"/>
                    </a:lnTo>
                    <a:lnTo>
                      <a:pt x="3362" y="21922"/>
                    </a:lnTo>
                    <a:cubicBezTo>
                      <a:pt x="2118" y="23468"/>
                      <a:pt x="2353" y="25719"/>
                      <a:pt x="3866" y="26963"/>
                    </a:cubicBezTo>
                    <a:cubicBezTo>
                      <a:pt x="4538" y="27501"/>
                      <a:pt x="5344" y="27770"/>
                      <a:pt x="6117" y="27770"/>
                    </a:cubicBezTo>
                    <a:cubicBezTo>
                      <a:pt x="7159" y="27770"/>
                      <a:pt x="8168" y="27333"/>
                      <a:pt x="8873" y="26459"/>
                    </a:cubicBezTo>
                    <a:lnTo>
                      <a:pt x="15360" y="18594"/>
                    </a:lnTo>
                    <a:cubicBezTo>
                      <a:pt x="16368" y="17384"/>
                      <a:pt x="16435" y="15637"/>
                      <a:pt x="15561" y="14326"/>
                    </a:cubicBezTo>
                    <a:lnTo>
                      <a:pt x="7025" y="1588"/>
                    </a:lnTo>
                    <a:cubicBezTo>
                      <a:pt x="6351" y="557"/>
                      <a:pt x="5230" y="0"/>
                      <a:pt x="4082" y="0"/>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5"/>
              <p:cNvSpPr/>
              <p:nvPr/>
            </p:nvSpPr>
            <p:spPr>
              <a:xfrm>
                <a:off x="3694911" y="2942824"/>
                <a:ext cx="89541" cy="54353"/>
              </a:xfrm>
              <a:custGeom>
                <a:avLst/>
                <a:gdLst/>
                <a:ahLst/>
                <a:cxnLst/>
                <a:rect l="l" t="t" r="r" b="b"/>
                <a:pathLst>
                  <a:path w="6555" h="3979" extrusionOk="0">
                    <a:moveTo>
                      <a:pt x="4564" y="1"/>
                    </a:moveTo>
                    <a:cubicBezTo>
                      <a:pt x="4432" y="1"/>
                      <a:pt x="4296" y="27"/>
                      <a:pt x="4168" y="81"/>
                    </a:cubicBezTo>
                    <a:cubicBezTo>
                      <a:pt x="2387" y="854"/>
                      <a:pt x="807" y="1929"/>
                      <a:pt x="807" y="1929"/>
                    </a:cubicBezTo>
                    <a:cubicBezTo>
                      <a:pt x="269" y="2198"/>
                      <a:pt x="0" y="2769"/>
                      <a:pt x="168" y="3307"/>
                    </a:cubicBezTo>
                    <a:cubicBezTo>
                      <a:pt x="299" y="3724"/>
                      <a:pt x="711" y="3979"/>
                      <a:pt x="1156" y="3979"/>
                    </a:cubicBezTo>
                    <a:cubicBezTo>
                      <a:pt x="1286" y="3979"/>
                      <a:pt x="1418" y="3957"/>
                      <a:pt x="1546" y="3912"/>
                    </a:cubicBezTo>
                    <a:lnTo>
                      <a:pt x="2756" y="3442"/>
                    </a:lnTo>
                    <a:cubicBezTo>
                      <a:pt x="2756" y="3442"/>
                      <a:pt x="3053" y="3707"/>
                      <a:pt x="3644" y="3707"/>
                    </a:cubicBezTo>
                    <a:cubicBezTo>
                      <a:pt x="4277" y="3707"/>
                      <a:pt x="5249" y="3401"/>
                      <a:pt x="6554" y="2131"/>
                    </a:cubicBezTo>
                    <a:lnTo>
                      <a:pt x="5277" y="350"/>
                    </a:lnTo>
                    <a:cubicBezTo>
                      <a:pt x="5117" y="121"/>
                      <a:pt x="4847" y="1"/>
                      <a:pt x="4564" y="1"/>
                    </a:cubicBez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5"/>
              <p:cNvSpPr/>
              <p:nvPr/>
            </p:nvSpPr>
            <p:spPr>
              <a:xfrm>
                <a:off x="3710060" y="2943002"/>
                <a:ext cx="115249" cy="111575"/>
              </a:xfrm>
              <a:custGeom>
                <a:avLst/>
                <a:gdLst/>
                <a:ahLst/>
                <a:cxnLst/>
                <a:rect l="l" t="t" r="r" b="b"/>
                <a:pathLst>
                  <a:path w="8437" h="8168" extrusionOk="0">
                    <a:moveTo>
                      <a:pt x="3429" y="0"/>
                    </a:moveTo>
                    <a:lnTo>
                      <a:pt x="0" y="3765"/>
                    </a:lnTo>
                    <a:lnTo>
                      <a:pt x="4638" y="8167"/>
                    </a:lnTo>
                    <a:cubicBezTo>
                      <a:pt x="4638" y="8167"/>
                      <a:pt x="7025" y="7226"/>
                      <a:pt x="8268" y="4739"/>
                    </a:cubicBezTo>
                    <a:cubicBezTo>
                      <a:pt x="8436" y="4437"/>
                      <a:pt x="7562" y="2924"/>
                      <a:pt x="7293" y="2689"/>
                    </a:cubicBezTo>
                    <a:lnTo>
                      <a:pt x="3429" y="0"/>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5"/>
              <p:cNvSpPr/>
              <p:nvPr/>
            </p:nvSpPr>
            <p:spPr>
              <a:xfrm>
                <a:off x="3675172" y="2985703"/>
                <a:ext cx="67494" cy="58998"/>
              </a:xfrm>
              <a:custGeom>
                <a:avLst/>
                <a:gdLst/>
                <a:ahLst/>
                <a:cxnLst/>
                <a:rect l="l" t="t" r="r" b="b"/>
                <a:pathLst>
                  <a:path w="4941" h="4319" extrusionOk="0">
                    <a:moveTo>
                      <a:pt x="3361" y="0"/>
                    </a:moveTo>
                    <a:lnTo>
                      <a:pt x="437" y="2689"/>
                    </a:lnTo>
                    <a:cubicBezTo>
                      <a:pt x="34" y="3058"/>
                      <a:pt x="0" y="3697"/>
                      <a:pt x="370" y="4067"/>
                    </a:cubicBezTo>
                    <a:cubicBezTo>
                      <a:pt x="538" y="4235"/>
                      <a:pt x="773" y="4319"/>
                      <a:pt x="1017" y="4319"/>
                    </a:cubicBezTo>
                    <a:cubicBezTo>
                      <a:pt x="1261" y="4319"/>
                      <a:pt x="1513" y="4235"/>
                      <a:pt x="1714" y="4067"/>
                    </a:cubicBezTo>
                    <a:lnTo>
                      <a:pt x="4941" y="1546"/>
                    </a:lnTo>
                    <a:lnTo>
                      <a:pt x="3361" y="0"/>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5"/>
              <p:cNvSpPr/>
              <p:nvPr/>
            </p:nvSpPr>
            <p:spPr>
              <a:xfrm>
                <a:off x="3718788" y="3021970"/>
                <a:ext cx="62440" cy="63205"/>
              </a:xfrm>
              <a:custGeom>
                <a:avLst/>
                <a:gdLst/>
                <a:ahLst/>
                <a:cxnLst/>
                <a:rect l="l" t="t" r="r" b="b"/>
                <a:pathLst>
                  <a:path w="4571" h="4627" extrusionOk="0">
                    <a:moveTo>
                      <a:pt x="2924" y="0"/>
                    </a:moveTo>
                    <a:lnTo>
                      <a:pt x="370" y="3126"/>
                    </a:lnTo>
                    <a:cubicBezTo>
                      <a:pt x="0" y="3563"/>
                      <a:pt x="0" y="4134"/>
                      <a:pt x="370" y="4436"/>
                    </a:cubicBezTo>
                    <a:cubicBezTo>
                      <a:pt x="527" y="4565"/>
                      <a:pt x="721" y="4627"/>
                      <a:pt x="923" y="4627"/>
                    </a:cubicBezTo>
                    <a:cubicBezTo>
                      <a:pt x="1195" y="4627"/>
                      <a:pt x="1482" y="4514"/>
                      <a:pt x="1714" y="4302"/>
                    </a:cubicBezTo>
                    <a:lnTo>
                      <a:pt x="4571" y="1277"/>
                    </a:lnTo>
                    <a:lnTo>
                      <a:pt x="2924" y="0"/>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5"/>
              <p:cNvSpPr/>
              <p:nvPr/>
            </p:nvSpPr>
            <p:spPr>
              <a:xfrm>
                <a:off x="3749086" y="3032530"/>
                <a:ext cx="46840" cy="55446"/>
              </a:xfrm>
              <a:custGeom>
                <a:avLst/>
                <a:gdLst/>
                <a:ahLst/>
                <a:cxnLst/>
                <a:rect l="l" t="t" r="r" b="b"/>
                <a:pathLst>
                  <a:path w="3429" h="4059" extrusionOk="0">
                    <a:moveTo>
                      <a:pt x="1849" y="0"/>
                    </a:moveTo>
                    <a:lnTo>
                      <a:pt x="235" y="2924"/>
                    </a:lnTo>
                    <a:cubicBezTo>
                      <a:pt x="0" y="3361"/>
                      <a:pt x="101" y="3865"/>
                      <a:pt x="471" y="4000"/>
                    </a:cubicBezTo>
                    <a:cubicBezTo>
                      <a:pt x="551" y="4039"/>
                      <a:pt x="638" y="4059"/>
                      <a:pt x="728" y="4059"/>
                    </a:cubicBezTo>
                    <a:cubicBezTo>
                      <a:pt x="1017" y="4059"/>
                      <a:pt x="1333" y="3862"/>
                      <a:pt x="1513" y="3529"/>
                    </a:cubicBezTo>
                    <a:lnTo>
                      <a:pt x="3428" y="639"/>
                    </a:lnTo>
                    <a:lnTo>
                      <a:pt x="1849" y="0"/>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5"/>
              <p:cNvSpPr/>
              <p:nvPr/>
            </p:nvSpPr>
            <p:spPr>
              <a:xfrm>
                <a:off x="3693067" y="3009567"/>
                <a:ext cx="62003" cy="61388"/>
              </a:xfrm>
              <a:custGeom>
                <a:avLst/>
                <a:gdLst/>
                <a:ahLst/>
                <a:cxnLst/>
                <a:rect l="l" t="t" r="r" b="b"/>
                <a:pathLst>
                  <a:path w="4539" h="4494" extrusionOk="0">
                    <a:moveTo>
                      <a:pt x="2757" y="1"/>
                    </a:moveTo>
                    <a:lnTo>
                      <a:pt x="337" y="2925"/>
                    </a:lnTo>
                    <a:cubicBezTo>
                      <a:pt x="1" y="3362"/>
                      <a:pt x="35" y="3967"/>
                      <a:pt x="438" y="4303"/>
                    </a:cubicBezTo>
                    <a:cubicBezTo>
                      <a:pt x="595" y="4431"/>
                      <a:pt x="795" y="4493"/>
                      <a:pt x="1001" y="4493"/>
                    </a:cubicBezTo>
                    <a:cubicBezTo>
                      <a:pt x="1280" y="4493"/>
                      <a:pt x="1570" y="4381"/>
                      <a:pt x="1782" y="4168"/>
                    </a:cubicBezTo>
                    <a:lnTo>
                      <a:pt x="4538" y="1311"/>
                    </a:lnTo>
                    <a:lnTo>
                      <a:pt x="2757" y="1"/>
                    </a:lnTo>
                    <a:close/>
                  </a:path>
                </a:pathLst>
              </a:custGeom>
              <a:solidFill>
                <a:srgbClr val="FFBA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5"/>
              <p:cNvSpPr/>
              <p:nvPr/>
            </p:nvSpPr>
            <p:spPr>
              <a:xfrm>
                <a:off x="3681141" y="2657795"/>
                <a:ext cx="172171" cy="158046"/>
              </a:xfrm>
              <a:custGeom>
                <a:avLst/>
                <a:gdLst/>
                <a:ahLst/>
                <a:cxnLst/>
                <a:rect l="l" t="t" r="r" b="b"/>
                <a:pathLst>
                  <a:path w="12604" h="11570" extrusionOk="0">
                    <a:moveTo>
                      <a:pt x="5427" y="1"/>
                    </a:moveTo>
                    <a:cubicBezTo>
                      <a:pt x="4388" y="1"/>
                      <a:pt x="3340" y="332"/>
                      <a:pt x="2454" y="1017"/>
                    </a:cubicBezTo>
                    <a:cubicBezTo>
                      <a:pt x="437" y="2596"/>
                      <a:pt x="0" y="5453"/>
                      <a:pt x="1412" y="7570"/>
                    </a:cubicBezTo>
                    <a:lnTo>
                      <a:pt x="4369" y="11570"/>
                    </a:lnTo>
                    <a:lnTo>
                      <a:pt x="12603" y="6461"/>
                    </a:lnTo>
                    <a:lnTo>
                      <a:pt x="9478" y="2159"/>
                    </a:lnTo>
                    <a:cubicBezTo>
                      <a:pt x="8529" y="747"/>
                      <a:pt x="6988" y="1"/>
                      <a:pt x="5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5"/>
              <p:cNvSpPr/>
              <p:nvPr/>
            </p:nvSpPr>
            <p:spPr>
              <a:xfrm>
                <a:off x="3684352" y="2739782"/>
                <a:ext cx="72084" cy="77903"/>
              </a:xfrm>
              <a:custGeom>
                <a:avLst/>
                <a:gdLst/>
                <a:ahLst/>
                <a:cxnLst/>
                <a:rect l="l" t="t" r="r" b="b"/>
                <a:pathLst>
                  <a:path w="5277" h="5703" extrusionOk="0">
                    <a:moveTo>
                      <a:pt x="149" y="0"/>
                    </a:moveTo>
                    <a:cubicBezTo>
                      <a:pt x="123" y="0"/>
                      <a:pt x="95" y="8"/>
                      <a:pt x="68" y="22"/>
                    </a:cubicBezTo>
                    <a:cubicBezTo>
                      <a:pt x="34" y="56"/>
                      <a:pt x="0" y="157"/>
                      <a:pt x="34" y="190"/>
                    </a:cubicBezTo>
                    <a:lnTo>
                      <a:pt x="4033" y="5635"/>
                    </a:lnTo>
                    <a:cubicBezTo>
                      <a:pt x="4067" y="5669"/>
                      <a:pt x="4101" y="5702"/>
                      <a:pt x="4134" y="5702"/>
                    </a:cubicBezTo>
                    <a:cubicBezTo>
                      <a:pt x="4168" y="5702"/>
                      <a:pt x="4168" y="5702"/>
                      <a:pt x="4201" y="5669"/>
                    </a:cubicBezTo>
                    <a:lnTo>
                      <a:pt x="5210" y="5064"/>
                    </a:lnTo>
                    <a:cubicBezTo>
                      <a:pt x="5243" y="5030"/>
                      <a:pt x="5277" y="4963"/>
                      <a:pt x="5243" y="4896"/>
                    </a:cubicBezTo>
                    <a:cubicBezTo>
                      <a:pt x="5224" y="4856"/>
                      <a:pt x="5192" y="4840"/>
                      <a:pt x="5156" y="4840"/>
                    </a:cubicBezTo>
                    <a:cubicBezTo>
                      <a:pt x="5131" y="4840"/>
                      <a:pt x="5103" y="4848"/>
                      <a:pt x="5075" y="4862"/>
                    </a:cubicBezTo>
                    <a:lnTo>
                      <a:pt x="4168" y="5433"/>
                    </a:lnTo>
                    <a:lnTo>
                      <a:pt x="236" y="56"/>
                    </a:lnTo>
                    <a:cubicBezTo>
                      <a:pt x="216" y="17"/>
                      <a:pt x="185" y="0"/>
                      <a:pt x="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5"/>
              <p:cNvSpPr/>
              <p:nvPr/>
            </p:nvSpPr>
            <p:spPr>
              <a:xfrm>
                <a:off x="3588854" y="2532574"/>
                <a:ext cx="101480" cy="132242"/>
              </a:xfrm>
              <a:custGeom>
                <a:avLst/>
                <a:gdLst/>
                <a:ahLst/>
                <a:cxnLst/>
                <a:rect l="l" t="t" r="r" b="b"/>
                <a:pathLst>
                  <a:path w="7429" h="9681" extrusionOk="0">
                    <a:moveTo>
                      <a:pt x="3563" y="0"/>
                    </a:moveTo>
                    <a:lnTo>
                      <a:pt x="1" y="4403"/>
                    </a:lnTo>
                    <a:lnTo>
                      <a:pt x="1513" y="9243"/>
                    </a:lnTo>
                    <a:cubicBezTo>
                      <a:pt x="1513" y="9243"/>
                      <a:pt x="2134" y="9680"/>
                      <a:pt x="3211" y="9680"/>
                    </a:cubicBezTo>
                    <a:cubicBezTo>
                      <a:pt x="4246" y="9680"/>
                      <a:pt x="5700" y="9277"/>
                      <a:pt x="7428" y="7697"/>
                    </a:cubicBezTo>
                    <a:lnTo>
                      <a:pt x="3563" y="0"/>
                    </a:ln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5"/>
              <p:cNvSpPr/>
              <p:nvPr/>
            </p:nvSpPr>
            <p:spPr>
              <a:xfrm>
                <a:off x="3591614" y="2584905"/>
                <a:ext cx="37661" cy="44545"/>
              </a:xfrm>
              <a:custGeom>
                <a:avLst/>
                <a:gdLst/>
                <a:ahLst/>
                <a:cxnLst/>
                <a:rect l="l" t="t" r="r" b="b"/>
                <a:pathLst>
                  <a:path w="2757" h="3261" extrusionOk="0">
                    <a:moveTo>
                      <a:pt x="2756" y="1"/>
                    </a:moveTo>
                    <a:lnTo>
                      <a:pt x="0" y="1244"/>
                    </a:lnTo>
                    <a:lnTo>
                      <a:pt x="639" y="3261"/>
                    </a:lnTo>
                    <a:lnTo>
                      <a:pt x="2756" y="1"/>
                    </a:lnTo>
                    <a:close/>
                  </a:path>
                </a:pathLst>
              </a:custGeom>
              <a:solidFill>
                <a:srgbClr val="311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5"/>
              <p:cNvSpPr/>
              <p:nvPr/>
            </p:nvSpPr>
            <p:spPr>
              <a:xfrm>
                <a:off x="3519079" y="2439344"/>
                <a:ext cx="161352" cy="168920"/>
              </a:xfrm>
              <a:custGeom>
                <a:avLst/>
                <a:gdLst/>
                <a:ahLst/>
                <a:cxnLst/>
                <a:rect l="l" t="t" r="r" b="b"/>
                <a:pathLst>
                  <a:path w="11812" h="12366" extrusionOk="0">
                    <a:moveTo>
                      <a:pt x="4283" y="0"/>
                    </a:moveTo>
                    <a:cubicBezTo>
                      <a:pt x="4070" y="0"/>
                      <a:pt x="3852" y="12"/>
                      <a:pt x="3630" y="36"/>
                    </a:cubicBezTo>
                    <a:cubicBezTo>
                      <a:pt x="3496" y="70"/>
                      <a:pt x="3395" y="104"/>
                      <a:pt x="3260" y="104"/>
                    </a:cubicBezTo>
                    <a:cubicBezTo>
                      <a:pt x="3260" y="104"/>
                      <a:pt x="303" y="675"/>
                      <a:pt x="101" y="3969"/>
                    </a:cubicBezTo>
                    <a:cubicBezTo>
                      <a:pt x="101" y="3969"/>
                      <a:pt x="0" y="5884"/>
                      <a:pt x="303" y="9279"/>
                    </a:cubicBezTo>
                    <a:cubicBezTo>
                      <a:pt x="480" y="11314"/>
                      <a:pt x="2209" y="12365"/>
                      <a:pt x="3834" y="12365"/>
                    </a:cubicBezTo>
                    <a:cubicBezTo>
                      <a:pt x="4061" y="12365"/>
                      <a:pt x="4286" y="12345"/>
                      <a:pt x="4504" y="12303"/>
                    </a:cubicBezTo>
                    <a:cubicBezTo>
                      <a:pt x="5579" y="12068"/>
                      <a:pt x="7596" y="11026"/>
                      <a:pt x="8671" y="10220"/>
                    </a:cubicBezTo>
                    <a:lnTo>
                      <a:pt x="8335" y="9682"/>
                    </a:lnTo>
                    <a:cubicBezTo>
                      <a:pt x="11811" y="6013"/>
                      <a:pt x="9122" y="0"/>
                      <a:pt x="4283" y="0"/>
                    </a:cubicBez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5"/>
              <p:cNvSpPr/>
              <p:nvPr/>
            </p:nvSpPr>
            <p:spPr>
              <a:xfrm>
                <a:off x="3511266" y="2532574"/>
                <a:ext cx="17471" cy="28017"/>
              </a:xfrm>
              <a:custGeom>
                <a:avLst/>
                <a:gdLst/>
                <a:ahLst/>
                <a:cxnLst/>
                <a:rect l="l" t="t" r="r" b="b"/>
                <a:pathLst>
                  <a:path w="1279" h="2051" extrusionOk="0">
                    <a:moveTo>
                      <a:pt x="1009" y="0"/>
                    </a:moveTo>
                    <a:lnTo>
                      <a:pt x="203" y="1445"/>
                    </a:lnTo>
                    <a:cubicBezTo>
                      <a:pt x="1" y="1748"/>
                      <a:pt x="35" y="1950"/>
                      <a:pt x="236" y="1983"/>
                    </a:cubicBezTo>
                    <a:lnTo>
                      <a:pt x="1278" y="2050"/>
                    </a:lnTo>
                    <a:lnTo>
                      <a:pt x="1009" y="0"/>
                    </a:ln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5"/>
              <p:cNvSpPr/>
              <p:nvPr/>
            </p:nvSpPr>
            <p:spPr>
              <a:xfrm>
                <a:off x="3511266" y="2410522"/>
                <a:ext cx="201936" cy="172102"/>
              </a:xfrm>
              <a:custGeom>
                <a:avLst/>
                <a:gdLst/>
                <a:ahLst/>
                <a:cxnLst/>
                <a:rect l="l" t="t" r="r" b="b"/>
                <a:pathLst>
                  <a:path w="14783" h="12599" extrusionOk="0">
                    <a:moveTo>
                      <a:pt x="7702" y="0"/>
                    </a:moveTo>
                    <a:cubicBezTo>
                      <a:pt x="7502" y="0"/>
                      <a:pt x="7299" y="10"/>
                      <a:pt x="7092" y="29"/>
                    </a:cubicBezTo>
                    <a:cubicBezTo>
                      <a:pt x="1" y="634"/>
                      <a:pt x="774" y="5373"/>
                      <a:pt x="774" y="5373"/>
                    </a:cubicBezTo>
                    <a:cubicBezTo>
                      <a:pt x="1303" y="5444"/>
                      <a:pt x="1920" y="5471"/>
                      <a:pt x="2541" y="5471"/>
                    </a:cubicBezTo>
                    <a:cubicBezTo>
                      <a:pt x="4248" y="5471"/>
                      <a:pt x="5983" y="5272"/>
                      <a:pt x="5983" y="5272"/>
                    </a:cubicBezTo>
                    <a:lnTo>
                      <a:pt x="6790" y="8398"/>
                    </a:lnTo>
                    <a:lnTo>
                      <a:pt x="9512" y="8498"/>
                    </a:lnTo>
                    <a:cubicBezTo>
                      <a:pt x="8874" y="10515"/>
                      <a:pt x="10688" y="12599"/>
                      <a:pt x="10688" y="12599"/>
                    </a:cubicBezTo>
                    <a:cubicBezTo>
                      <a:pt x="11596" y="10212"/>
                      <a:pt x="12974" y="8666"/>
                      <a:pt x="13209" y="8061"/>
                    </a:cubicBezTo>
                    <a:cubicBezTo>
                      <a:pt x="14783" y="4368"/>
                      <a:pt x="11999" y="0"/>
                      <a:pt x="7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5"/>
              <p:cNvSpPr/>
              <p:nvPr/>
            </p:nvSpPr>
            <p:spPr>
              <a:xfrm>
                <a:off x="3609058" y="2497167"/>
                <a:ext cx="52345" cy="50624"/>
              </a:xfrm>
              <a:custGeom>
                <a:avLst/>
                <a:gdLst/>
                <a:ahLst/>
                <a:cxnLst/>
                <a:rect l="l" t="t" r="r" b="b"/>
                <a:pathLst>
                  <a:path w="3832" h="3706" extrusionOk="0">
                    <a:moveTo>
                      <a:pt x="1941" y="0"/>
                    </a:moveTo>
                    <a:cubicBezTo>
                      <a:pt x="1900" y="0"/>
                      <a:pt x="1858" y="2"/>
                      <a:pt x="1815" y="4"/>
                    </a:cubicBezTo>
                    <a:cubicBezTo>
                      <a:pt x="807" y="72"/>
                      <a:pt x="1" y="945"/>
                      <a:pt x="68" y="1954"/>
                    </a:cubicBezTo>
                    <a:cubicBezTo>
                      <a:pt x="132" y="2953"/>
                      <a:pt x="939" y="3705"/>
                      <a:pt x="1925" y="3705"/>
                    </a:cubicBezTo>
                    <a:cubicBezTo>
                      <a:pt x="1966" y="3705"/>
                      <a:pt x="2008" y="3704"/>
                      <a:pt x="2051" y="3701"/>
                    </a:cubicBezTo>
                    <a:cubicBezTo>
                      <a:pt x="3059" y="3668"/>
                      <a:pt x="3832" y="2760"/>
                      <a:pt x="3798" y="1752"/>
                    </a:cubicBezTo>
                    <a:cubicBezTo>
                      <a:pt x="3734" y="752"/>
                      <a:pt x="2927" y="0"/>
                      <a:pt x="1941" y="0"/>
                    </a:cubicBezTo>
                    <a:close/>
                  </a:path>
                </a:pathLst>
              </a:custGeom>
              <a:solidFill>
                <a:srgbClr val="FF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5"/>
              <p:cNvSpPr/>
              <p:nvPr/>
            </p:nvSpPr>
            <p:spPr>
              <a:xfrm>
                <a:off x="3622376" y="2511824"/>
                <a:ext cx="21132" cy="18468"/>
              </a:xfrm>
              <a:custGeom>
                <a:avLst/>
                <a:gdLst/>
                <a:ahLst/>
                <a:cxnLst/>
                <a:rect l="l" t="t" r="r" b="b"/>
                <a:pathLst>
                  <a:path w="1547" h="1352" extrusionOk="0">
                    <a:moveTo>
                      <a:pt x="1251" y="1"/>
                    </a:moveTo>
                    <a:cubicBezTo>
                      <a:pt x="885" y="1"/>
                      <a:pt x="576" y="104"/>
                      <a:pt x="370" y="309"/>
                    </a:cubicBezTo>
                    <a:cubicBezTo>
                      <a:pt x="0" y="645"/>
                      <a:pt x="0" y="1183"/>
                      <a:pt x="0" y="1217"/>
                    </a:cubicBezTo>
                    <a:cubicBezTo>
                      <a:pt x="0" y="1284"/>
                      <a:pt x="67" y="1351"/>
                      <a:pt x="168" y="1351"/>
                    </a:cubicBezTo>
                    <a:cubicBezTo>
                      <a:pt x="235" y="1351"/>
                      <a:pt x="303" y="1284"/>
                      <a:pt x="303" y="1183"/>
                    </a:cubicBezTo>
                    <a:cubicBezTo>
                      <a:pt x="303" y="1183"/>
                      <a:pt x="303" y="780"/>
                      <a:pt x="572" y="511"/>
                    </a:cubicBezTo>
                    <a:cubicBezTo>
                      <a:pt x="712" y="371"/>
                      <a:pt x="922" y="301"/>
                      <a:pt x="1202" y="301"/>
                    </a:cubicBezTo>
                    <a:cubicBezTo>
                      <a:pt x="1258" y="301"/>
                      <a:pt x="1317" y="304"/>
                      <a:pt x="1378" y="309"/>
                    </a:cubicBezTo>
                    <a:cubicBezTo>
                      <a:pt x="1390" y="315"/>
                      <a:pt x="1402" y="318"/>
                      <a:pt x="1414" y="318"/>
                    </a:cubicBezTo>
                    <a:cubicBezTo>
                      <a:pt x="1468" y="318"/>
                      <a:pt x="1519" y="258"/>
                      <a:pt x="1546" y="175"/>
                    </a:cubicBezTo>
                    <a:cubicBezTo>
                      <a:pt x="1546" y="108"/>
                      <a:pt x="1479" y="7"/>
                      <a:pt x="1412" y="7"/>
                    </a:cubicBezTo>
                    <a:cubicBezTo>
                      <a:pt x="1357" y="3"/>
                      <a:pt x="1304" y="1"/>
                      <a:pt x="1251" y="1"/>
                    </a:cubicBezTo>
                    <a:close/>
                  </a:path>
                </a:pathLst>
              </a:custGeom>
              <a:solidFill>
                <a:srgbClr val="311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5"/>
              <p:cNvSpPr/>
              <p:nvPr/>
            </p:nvSpPr>
            <p:spPr>
              <a:xfrm>
                <a:off x="3682507" y="2417802"/>
                <a:ext cx="203397" cy="167062"/>
              </a:xfrm>
              <a:custGeom>
                <a:avLst/>
                <a:gdLst/>
                <a:ahLst/>
                <a:cxnLst/>
                <a:rect l="l" t="t" r="r" b="b"/>
                <a:pathLst>
                  <a:path w="14890" h="12230" extrusionOk="0">
                    <a:moveTo>
                      <a:pt x="3509" y="1"/>
                    </a:moveTo>
                    <a:cubicBezTo>
                      <a:pt x="767" y="1"/>
                      <a:pt x="1" y="2655"/>
                      <a:pt x="1" y="2655"/>
                    </a:cubicBezTo>
                    <a:lnTo>
                      <a:pt x="203" y="3529"/>
                    </a:lnTo>
                    <a:cubicBezTo>
                      <a:pt x="402" y="3141"/>
                      <a:pt x="689" y="2917"/>
                      <a:pt x="1060" y="2917"/>
                    </a:cubicBezTo>
                    <a:cubicBezTo>
                      <a:pt x="1880" y="2917"/>
                      <a:pt x="3110" y="4011"/>
                      <a:pt x="4706" y="6856"/>
                    </a:cubicBezTo>
                    <a:cubicBezTo>
                      <a:pt x="6605" y="10241"/>
                      <a:pt x="9315" y="12229"/>
                      <a:pt x="11416" y="12229"/>
                    </a:cubicBezTo>
                    <a:cubicBezTo>
                      <a:pt x="11881" y="12229"/>
                      <a:pt x="12315" y="12132"/>
                      <a:pt x="12705" y="11931"/>
                    </a:cubicBezTo>
                    <a:cubicBezTo>
                      <a:pt x="14890" y="10822"/>
                      <a:pt x="13108" y="8201"/>
                      <a:pt x="13108" y="8201"/>
                    </a:cubicBezTo>
                    <a:cubicBezTo>
                      <a:pt x="13108" y="8201"/>
                      <a:pt x="8000" y="773"/>
                      <a:pt x="4471" y="101"/>
                    </a:cubicBezTo>
                    <a:cubicBezTo>
                      <a:pt x="4126" y="32"/>
                      <a:pt x="3806" y="1"/>
                      <a:pt x="3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5"/>
              <p:cNvSpPr/>
              <p:nvPr/>
            </p:nvSpPr>
            <p:spPr>
              <a:xfrm>
                <a:off x="3528723" y="2499885"/>
                <a:ext cx="27443" cy="9740"/>
              </a:xfrm>
              <a:custGeom>
                <a:avLst/>
                <a:gdLst/>
                <a:ahLst/>
                <a:cxnLst/>
                <a:rect l="l" t="t" r="r" b="b"/>
                <a:pathLst>
                  <a:path w="2009" h="713" extrusionOk="0">
                    <a:moveTo>
                      <a:pt x="1140" y="1"/>
                    </a:moveTo>
                    <a:cubicBezTo>
                      <a:pt x="1083" y="1"/>
                      <a:pt x="1028" y="3"/>
                      <a:pt x="975" y="7"/>
                    </a:cubicBezTo>
                    <a:cubicBezTo>
                      <a:pt x="975" y="7"/>
                      <a:pt x="958" y="6"/>
                      <a:pt x="929" y="6"/>
                    </a:cubicBezTo>
                    <a:cubicBezTo>
                      <a:pt x="740" y="6"/>
                      <a:pt x="29" y="32"/>
                      <a:pt x="0" y="410"/>
                    </a:cubicBezTo>
                    <a:cubicBezTo>
                      <a:pt x="0" y="410"/>
                      <a:pt x="0" y="679"/>
                      <a:pt x="807" y="713"/>
                    </a:cubicBezTo>
                    <a:cubicBezTo>
                      <a:pt x="1647" y="713"/>
                      <a:pt x="1849" y="646"/>
                      <a:pt x="1949" y="377"/>
                    </a:cubicBezTo>
                    <a:cubicBezTo>
                      <a:pt x="2008" y="111"/>
                      <a:pt x="1549"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5"/>
              <p:cNvSpPr/>
              <p:nvPr/>
            </p:nvSpPr>
            <p:spPr>
              <a:xfrm>
                <a:off x="3525049" y="2565440"/>
                <a:ext cx="21583" cy="7090"/>
              </a:xfrm>
              <a:custGeom>
                <a:avLst/>
                <a:gdLst/>
                <a:ahLst/>
                <a:cxnLst/>
                <a:rect l="l" t="t" r="r" b="b"/>
                <a:pathLst>
                  <a:path w="1580" h="519" extrusionOk="0">
                    <a:moveTo>
                      <a:pt x="1404" y="1"/>
                    </a:moveTo>
                    <a:cubicBezTo>
                      <a:pt x="1383" y="1"/>
                      <a:pt x="1363" y="5"/>
                      <a:pt x="1345" y="14"/>
                    </a:cubicBezTo>
                    <a:cubicBezTo>
                      <a:pt x="1078" y="174"/>
                      <a:pt x="773" y="212"/>
                      <a:pt x="546" y="212"/>
                    </a:cubicBezTo>
                    <a:cubicBezTo>
                      <a:pt x="343" y="212"/>
                      <a:pt x="202" y="182"/>
                      <a:pt x="202" y="182"/>
                    </a:cubicBezTo>
                    <a:cubicBezTo>
                      <a:pt x="190" y="176"/>
                      <a:pt x="176" y="173"/>
                      <a:pt x="162" y="173"/>
                    </a:cubicBezTo>
                    <a:cubicBezTo>
                      <a:pt x="101" y="173"/>
                      <a:pt x="34" y="228"/>
                      <a:pt x="34" y="283"/>
                    </a:cubicBezTo>
                    <a:cubicBezTo>
                      <a:pt x="0" y="350"/>
                      <a:pt x="67" y="451"/>
                      <a:pt x="135" y="485"/>
                    </a:cubicBezTo>
                    <a:cubicBezTo>
                      <a:pt x="135" y="485"/>
                      <a:pt x="336" y="518"/>
                      <a:pt x="572" y="518"/>
                    </a:cubicBezTo>
                    <a:cubicBezTo>
                      <a:pt x="840" y="518"/>
                      <a:pt x="1177" y="485"/>
                      <a:pt x="1479" y="283"/>
                    </a:cubicBezTo>
                    <a:cubicBezTo>
                      <a:pt x="1580" y="249"/>
                      <a:pt x="1580" y="149"/>
                      <a:pt x="1546" y="81"/>
                    </a:cubicBezTo>
                    <a:cubicBezTo>
                      <a:pt x="1522" y="32"/>
                      <a:pt x="1461" y="1"/>
                      <a:pt x="1404" y="1"/>
                    </a:cubicBezTo>
                    <a:close/>
                  </a:path>
                </a:pathLst>
              </a:custGeom>
              <a:solidFill>
                <a:srgbClr val="3117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5"/>
              <p:cNvSpPr/>
              <p:nvPr/>
            </p:nvSpPr>
            <p:spPr>
              <a:xfrm>
                <a:off x="3531018" y="2526823"/>
                <a:ext cx="11488" cy="10587"/>
              </a:xfrm>
              <a:custGeom>
                <a:avLst/>
                <a:gdLst/>
                <a:ahLst/>
                <a:cxnLst/>
                <a:rect l="l" t="t" r="r" b="b"/>
                <a:pathLst>
                  <a:path w="841" h="775" extrusionOk="0">
                    <a:moveTo>
                      <a:pt x="424" y="0"/>
                    </a:moveTo>
                    <a:cubicBezTo>
                      <a:pt x="385" y="0"/>
                      <a:pt x="344" y="6"/>
                      <a:pt x="303" y="18"/>
                    </a:cubicBezTo>
                    <a:cubicBezTo>
                      <a:pt x="101" y="52"/>
                      <a:pt x="0" y="287"/>
                      <a:pt x="34" y="488"/>
                    </a:cubicBezTo>
                    <a:cubicBezTo>
                      <a:pt x="89" y="654"/>
                      <a:pt x="235" y="775"/>
                      <a:pt x="398" y="775"/>
                    </a:cubicBezTo>
                    <a:cubicBezTo>
                      <a:pt x="433" y="775"/>
                      <a:pt x="469" y="769"/>
                      <a:pt x="504" y="757"/>
                    </a:cubicBezTo>
                    <a:cubicBezTo>
                      <a:pt x="740" y="690"/>
                      <a:pt x="840" y="488"/>
                      <a:pt x="807" y="287"/>
                    </a:cubicBezTo>
                    <a:cubicBezTo>
                      <a:pt x="751" y="121"/>
                      <a:pt x="605" y="0"/>
                      <a:pt x="4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5"/>
              <p:cNvSpPr/>
              <p:nvPr/>
            </p:nvSpPr>
            <p:spPr>
              <a:xfrm>
                <a:off x="1882406" y="3368579"/>
                <a:ext cx="123978" cy="147842"/>
              </a:xfrm>
              <a:custGeom>
                <a:avLst/>
                <a:gdLst/>
                <a:ahLst/>
                <a:cxnLst/>
                <a:rect l="l" t="t" r="r" b="b"/>
                <a:pathLst>
                  <a:path w="9076" h="10823" extrusionOk="0">
                    <a:moveTo>
                      <a:pt x="1" y="1"/>
                    </a:moveTo>
                    <a:lnTo>
                      <a:pt x="2354" y="10823"/>
                    </a:lnTo>
                    <a:lnTo>
                      <a:pt x="9075" y="10823"/>
                    </a:lnTo>
                    <a:lnTo>
                      <a:pt x="6723"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5"/>
              <p:cNvSpPr/>
              <p:nvPr/>
            </p:nvSpPr>
            <p:spPr>
              <a:xfrm>
                <a:off x="1884701" y="3487940"/>
                <a:ext cx="244719" cy="83121"/>
              </a:xfrm>
              <a:custGeom>
                <a:avLst/>
                <a:gdLst/>
                <a:ahLst/>
                <a:cxnLst/>
                <a:rect l="l" t="t" r="r" b="b"/>
                <a:pathLst>
                  <a:path w="17915" h="6085" extrusionOk="0">
                    <a:moveTo>
                      <a:pt x="1211" y="1"/>
                    </a:moveTo>
                    <a:cubicBezTo>
                      <a:pt x="169" y="3698"/>
                      <a:pt x="1" y="6084"/>
                      <a:pt x="1" y="6084"/>
                    </a:cubicBezTo>
                    <a:lnTo>
                      <a:pt x="17914" y="6084"/>
                    </a:lnTo>
                    <a:cubicBezTo>
                      <a:pt x="17679" y="4068"/>
                      <a:pt x="16099" y="2555"/>
                      <a:pt x="13243" y="2253"/>
                    </a:cubicBezTo>
                    <a:cubicBezTo>
                      <a:pt x="10386" y="1950"/>
                      <a:pt x="10218" y="1"/>
                      <a:pt x="10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5"/>
              <p:cNvSpPr/>
              <p:nvPr/>
            </p:nvSpPr>
            <p:spPr>
              <a:xfrm>
                <a:off x="1884701" y="3571048"/>
                <a:ext cx="244719" cy="17457"/>
              </a:xfrm>
              <a:custGeom>
                <a:avLst/>
                <a:gdLst/>
                <a:ahLst/>
                <a:cxnLst/>
                <a:rect l="l" t="t" r="r" b="b"/>
                <a:pathLst>
                  <a:path w="17915" h="1278" extrusionOk="0">
                    <a:moveTo>
                      <a:pt x="1" y="0"/>
                    </a:moveTo>
                    <a:lnTo>
                      <a:pt x="1" y="1277"/>
                    </a:lnTo>
                    <a:lnTo>
                      <a:pt x="17914" y="1277"/>
                    </a:lnTo>
                    <a:lnTo>
                      <a:pt x="17914" y="0"/>
                    </a:ln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5"/>
              <p:cNvSpPr/>
              <p:nvPr/>
            </p:nvSpPr>
            <p:spPr>
              <a:xfrm>
                <a:off x="1891135" y="3526052"/>
                <a:ext cx="48671" cy="45010"/>
              </a:xfrm>
              <a:custGeom>
                <a:avLst/>
                <a:gdLst/>
                <a:ahLst/>
                <a:cxnLst/>
                <a:rect l="l" t="t" r="r" b="b"/>
                <a:pathLst>
                  <a:path w="3563" h="3295" extrusionOk="0">
                    <a:moveTo>
                      <a:pt x="34" y="0"/>
                    </a:moveTo>
                    <a:lnTo>
                      <a:pt x="0" y="303"/>
                    </a:lnTo>
                    <a:cubicBezTo>
                      <a:pt x="34" y="303"/>
                      <a:pt x="3260" y="673"/>
                      <a:pt x="3260" y="3294"/>
                    </a:cubicBezTo>
                    <a:lnTo>
                      <a:pt x="3563" y="3294"/>
                    </a:lnTo>
                    <a:cubicBezTo>
                      <a:pt x="3563" y="404"/>
                      <a:pt x="68" y="0"/>
                      <a:pt x="34"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5"/>
              <p:cNvSpPr/>
              <p:nvPr/>
            </p:nvSpPr>
            <p:spPr>
              <a:xfrm>
                <a:off x="1973778" y="3463448"/>
                <a:ext cx="65199" cy="47468"/>
              </a:xfrm>
              <a:custGeom>
                <a:avLst/>
                <a:gdLst/>
                <a:ahLst/>
                <a:cxnLst/>
                <a:rect l="l" t="t" r="r" b="b"/>
                <a:pathLst>
                  <a:path w="4773" h="3475" extrusionOk="0">
                    <a:moveTo>
                      <a:pt x="1277" y="315"/>
                    </a:moveTo>
                    <a:cubicBezTo>
                      <a:pt x="1378" y="315"/>
                      <a:pt x="1479" y="349"/>
                      <a:pt x="1580" y="382"/>
                    </a:cubicBezTo>
                    <a:cubicBezTo>
                      <a:pt x="2689" y="651"/>
                      <a:pt x="3798" y="2332"/>
                      <a:pt x="4268" y="3037"/>
                    </a:cubicBezTo>
                    <a:cubicBezTo>
                      <a:pt x="2655" y="2601"/>
                      <a:pt x="471" y="1727"/>
                      <a:pt x="336" y="1021"/>
                    </a:cubicBezTo>
                    <a:cubicBezTo>
                      <a:pt x="336" y="954"/>
                      <a:pt x="302" y="752"/>
                      <a:pt x="706" y="517"/>
                    </a:cubicBezTo>
                    <a:cubicBezTo>
                      <a:pt x="874" y="382"/>
                      <a:pt x="1075" y="315"/>
                      <a:pt x="1277" y="315"/>
                    </a:cubicBezTo>
                    <a:close/>
                    <a:moveTo>
                      <a:pt x="1293" y="1"/>
                    </a:moveTo>
                    <a:cubicBezTo>
                      <a:pt x="1025" y="1"/>
                      <a:pt x="773" y="83"/>
                      <a:pt x="538" y="248"/>
                    </a:cubicBezTo>
                    <a:cubicBezTo>
                      <a:pt x="168" y="483"/>
                      <a:pt x="0" y="752"/>
                      <a:pt x="34" y="1055"/>
                    </a:cubicBezTo>
                    <a:cubicBezTo>
                      <a:pt x="235" y="2298"/>
                      <a:pt x="4100" y="3340"/>
                      <a:pt x="4537" y="3474"/>
                    </a:cubicBezTo>
                    <a:lnTo>
                      <a:pt x="4604" y="3474"/>
                    </a:lnTo>
                    <a:cubicBezTo>
                      <a:pt x="4638" y="3474"/>
                      <a:pt x="4672" y="3441"/>
                      <a:pt x="4739" y="3407"/>
                    </a:cubicBezTo>
                    <a:cubicBezTo>
                      <a:pt x="4772" y="3374"/>
                      <a:pt x="4772" y="3273"/>
                      <a:pt x="4739" y="3239"/>
                    </a:cubicBezTo>
                    <a:cubicBezTo>
                      <a:pt x="4672" y="3105"/>
                      <a:pt x="3193" y="450"/>
                      <a:pt x="1647" y="46"/>
                    </a:cubicBezTo>
                    <a:cubicBezTo>
                      <a:pt x="1526" y="16"/>
                      <a:pt x="1408" y="1"/>
                      <a:pt x="1293"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5"/>
              <p:cNvSpPr/>
              <p:nvPr/>
            </p:nvSpPr>
            <p:spPr>
              <a:xfrm>
                <a:off x="2034374" y="3471193"/>
                <a:ext cx="60609" cy="39723"/>
              </a:xfrm>
              <a:custGeom>
                <a:avLst/>
                <a:gdLst/>
                <a:ahLst/>
                <a:cxnLst/>
                <a:rect l="l" t="t" r="r" b="b"/>
                <a:pathLst>
                  <a:path w="4437" h="2908" extrusionOk="0">
                    <a:moveTo>
                      <a:pt x="3059" y="319"/>
                    </a:moveTo>
                    <a:cubicBezTo>
                      <a:pt x="3294" y="319"/>
                      <a:pt x="3563" y="420"/>
                      <a:pt x="3798" y="656"/>
                    </a:cubicBezTo>
                    <a:cubicBezTo>
                      <a:pt x="4101" y="924"/>
                      <a:pt x="4067" y="1126"/>
                      <a:pt x="4033" y="1193"/>
                    </a:cubicBezTo>
                    <a:cubicBezTo>
                      <a:pt x="3832" y="1798"/>
                      <a:pt x="1882" y="2302"/>
                      <a:pt x="471" y="2538"/>
                    </a:cubicBezTo>
                    <a:cubicBezTo>
                      <a:pt x="874" y="1933"/>
                      <a:pt x="1849" y="521"/>
                      <a:pt x="2857" y="353"/>
                    </a:cubicBezTo>
                    <a:cubicBezTo>
                      <a:pt x="2924" y="353"/>
                      <a:pt x="2991" y="319"/>
                      <a:pt x="3059" y="319"/>
                    </a:cubicBezTo>
                    <a:close/>
                    <a:moveTo>
                      <a:pt x="3039" y="0"/>
                    </a:moveTo>
                    <a:cubicBezTo>
                      <a:pt x="2968" y="0"/>
                      <a:pt x="2896" y="6"/>
                      <a:pt x="2823" y="17"/>
                    </a:cubicBezTo>
                    <a:cubicBezTo>
                      <a:pt x="1378" y="252"/>
                      <a:pt x="68" y="2571"/>
                      <a:pt x="0" y="2672"/>
                    </a:cubicBezTo>
                    <a:cubicBezTo>
                      <a:pt x="0" y="2706"/>
                      <a:pt x="0" y="2773"/>
                      <a:pt x="34" y="2840"/>
                    </a:cubicBezTo>
                    <a:cubicBezTo>
                      <a:pt x="68" y="2874"/>
                      <a:pt x="101" y="2907"/>
                      <a:pt x="168" y="2907"/>
                    </a:cubicBezTo>
                    <a:cubicBezTo>
                      <a:pt x="572" y="2840"/>
                      <a:pt x="4000" y="2370"/>
                      <a:pt x="4336" y="1261"/>
                    </a:cubicBezTo>
                    <a:cubicBezTo>
                      <a:pt x="4437" y="992"/>
                      <a:pt x="4336" y="689"/>
                      <a:pt x="4000" y="420"/>
                    </a:cubicBezTo>
                    <a:cubicBezTo>
                      <a:pt x="3720" y="140"/>
                      <a:pt x="3393" y="0"/>
                      <a:pt x="3039"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5"/>
              <p:cNvSpPr/>
              <p:nvPr/>
            </p:nvSpPr>
            <p:spPr>
              <a:xfrm>
                <a:off x="2010496" y="3506313"/>
                <a:ext cx="27566" cy="16078"/>
              </a:xfrm>
              <a:custGeom>
                <a:avLst/>
                <a:gdLst/>
                <a:ahLst/>
                <a:cxnLst/>
                <a:rect l="l" t="t" r="r" b="b"/>
                <a:pathLst>
                  <a:path w="2018" h="1177" extrusionOk="0">
                    <a:moveTo>
                      <a:pt x="1849" y="0"/>
                    </a:moveTo>
                    <a:cubicBezTo>
                      <a:pt x="1816" y="0"/>
                      <a:pt x="1211" y="34"/>
                      <a:pt x="68" y="874"/>
                    </a:cubicBezTo>
                    <a:cubicBezTo>
                      <a:pt x="1" y="941"/>
                      <a:pt x="1" y="1042"/>
                      <a:pt x="34" y="1109"/>
                    </a:cubicBezTo>
                    <a:cubicBezTo>
                      <a:pt x="68" y="1143"/>
                      <a:pt x="135" y="1177"/>
                      <a:pt x="169" y="1177"/>
                    </a:cubicBezTo>
                    <a:cubicBezTo>
                      <a:pt x="202" y="1177"/>
                      <a:pt x="236" y="1143"/>
                      <a:pt x="270" y="1143"/>
                    </a:cubicBezTo>
                    <a:cubicBezTo>
                      <a:pt x="1311" y="336"/>
                      <a:pt x="1849" y="336"/>
                      <a:pt x="1849" y="336"/>
                    </a:cubicBezTo>
                    <a:cubicBezTo>
                      <a:pt x="1950" y="336"/>
                      <a:pt x="2017" y="269"/>
                      <a:pt x="2017" y="168"/>
                    </a:cubicBezTo>
                    <a:cubicBezTo>
                      <a:pt x="2017" y="101"/>
                      <a:pt x="1950" y="0"/>
                      <a:pt x="1849"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5"/>
              <p:cNvSpPr/>
              <p:nvPr/>
            </p:nvSpPr>
            <p:spPr>
              <a:xfrm>
                <a:off x="2026109" y="3514113"/>
                <a:ext cx="27552" cy="16078"/>
              </a:xfrm>
              <a:custGeom>
                <a:avLst/>
                <a:gdLst/>
                <a:ahLst/>
                <a:cxnLst/>
                <a:rect l="l" t="t" r="r" b="b"/>
                <a:pathLst>
                  <a:path w="2017" h="1177" extrusionOk="0">
                    <a:moveTo>
                      <a:pt x="1849" y="1"/>
                    </a:moveTo>
                    <a:cubicBezTo>
                      <a:pt x="1815" y="34"/>
                      <a:pt x="740" y="101"/>
                      <a:pt x="68" y="942"/>
                    </a:cubicBezTo>
                    <a:cubicBezTo>
                      <a:pt x="0" y="1009"/>
                      <a:pt x="34" y="1110"/>
                      <a:pt x="101" y="1143"/>
                    </a:cubicBezTo>
                    <a:cubicBezTo>
                      <a:pt x="135" y="1177"/>
                      <a:pt x="168" y="1177"/>
                      <a:pt x="202" y="1177"/>
                    </a:cubicBezTo>
                    <a:cubicBezTo>
                      <a:pt x="236" y="1177"/>
                      <a:pt x="303" y="1177"/>
                      <a:pt x="303" y="1143"/>
                    </a:cubicBezTo>
                    <a:cubicBezTo>
                      <a:pt x="874" y="404"/>
                      <a:pt x="1849" y="337"/>
                      <a:pt x="1849" y="337"/>
                    </a:cubicBezTo>
                    <a:cubicBezTo>
                      <a:pt x="1950" y="337"/>
                      <a:pt x="2017" y="269"/>
                      <a:pt x="2017" y="169"/>
                    </a:cubicBezTo>
                    <a:cubicBezTo>
                      <a:pt x="2017" y="68"/>
                      <a:pt x="1916" y="1"/>
                      <a:pt x="1849"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5"/>
              <p:cNvSpPr/>
              <p:nvPr/>
            </p:nvSpPr>
            <p:spPr>
              <a:xfrm>
                <a:off x="1659298" y="2864498"/>
                <a:ext cx="365910" cy="590863"/>
              </a:xfrm>
              <a:custGeom>
                <a:avLst/>
                <a:gdLst/>
                <a:ahLst/>
                <a:cxnLst/>
                <a:rect l="l" t="t" r="r" b="b"/>
                <a:pathLst>
                  <a:path w="26787" h="43255" extrusionOk="0">
                    <a:moveTo>
                      <a:pt x="13444" y="0"/>
                    </a:moveTo>
                    <a:lnTo>
                      <a:pt x="0" y="1009"/>
                    </a:lnTo>
                    <a:lnTo>
                      <a:pt x="5949" y="11394"/>
                    </a:lnTo>
                    <a:cubicBezTo>
                      <a:pt x="12805" y="27324"/>
                      <a:pt x="15460" y="43255"/>
                      <a:pt x="15460" y="43255"/>
                    </a:cubicBezTo>
                    <a:lnTo>
                      <a:pt x="26786" y="42650"/>
                    </a:lnTo>
                    <a:cubicBezTo>
                      <a:pt x="26786" y="42650"/>
                      <a:pt x="25408" y="23291"/>
                      <a:pt x="16334" y="4302"/>
                    </a:cubicBezTo>
                    <a:lnTo>
                      <a:pt x="134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5"/>
              <p:cNvSpPr/>
              <p:nvPr/>
            </p:nvSpPr>
            <p:spPr>
              <a:xfrm>
                <a:off x="1490351" y="3305224"/>
                <a:ext cx="165286" cy="169425"/>
              </a:xfrm>
              <a:custGeom>
                <a:avLst/>
                <a:gdLst/>
                <a:ahLst/>
                <a:cxnLst/>
                <a:rect l="l" t="t" r="r" b="b"/>
                <a:pathLst>
                  <a:path w="12100" h="12403" extrusionOk="0">
                    <a:moveTo>
                      <a:pt x="6016" y="1"/>
                    </a:moveTo>
                    <a:lnTo>
                      <a:pt x="0" y="9546"/>
                    </a:lnTo>
                    <a:lnTo>
                      <a:pt x="6083" y="12402"/>
                    </a:lnTo>
                    <a:lnTo>
                      <a:pt x="12099" y="2857"/>
                    </a:lnTo>
                    <a:lnTo>
                      <a:pt x="6016"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5"/>
              <p:cNvSpPr/>
              <p:nvPr/>
            </p:nvSpPr>
            <p:spPr>
              <a:xfrm>
                <a:off x="1439850" y="3403931"/>
                <a:ext cx="230472" cy="172635"/>
              </a:xfrm>
              <a:custGeom>
                <a:avLst/>
                <a:gdLst/>
                <a:ahLst/>
                <a:cxnLst/>
                <a:rect l="l" t="t" r="r" b="b"/>
                <a:pathLst>
                  <a:path w="16872" h="12638" extrusionOk="0">
                    <a:moveTo>
                      <a:pt x="3697" y="1"/>
                    </a:moveTo>
                    <a:cubicBezTo>
                      <a:pt x="1177" y="2891"/>
                      <a:pt x="0" y="5008"/>
                      <a:pt x="0" y="5008"/>
                    </a:cubicBezTo>
                    <a:lnTo>
                      <a:pt x="16200" y="12637"/>
                    </a:lnTo>
                    <a:cubicBezTo>
                      <a:pt x="16872" y="10688"/>
                      <a:pt x="16065" y="8672"/>
                      <a:pt x="13612" y="7159"/>
                    </a:cubicBezTo>
                    <a:cubicBezTo>
                      <a:pt x="11158" y="5680"/>
                      <a:pt x="11864" y="3866"/>
                      <a:pt x="11864" y="3866"/>
                    </a:cubicBezTo>
                    <a:lnTo>
                      <a:pt x="36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5"/>
              <p:cNvSpPr/>
              <p:nvPr/>
            </p:nvSpPr>
            <p:spPr>
              <a:xfrm>
                <a:off x="1432501" y="3472341"/>
                <a:ext cx="228641" cy="119839"/>
              </a:xfrm>
              <a:custGeom>
                <a:avLst/>
                <a:gdLst/>
                <a:ahLst/>
                <a:cxnLst/>
                <a:rect l="l" t="t" r="r" b="b"/>
                <a:pathLst>
                  <a:path w="16738" h="8773" extrusionOk="0">
                    <a:moveTo>
                      <a:pt x="572" y="0"/>
                    </a:moveTo>
                    <a:lnTo>
                      <a:pt x="1" y="1143"/>
                    </a:lnTo>
                    <a:lnTo>
                      <a:pt x="16200" y="8772"/>
                    </a:lnTo>
                    <a:lnTo>
                      <a:pt x="16738" y="7629"/>
                    </a:lnTo>
                    <a:lnTo>
                      <a:pt x="572" y="0"/>
                    </a:ln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5"/>
              <p:cNvSpPr/>
              <p:nvPr/>
            </p:nvSpPr>
            <p:spPr>
              <a:xfrm>
                <a:off x="1463263" y="3434229"/>
                <a:ext cx="43630" cy="61538"/>
              </a:xfrm>
              <a:custGeom>
                <a:avLst/>
                <a:gdLst/>
                <a:ahLst/>
                <a:cxnLst/>
                <a:rect l="l" t="t" r="r" b="b"/>
                <a:pathLst>
                  <a:path w="3194" h="4505" extrusionOk="0">
                    <a:moveTo>
                      <a:pt x="168" y="1"/>
                    </a:moveTo>
                    <a:lnTo>
                      <a:pt x="0" y="270"/>
                    </a:lnTo>
                    <a:cubicBezTo>
                      <a:pt x="101" y="337"/>
                      <a:pt x="2756" y="1984"/>
                      <a:pt x="1647" y="4370"/>
                    </a:cubicBezTo>
                    <a:lnTo>
                      <a:pt x="1950" y="4504"/>
                    </a:lnTo>
                    <a:cubicBezTo>
                      <a:pt x="3193" y="1849"/>
                      <a:pt x="168" y="34"/>
                      <a:pt x="168"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5"/>
              <p:cNvSpPr/>
              <p:nvPr/>
            </p:nvSpPr>
            <p:spPr>
              <a:xfrm>
                <a:off x="1556001" y="3418534"/>
                <a:ext cx="50050" cy="63915"/>
              </a:xfrm>
              <a:custGeom>
                <a:avLst/>
                <a:gdLst/>
                <a:ahLst/>
                <a:cxnLst/>
                <a:rect l="l" t="t" r="r" b="b"/>
                <a:pathLst>
                  <a:path w="3664" h="4679" extrusionOk="0">
                    <a:moveTo>
                      <a:pt x="1345" y="309"/>
                    </a:moveTo>
                    <a:cubicBezTo>
                      <a:pt x="1580" y="309"/>
                      <a:pt x="1815" y="410"/>
                      <a:pt x="2017" y="578"/>
                    </a:cubicBezTo>
                    <a:cubicBezTo>
                      <a:pt x="2891" y="1318"/>
                      <a:pt x="3193" y="3301"/>
                      <a:pt x="3294" y="4141"/>
                    </a:cubicBezTo>
                    <a:cubicBezTo>
                      <a:pt x="2050" y="3065"/>
                      <a:pt x="437" y="1318"/>
                      <a:pt x="639" y="646"/>
                    </a:cubicBezTo>
                    <a:cubicBezTo>
                      <a:pt x="639" y="578"/>
                      <a:pt x="706" y="377"/>
                      <a:pt x="1177" y="343"/>
                    </a:cubicBezTo>
                    <a:cubicBezTo>
                      <a:pt x="1210" y="309"/>
                      <a:pt x="1277" y="309"/>
                      <a:pt x="1345" y="309"/>
                    </a:cubicBezTo>
                    <a:close/>
                    <a:moveTo>
                      <a:pt x="1290" y="1"/>
                    </a:moveTo>
                    <a:cubicBezTo>
                      <a:pt x="1242" y="1"/>
                      <a:pt x="1193" y="3"/>
                      <a:pt x="1143" y="7"/>
                    </a:cubicBezTo>
                    <a:cubicBezTo>
                      <a:pt x="706" y="74"/>
                      <a:pt x="437" y="242"/>
                      <a:pt x="336" y="545"/>
                    </a:cubicBezTo>
                    <a:cubicBezTo>
                      <a:pt x="0" y="1721"/>
                      <a:pt x="3059" y="4343"/>
                      <a:pt x="3395" y="4645"/>
                    </a:cubicBezTo>
                    <a:cubicBezTo>
                      <a:pt x="3428" y="4679"/>
                      <a:pt x="3462" y="4679"/>
                      <a:pt x="3496" y="4679"/>
                    </a:cubicBezTo>
                    <a:lnTo>
                      <a:pt x="3563" y="4679"/>
                    </a:lnTo>
                    <a:cubicBezTo>
                      <a:pt x="3630" y="4645"/>
                      <a:pt x="3664" y="4578"/>
                      <a:pt x="3664" y="4511"/>
                    </a:cubicBezTo>
                    <a:cubicBezTo>
                      <a:pt x="3664" y="4376"/>
                      <a:pt x="3462" y="1351"/>
                      <a:pt x="2218" y="343"/>
                    </a:cubicBezTo>
                    <a:cubicBezTo>
                      <a:pt x="1953" y="107"/>
                      <a:pt x="1636" y="1"/>
                      <a:pt x="1290"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5"/>
              <p:cNvSpPr/>
              <p:nvPr/>
            </p:nvSpPr>
            <p:spPr>
              <a:xfrm>
                <a:off x="1601447" y="3461317"/>
                <a:ext cx="65664" cy="29861"/>
              </a:xfrm>
              <a:custGeom>
                <a:avLst/>
                <a:gdLst/>
                <a:ahLst/>
                <a:cxnLst/>
                <a:rect l="l" t="t" r="r" b="b"/>
                <a:pathLst>
                  <a:path w="4807" h="2186" extrusionOk="0">
                    <a:moveTo>
                      <a:pt x="3226" y="318"/>
                    </a:moveTo>
                    <a:cubicBezTo>
                      <a:pt x="3368" y="318"/>
                      <a:pt x="3504" y="334"/>
                      <a:pt x="3630" y="370"/>
                    </a:cubicBezTo>
                    <a:cubicBezTo>
                      <a:pt x="3966" y="471"/>
                      <a:pt x="4202" y="706"/>
                      <a:pt x="4370" y="1042"/>
                    </a:cubicBezTo>
                    <a:cubicBezTo>
                      <a:pt x="4538" y="1446"/>
                      <a:pt x="4403" y="1580"/>
                      <a:pt x="4370" y="1647"/>
                    </a:cubicBezTo>
                    <a:cubicBezTo>
                      <a:pt x="4213" y="1804"/>
                      <a:pt x="3888" y="1868"/>
                      <a:pt x="3473" y="1868"/>
                    </a:cubicBezTo>
                    <a:cubicBezTo>
                      <a:pt x="2644" y="1868"/>
                      <a:pt x="1457" y="1614"/>
                      <a:pt x="538" y="1345"/>
                    </a:cubicBezTo>
                    <a:cubicBezTo>
                      <a:pt x="1091" y="996"/>
                      <a:pt x="2300" y="318"/>
                      <a:pt x="3226" y="318"/>
                    </a:cubicBezTo>
                    <a:close/>
                    <a:moveTo>
                      <a:pt x="3228" y="1"/>
                    </a:moveTo>
                    <a:cubicBezTo>
                      <a:pt x="1878" y="1"/>
                      <a:pt x="161" y="1218"/>
                      <a:pt x="101" y="1278"/>
                    </a:cubicBezTo>
                    <a:cubicBezTo>
                      <a:pt x="34" y="1311"/>
                      <a:pt x="0" y="1379"/>
                      <a:pt x="34" y="1412"/>
                    </a:cubicBezTo>
                    <a:cubicBezTo>
                      <a:pt x="34" y="1479"/>
                      <a:pt x="68" y="1547"/>
                      <a:pt x="135" y="1547"/>
                    </a:cubicBezTo>
                    <a:cubicBezTo>
                      <a:pt x="404" y="1647"/>
                      <a:pt x="2151" y="2185"/>
                      <a:pt x="3429" y="2185"/>
                    </a:cubicBezTo>
                    <a:cubicBezTo>
                      <a:pt x="3933" y="2185"/>
                      <a:pt x="4370" y="2084"/>
                      <a:pt x="4605" y="1849"/>
                    </a:cubicBezTo>
                    <a:cubicBezTo>
                      <a:pt x="4807" y="1614"/>
                      <a:pt x="4807" y="1311"/>
                      <a:pt x="4672" y="942"/>
                    </a:cubicBezTo>
                    <a:cubicBezTo>
                      <a:pt x="4470" y="471"/>
                      <a:pt x="4168" y="202"/>
                      <a:pt x="3731" y="68"/>
                    </a:cubicBezTo>
                    <a:cubicBezTo>
                      <a:pt x="3572" y="21"/>
                      <a:pt x="3403" y="1"/>
                      <a:pt x="3228"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5"/>
              <p:cNvSpPr/>
              <p:nvPr/>
            </p:nvSpPr>
            <p:spPr>
              <a:xfrm>
                <a:off x="1575275" y="3476685"/>
                <a:ext cx="30312" cy="6229"/>
              </a:xfrm>
              <a:custGeom>
                <a:avLst/>
                <a:gdLst/>
                <a:ahLst/>
                <a:cxnLst/>
                <a:rect l="l" t="t" r="r" b="b"/>
                <a:pathLst>
                  <a:path w="2219" h="456" extrusionOk="0">
                    <a:moveTo>
                      <a:pt x="1389" y="0"/>
                    </a:moveTo>
                    <a:cubicBezTo>
                      <a:pt x="1084" y="0"/>
                      <a:pt x="673" y="37"/>
                      <a:pt x="135" y="153"/>
                    </a:cubicBezTo>
                    <a:cubicBezTo>
                      <a:pt x="34" y="153"/>
                      <a:pt x="1" y="254"/>
                      <a:pt x="1" y="321"/>
                    </a:cubicBezTo>
                    <a:cubicBezTo>
                      <a:pt x="34" y="388"/>
                      <a:pt x="102" y="455"/>
                      <a:pt x="169" y="455"/>
                    </a:cubicBezTo>
                    <a:lnTo>
                      <a:pt x="202" y="455"/>
                    </a:lnTo>
                    <a:cubicBezTo>
                      <a:pt x="713" y="348"/>
                      <a:pt x="1095" y="315"/>
                      <a:pt x="1371" y="315"/>
                    </a:cubicBezTo>
                    <a:cubicBezTo>
                      <a:pt x="1786" y="315"/>
                      <a:pt x="1964" y="388"/>
                      <a:pt x="1984" y="388"/>
                    </a:cubicBezTo>
                    <a:cubicBezTo>
                      <a:pt x="2002" y="397"/>
                      <a:pt x="2022" y="401"/>
                      <a:pt x="2043" y="401"/>
                    </a:cubicBezTo>
                    <a:cubicBezTo>
                      <a:pt x="2100" y="401"/>
                      <a:pt x="2161" y="370"/>
                      <a:pt x="2185" y="321"/>
                    </a:cubicBezTo>
                    <a:cubicBezTo>
                      <a:pt x="2219" y="254"/>
                      <a:pt x="2185" y="153"/>
                      <a:pt x="2118" y="119"/>
                    </a:cubicBezTo>
                    <a:cubicBezTo>
                      <a:pt x="2097" y="98"/>
                      <a:pt x="1883" y="0"/>
                      <a:pt x="1389" y="0"/>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5"/>
              <p:cNvSpPr/>
              <p:nvPr/>
            </p:nvSpPr>
            <p:spPr>
              <a:xfrm>
                <a:off x="1585834" y="3489416"/>
                <a:ext cx="30776" cy="7267"/>
              </a:xfrm>
              <a:custGeom>
                <a:avLst/>
                <a:gdLst/>
                <a:ahLst/>
                <a:cxnLst/>
                <a:rect l="l" t="t" r="r" b="b"/>
                <a:pathLst>
                  <a:path w="2253" h="532" extrusionOk="0">
                    <a:moveTo>
                      <a:pt x="1151" y="1"/>
                    </a:moveTo>
                    <a:cubicBezTo>
                      <a:pt x="838" y="1"/>
                      <a:pt x="482" y="56"/>
                      <a:pt x="135" y="229"/>
                    </a:cubicBezTo>
                    <a:cubicBezTo>
                      <a:pt x="34" y="296"/>
                      <a:pt x="1" y="363"/>
                      <a:pt x="68" y="464"/>
                    </a:cubicBezTo>
                    <a:cubicBezTo>
                      <a:pt x="102" y="498"/>
                      <a:pt x="135" y="531"/>
                      <a:pt x="202" y="531"/>
                    </a:cubicBezTo>
                    <a:lnTo>
                      <a:pt x="270" y="531"/>
                    </a:lnTo>
                    <a:cubicBezTo>
                      <a:pt x="582" y="369"/>
                      <a:pt x="898" y="318"/>
                      <a:pt x="1175" y="318"/>
                    </a:cubicBezTo>
                    <a:cubicBezTo>
                      <a:pt x="1643" y="318"/>
                      <a:pt x="1996" y="464"/>
                      <a:pt x="2017" y="464"/>
                    </a:cubicBezTo>
                    <a:cubicBezTo>
                      <a:pt x="2034" y="473"/>
                      <a:pt x="2053" y="477"/>
                      <a:pt x="2072" y="477"/>
                    </a:cubicBezTo>
                    <a:cubicBezTo>
                      <a:pt x="2131" y="477"/>
                      <a:pt x="2194" y="439"/>
                      <a:pt x="2219" y="363"/>
                    </a:cubicBezTo>
                    <a:cubicBezTo>
                      <a:pt x="2253" y="296"/>
                      <a:pt x="2185" y="195"/>
                      <a:pt x="2118" y="162"/>
                    </a:cubicBezTo>
                    <a:cubicBezTo>
                      <a:pt x="2097" y="162"/>
                      <a:pt x="1687" y="1"/>
                      <a:pt x="1151" y="1"/>
                    </a:cubicBezTo>
                    <a:close/>
                  </a:path>
                </a:pathLst>
              </a:custGeom>
              <a:solidFill>
                <a:srgbClr val="00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5"/>
              <p:cNvSpPr/>
              <p:nvPr/>
            </p:nvSpPr>
            <p:spPr>
              <a:xfrm>
                <a:off x="1494940" y="2899850"/>
                <a:ext cx="314945" cy="523383"/>
              </a:xfrm>
              <a:custGeom>
                <a:avLst/>
                <a:gdLst/>
                <a:ahLst/>
                <a:cxnLst/>
                <a:rect l="l" t="t" r="r" b="b"/>
                <a:pathLst>
                  <a:path w="23056" h="38315" extrusionOk="0">
                    <a:moveTo>
                      <a:pt x="12099" y="0"/>
                    </a:moveTo>
                    <a:cubicBezTo>
                      <a:pt x="12099" y="0"/>
                      <a:pt x="8671" y="1849"/>
                      <a:pt x="9747" y="10150"/>
                    </a:cubicBezTo>
                    <a:cubicBezTo>
                      <a:pt x="9747" y="10150"/>
                      <a:pt x="9814" y="19964"/>
                      <a:pt x="0" y="34247"/>
                    </a:cubicBezTo>
                    <a:lnTo>
                      <a:pt x="10150" y="38314"/>
                    </a:lnTo>
                    <a:cubicBezTo>
                      <a:pt x="10150" y="38314"/>
                      <a:pt x="21106" y="25946"/>
                      <a:pt x="23056" y="9780"/>
                    </a:cubicBezTo>
                    <a:lnTo>
                      <a:pt x="21812" y="3025"/>
                    </a:lnTo>
                    <a:lnTo>
                      <a:pt x="120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5"/>
              <p:cNvSpPr/>
              <p:nvPr/>
            </p:nvSpPr>
            <p:spPr>
              <a:xfrm>
                <a:off x="1785079" y="3010947"/>
                <a:ext cx="74857" cy="130849"/>
              </a:xfrm>
              <a:custGeom>
                <a:avLst/>
                <a:gdLst/>
                <a:ahLst/>
                <a:cxnLst/>
                <a:rect l="l" t="t" r="r" b="b"/>
                <a:pathLst>
                  <a:path w="5480" h="9579" extrusionOk="0">
                    <a:moveTo>
                      <a:pt x="5311" y="1"/>
                    </a:moveTo>
                    <a:lnTo>
                      <a:pt x="2488" y="975"/>
                    </a:lnTo>
                    <a:cubicBezTo>
                      <a:pt x="2421" y="1009"/>
                      <a:pt x="2421" y="1042"/>
                      <a:pt x="2387" y="1076"/>
                    </a:cubicBezTo>
                    <a:cubicBezTo>
                      <a:pt x="1849" y="4672"/>
                      <a:pt x="68" y="9377"/>
                      <a:pt x="35" y="9445"/>
                    </a:cubicBezTo>
                    <a:cubicBezTo>
                      <a:pt x="1" y="9478"/>
                      <a:pt x="35" y="9545"/>
                      <a:pt x="102" y="9579"/>
                    </a:cubicBezTo>
                    <a:lnTo>
                      <a:pt x="135" y="9579"/>
                    </a:lnTo>
                    <a:cubicBezTo>
                      <a:pt x="203" y="9579"/>
                      <a:pt x="236" y="9545"/>
                      <a:pt x="236" y="9512"/>
                    </a:cubicBezTo>
                    <a:cubicBezTo>
                      <a:pt x="270" y="9445"/>
                      <a:pt x="2051" y="4773"/>
                      <a:pt x="2622" y="1177"/>
                    </a:cubicBezTo>
                    <a:lnTo>
                      <a:pt x="5412" y="236"/>
                    </a:lnTo>
                    <a:cubicBezTo>
                      <a:pt x="5445" y="202"/>
                      <a:pt x="5479" y="135"/>
                      <a:pt x="5479" y="68"/>
                    </a:cubicBezTo>
                    <a:cubicBezTo>
                      <a:pt x="5445" y="34"/>
                      <a:pt x="5378" y="1"/>
                      <a:pt x="53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5"/>
              <p:cNvSpPr/>
              <p:nvPr/>
            </p:nvSpPr>
            <p:spPr>
              <a:xfrm>
                <a:off x="1875522" y="2629437"/>
                <a:ext cx="358575" cy="179984"/>
              </a:xfrm>
              <a:custGeom>
                <a:avLst/>
                <a:gdLst/>
                <a:ahLst/>
                <a:cxnLst/>
                <a:rect l="l" t="t" r="r" b="b"/>
                <a:pathLst>
                  <a:path w="26250" h="13176" extrusionOk="0">
                    <a:moveTo>
                      <a:pt x="25577" y="1"/>
                    </a:moveTo>
                    <a:lnTo>
                      <a:pt x="15730" y="5244"/>
                    </a:lnTo>
                    <a:lnTo>
                      <a:pt x="2555" y="538"/>
                    </a:lnTo>
                    <a:lnTo>
                      <a:pt x="1" y="7663"/>
                    </a:lnTo>
                    <a:lnTo>
                      <a:pt x="14822" y="12940"/>
                    </a:lnTo>
                    <a:cubicBezTo>
                      <a:pt x="15225" y="13108"/>
                      <a:pt x="15662" y="13175"/>
                      <a:pt x="16099" y="13175"/>
                    </a:cubicBezTo>
                    <a:cubicBezTo>
                      <a:pt x="16738" y="13175"/>
                      <a:pt x="17376" y="13007"/>
                      <a:pt x="17981" y="12671"/>
                    </a:cubicBezTo>
                    <a:lnTo>
                      <a:pt x="26249" y="8000"/>
                    </a:lnTo>
                    <a:lnTo>
                      <a:pt x="25577"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5"/>
              <p:cNvSpPr/>
              <p:nvPr/>
            </p:nvSpPr>
            <p:spPr>
              <a:xfrm>
                <a:off x="1810787" y="2624656"/>
                <a:ext cx="155656" cy="148498"/>
              </a:xfrm>
              <a:custGeom>
                <a:avLst/>
                <a:gdLst/>
                <a:ahLst/>
                <a:cxnLst/>
                <a:rect l="l" t="t" r="r" b="b"/>
                <a:pathLst>
                  <a:path w="11395" h="10871" extrusionOk="0">
                    <a:moveTo>
                      <a:pt x="5706" y="0"/>
                    </a:moveTo>
                    <a:cubicBezTo>
                      <a:pt x="3893" y="0"/>
                      <a:pt x="2159" y="1017"/>
                      <a:pt x="1312" y="2737"/>
                    </a:cubicBezTo>
                    <a:cubicBezTo>
                      <a:pt x="1" y="5258"/>
                      <a:pt x="1177" y="8383"/>
                      <a:pt x="3799" y="9459"/>
                    </a:cubicBezTo>
                    <a:lnTo>
                      <a:pt x="7092" y="10870"/>
                    </a:lnTo>
                    <a:lnTo>
                      <a:pt x="11394" y="2031"/>
                    </a:lnTo>
                    <a:lnTo>
                      <a:pt x="7597" y="384"/>
                    </a:lnTo>
                    <a:cubicBezTo>
                      <a:pt x="6980" y="124"/>
                      <a:pt x="6338" y="0"/>
                      <a:pt x="5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5"/>
              <p:cNvSpPr/>
              <p:nvPr/>
            </p:nvSpPr>
            <p:spPr>
              <a:xfrm>
                <a:off x="2194592" y="2596844"/>
                <a:ext cx="80362" cy="117995"/>
              </a:xfrm>
              <a:custGeom>
                <a:avLst/>
                <a:gdLst/>
                <a:ahLst/>
                <a:cxnLst/>
                <a:rect l="l" t="t" r="r" b="b"/>
                <a:pathLst>
                  <a:path w="5883" h="8638" extrusionOk="0">
                    <a:moveTo>
                      <a:pt x="4644" y="0"/>
                    </a:moveTo>
                    <a:cubicBezTo>
                      <a:pt x="4319" y="0"/>
                      <a:pt x="3981" y="130"/>
                      <a:pt x="3630" y="337"/>
                    </a:cubicBezTo>
                    <a:cubicBezTo>
                      <a:pt x="3630" y="337"/>
                      <a:pt x="1648" y="1782"/>
                      <a:pt x="337" y="3429"/>
                    </a:cubicBezTo>
                    <a:cubicBezTo>
                      <a:pt x="1" y="3798"/>
                      <a:pt x="102" y="5748"/>
                      <a:pt x="404" y="6117"/>
                    </a:cubicBezTo>
                    <a:lnTo>
                      <a:pt x="1345" y="8638"/>
                    </a:lnTo>
                    <a:cubicBezTo>
                      <a:pt x="4908" y="7831"/>
                      <a:pt x="4437" y="2958"/>
                      <a:pt x="4437" y="2958"/>
                    </a:cubicBezTo>
                    <a:lnTo>
                      <a:pt x="5479" y="1715"/>
                    </a:lnTo>
                    <a:cubicBezTo>
                      <a:pt x="5882" y="1143"/>
                      <a:pt x="5781" y="538"/>
                      <a:pt x="5244" y="169"/>
                    </a:cubicBezTo>
                    <a:cubicBezTo>
                      <a:pt x="5049" y="52"/>
                      <a:pt x="4849" y="0"/>
                      <a:pt x="4644" y="0"/>
                    </a:cubicBez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5"/>
              <p:cNvSpPr/>
              <p:nvPr/>
            </p:nvSpPr>
            <p:spPr>
              <a:xfrm>
                <a:off x="2206531" y="2622088"/>
                <a:ext cx="43166" cy="116656"/>
              </a:xfrm>
              <a:custGeom>
                <a:avLst/>
                <a:gdLst/>
                <a:ahLst/>
                <a:cxnLst/>
                <a:rect l="l" t="t" r="r" b="b"/>
                <a:pathLst>
                  <a:path w="3160" h="8540" extrusionOk="0">
                    <a:moveTo>
                      <a:pt x="3160" y="1"/>
                    </a:moveTo>
                    <a:lnTo>
                      <a:pt x="1" y="1144"/>
                    </a:lnTo>
                    <a:lnTo>
                      <a:pt x="1681" y="6017"/>
                    </a:lnTo>
                    <a:cubicBezTo>
                      <a:pt x="1880" y="6348"/>
                      <a:pt x="1654" y="8539"/>
                      <a:pt x="2001" y="8539"/>
                    </a:cubicBezTo>
                    <a:cubicBezTo>
                      <a:pt x="2006" y="8539"/>
                      <a:pt x="2012" y="8539"/>
                      <a:pt x="2017" y="8538"/>
                    </a:cubicBezTo>
                    <a:lnTo>
                      <a:pt x="2891" y="8033"/>
                    </a:lnTo>
                    <a:lnTo>
                      <a:pt x="3160"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5"/>
              <p:cNvSpPr/>
              <p:nvPr/>
            </p:nvSpPr>
            <p:spPr>
              <a:xfrm>
                <a:off x="1625325" y="2598251"/>
                <a:ext cx="298416" cy="328236"/>
              </a:xfrm>
              <a:custGeom>
                <a:avLst/>
                <a:gdLst/>
                <a:ahLst/>
                <a:cxnLst/>
                <a:rect l="l" t="t" r="r" b="b"/>
                <a:pathLst>
                  <a:path w="21846" h="24029" extrusionOk="0">
                    <a:moveTo>
                      <a:pt x="14842" y="0"/>
                    </a:moveTo>
                    <a:cubicBezTo>
                      <a:pt x="14611" y="0"/>
                      <a:pt x="14380" y="11"/>
                      <a:pt x="14149" y="32"/>
                    </a:cubicBezTo>
                    <a:cubicBezTo>
                      <a:pt x="11629" y="99"/>
                      <a:pt x="9377" y="839"/>
                      <a:pt x="9377" y="839"/>
                    </a:cubicBezTo>
                    <a:lnTo>
                      <a:pt x="9175" y="2351"/>
                    </a:lnTo>
                    <a:cubicBezTo>
                      <a:pt x="7461" y="3863"/>
                      <a:pt x="6016" y="5981"/>
                      <a:pt x="5109" y="8400"/>
                    </a:cubicBezTo>
                    <a:cubicBezTo>
                      <a:pt x="2924" y="14114"/>
                      <a:pt x="0" y="23020"/>
                      <a:pt x="0" y="23020"/>
                    </a:cubicBezTo>
                    <a:lnTo>
                      <a:pt x="19123" y="24029"/>
                    </a:lnTo>
                    <a:cubicBezTo>
                      <a:pt x="19123" y="23995"/>
                      <a:pt x="21846" y="12534"/>
                      <a:pt x="21409" y="4267"/>
                    </a:cubicBezTo>
                    <a:cubicBezTo>
                      <a:pt x="21274" y="1847"/>
                      <a:pt x="20199" y="1578"/>
                      <a:pt x="17477" y="502"/>
                    </a:cubicBezTo>
                    <a:cubicBezTo>
                      <a:pt x="16598" y="156"/>
                      <a:pt x="15720" y="0"/>
                      <a:pt x="14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5"/>
              <p:cNvSpPr/>
              <p:nvPr/>
            </p:nvSpPr>
            <p:spPr>
              <a:xfrm>
                <a:off x="1551862" y="2619041"/>
                <a:ext cx="265373" cy="391455"/>
              </a:xfrm>
              <a:custGeom>
                <a:avLst/>
                <a:gdLst/>
                <a:ahLst/>
                <a:cxnLst/>
                <a:rect l="l" t="t" r="r" b="b"/>
                <a:pathLst>
                  <a:path w="19427" h="28657" extrusionOk="0">
                    <a:moveTo>
                      <a:pt x="15251" y="1"/>
                    </a:moveTo>
                    <a:cubicBezTo>
                      <a:pt x="14301" y="1"/>
                      <a:pt x="13347" y="354"/>
                      <a:pt x="12604" y="1064"/>
                    </a:cubicBezTo>
                    <a:lnTo>
                      <a:pt x="3799" y="9634"/>
                    </a:lnTo>
                    <a:cubicBezTo>
                      <a:pt x="3261" y="10172"/>
                      <a:pt x="2891" y="10878"/>
                      <a:pt x="2723" y="11651"/>
                    </a:cubicBezTo>
                    <a:lnTo>
                      <a:pt x="404" y="24187"/>
                    </a:lnTo>
                    <a:cubicBezTo>
                      <a:pt x="1" y="26237"/>
                      <a:pt x="1379" y="28220"/>
                      <a:pt x="3429" y="28623"/>
                    </a:cubicBezTo>
                    <a:cubicBezTo>
                      <a:pt x="3664" y="28657"/>
                      <a:pt x="3899" y="28657"/>
                      <a:pt x="4101" y="28657"/>
                    </a:cubicBezTo>
                    <a:cubicBezTo>
                      <a:pt x="5916" y="28657"/>
                      <a:pt x="7495" y="27413"/>
                      <a:pt x="7832" y="25599"/>
                    </a:cubicBezTo>
                    <a:lnTo>
                      <a:pt x="9949" y="14205"/>
                    </a:lnTo>
                    <a:lnTo>
                      <a:pt x="17881" y="6475"/>
                    </a:lnTo>
                    <a:cubicBezTo>
                      <a:pt x="19393" y="5030"/>
                      <a:pt x="19426" y="2644"/>
                      <a:pt x="17948" y="1131"/>
                    </a:cubicBezTo>
                    <a:cubicBezTo>
                      <a:pt x="17213" y="379"/>
                      <a:pt x="16234" y="1"/>
                      <a:pt x="15251" y="1"/>
                    </a:cubicBez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5"/>
              <p:cNvSpPr/>
              <p:nvPr/>
            </p:nvSpPr>
            <p:spPr>
              <a:xfrm>
                <a:off x="1613386" y="2943139"/>
                <a:ext cx="69338" cy="85539"/>
              </a:xfrm>
              <a:custGeom>
                <a:avLst/>
                <a:gdLst/>
                <a:ahLst/>
                <a:cxnLst/>
                <a:rect l="l" t="t" r="r" b="b"/>
                <a:pathLst>
                  <a:path w="5076" h="6262" extrusionOk="0">
                    <a:moveTo>
                      <a:pt x="2555" y="1"/>
                    </a:moveTo>
                    <a:cubicBezTo>
                      <a:pt x="2488" y="1"/>
                      <a:pt x="2421" y="8"/>
                      <a:pt x="2353" y="24"/>
                    </a:cubicBezTo>
                    <a:lnTo>
                      <a:pt x="0" y="528"/>
                    </a:lnTo>
                    <a:cubicBezTo>
                      <a:pt x="269" y="4360"/>
                      <a:pt x="2151" y="4360"/>
                      <a:pt x="2151" y="4360"/>
                    </a:cubicBezTo>
                    <a:lnTo>
                      <a:pt x="2790" y="5603"/>
                    </a:lnTo>
                    <a:cubicBezTo>
                      <a:pt x="2998" y="6020"/>
                      <a:pt x="3398" y="6261"/>
                      <a:pt x="3813" y="6261"/>
                    </a:cubicBezTo>
                    <a:cubicBezTo>
                      <a:pt x="4001" y="6261"/>
                      <a:pt x="4192" y="6212"/>
                      <a:pt x="4369" y="6107"/>
                    </a:cubicBezTo>
                    <a:cubicBezTo>
                      <a:pt x="4874" y="5805"/>
                      <a:pt x="5075" y="5133"/>
                      <a:pt x="4840" y="4561"/>
                    </a:cubicBezTo>
                    <a:cubicBezTo>
                      <a:pt x="4840" y="4561"/>
                      <a:pt x="4302" y="2545"/>
                      <a:pt x="3428" y="595"/>
                    </a:cubicBezTo>
                    <a:cubicBezTo>
                      <a:pt x="3258" y="226"/>
                      <a:pt x="2919" y="1"/>
                      <a:pt x="2555" y="1"/>
                    </a:cubicBez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5"/>
              <p:cNvSpPr/>
              <p:nvPr/>
            </p:nvSpPr>
            <p:spPr>
              <a:xfrm>
                <a:off x="1545441" y="2938412"/>
                <a:ext cx="112490" cy="87697"/>
              </a:xfrm>
              <a:custGeom>
                <a:avLst/>
                <a:gdLst/>
                <a:ahLst/>
                <a:cxnLst/>
                <a:rect l="l" t="t" r="r" b="b"/>
                <a:pathLst>
                  <a:path w="8235" h="6420" extrusionOk="0">
                    <a:moveTo>
                      <a:pt x="3059" y="0"/>
                    </a:moveTo>
                    <a:cubicBezTo>
                      <a:pt x="2655" y="34"/>
                      <a:pt x="874" y="639"/>
                      <a:pt x="773" y="1009"/>
                    </a:cubicBezTo>
                    <a:cubicBezTo>
                      <a:pt x="0" y="3899"/>
                      <a:pt x="1277" y="6420"/>
                      <a:pt x="1277" y="6420"/>
                    </a:cubicBezTo>
                    <a:lnTo>
                      <a:pt x="8234" y="6184"/>
                    </a:lnTo>
                    <a:lnTo>
                      <a:pt x="8167" y="639"/>
                    </a:lnTo>
                    <a:lnTo>
                      <a:pt x="3059"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5"/>
              <p:cNvSpPr/>
              <p:nvPr/>
            </p:nvSpPr>
            <p:spPr>
              <a:xfrm>
                <a:off x="1622101" y="3007737"/>
                <a:ext cx="39505" cy="74870"/>
              </a:xfrm>
              <a:custGeom>
                <a:avLst/>
                <a:gdLst/>
                <a:ahLst/>
                <a:cxnLst/>
                <a:rect l="l" t="t" r="r" b="b"/>
                <a:pathLst>
                  <a:path w="2892" h="5481" extrusionOk="0">
                    <a:moveTo>
                      <a:pt x="2421" y="0"/>
                    </a:moveTo>
                    <a:lnTo>
                      <a:pt x="1" y="135"/>
                    </a:lnTo>
                    <a:lnTo>
                      <a:pt x="807" y="4504"/>
                    </a:lnTo>
                    <a:cubicBezTo>
                      <a:pt x="905" y="5054"/>
                      <a:pt x="1345" y="5480"/>
                      <a:pt x="1858" y="5480"/>
                    </a:cubicBezTo>
                    <a:cubicBezTo>
                      <a:pt x="1878" y="5480"/>
                      <a:pt x="1897" y="5480"/>
                      <a:pt x="1917" y="5478"/>
                    </a:cubicBezTo>
                    <a:cubicBezTo>
                      <a:pt x="2488" y="5411"/>
                      <a:pt x="2891" y="4907"/>
                      <a:pt x="2858" y="4302"/>
                    </a:cubicBezTo>
                    <a:lnTo>
                      <a:pt x="2421"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5"/>
              <p:cNvSpPr/>
              <p:nvPr/>
            </p:nvSpPr>
            <p:spPr>
              <a:xfrm>
                <a:off x="1567011" y="3007737"/>
                <a:ext cx="31240" cy="76701"/>
              </a:xfrm>
              <a:custGeom>
                <a:avLst/>
                <a:gdLst/>
                <a:ahLst/>
                <a:cxnLst/>
                <a:rect l="l" t="t" r="r" b="b"/>
                <a:pathLst>
                  <a:path w="2287" h="5615" extrusionOk="0">
                    <a:moveTo>
                      <a:pt x="1" y="0"/>
                    </a:moveTo>
                    <a:lnTo>
                      <a:pt x="169" y="4537"/>
                    </a:lnTo>
                    <a:cubicBezTo>
                      <a:pt x="202" y="5142"/>
                      <a:pt x="606" y="5613"/>
                      <a:pt x="1144" y="5613"/>
                    </a:cubicBezTo>
                    <a:cubicBezTo>
                      <a:pt x="1161" y="5614"/>
                      <a:pt x="1177" y="5615"/>
                      <a:pt x="1194" y="5615"/>
                    </a:cubicBezTo>
                    <a:cubicBezTo>
                      <a:pt x="1677" y="5615"/>
                      <a:pt x="2086" y="5156"/>
                      <a:pt x="2118" y="4571"/>
                    </a:cubicBezTo>
                    <a:lnTo>
                      <a:pt x="2286" y="168"/>
                    </a:lnTo>
                    <a:lnTo>
                      <a:pt x="1"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5"/>
              <p:cNvSpPr/>
              <p:nvPr/>
            </p:nvSpPr>
            <p:spPr>
              <a:xfrm>
                <a:off x="1544977" y="2998557"/>
                <a:ext cx="33071" cy="67439"/>
              </a:xfrm>
              <a:custGeom>
                <a:avLst/>
                <a:gdLst/>
                <a:ahLst/>
                <a:cxnLst/>
                <a:rect l="l" t="t" r="r" b="b"/>
                <a:pathLst>
                  <a:path w="2421" h="4937" extrusionOk="0">
                    <a:moveTo>
                      <a:pt x="673" y="0"/>
                    </a:moveTo>
                    <a:lnTo>
                      <a:pt x="101" y="3764"/>
                    </a:lnTo>
                    <a:cubicBezTo>
                      <a:pt x="1" y="4268"/>
                      <a:pt x="236" y="4773"/>
                      <a:pt x="639" y="4907"/>
                    </a:cubicBezTo>
                    <a:cubicBezTo>
                      <a:pt x="700" y="4927"/>
                      <a:pt x="761" y="4937"/>
                      <a:pt x="822" y="4937"/>
                    </a:cubicBezTo>
                    <a:cubicBezTo>
                      <a:pt x="1167" y="4937"/>
                      <a:pt x="1500" y="4630"/>
                      <a:pt x="1614" y="4201"/>
                    </a:cubicBezTo>
                    <a:lnTo>
                      <a:pt x="2420" y="639"/>
                    </a:lnTo>
                    <a:lnTo>
                      <a:pt x="673"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5"/>
              <p:cNvSpPr/>
              <p:nvPr/>
            </p:nvSpPr>
            <p:spPr>
              <a:xfrm>
                <a:off x="1596858" y="3016916"/>
                <a:ext cx="33071" cy="73955"/>
              </a:xfrm>
              <a:custGeom>
                <a:avLst/>
                <a:gdLst/>
                <a:ahLst/>
                <a:cxnLst/>
                <a:rect l="l" t="t" r="r" b="b"/>
                <a:pathLst>
                  <a:path w="2421" h="5414" extrusionOk="0">
                    <a:moveTo>
                      <a:pt x="0" y="0"/>
                    </a:moveTo>
                    <a:lnTo>
                      <a:pt x="202" y="4336"/>
                    </a:lnTo>
                    <a:cubicBezTo>
                      <a:pt x="236" y="4907"/>
                      <a:pt x="673" y="5378"/>
                      <a:pt x="1210" y="5411"/>
                    </a:cubicBezTo>
                    <a:cubicBezTo>
                      <a:pt x="1230" y="5413"/>
                      <a:pt x="1249" y="5413"/>
                      <a:pt x="1268" y="5413"/>
                    </a:cubicBezTo>
                    <a:cubicBezTo>
                      <a:pt x="1813" y="5413"/>
                      <a:pt x="2252" y="4954"/>
                      <a:pt x="2252" y="4370"/>
                    </a:cubicBezTo>
                    <a:lnTo>
                      <a:pt x="2420" y="202"/>
                    </a:lnTo>
                    <a:lnTo>
                      <a:pt x="0"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5"/>
              <p:cNvSpPr/>
              <p:nvPr/>
            </p:nvSpPr>
            <p:spPr>
              <a:xfrm>
                <a:off x="1679036" y="2607704"/>
                <a:ext cx="165737" cy="154891"/>
              </a:xfrm>
              <a:custGeom>
                <a:avLst/>
                <a:gdLst/>
                <a:ahLst/>
                <a:cxnLst/>
                <a:rect l="l" t="t" r="r" b="b"/>
                <a:pathLst>
                  <a:path w="12133" h="11339" extrusionOk="0">
                    <a:moveTo>
                      <a:pt x="6647" y="0"/>
                    </a:moveTo>
                    <a:cubicBezTo>
                      <a:pt x="5494" y="0"/>
                      <a:pt x="4335" y="399"/>
                      <a:pt x="3395" y="1222"/>
                    </a:cubicBezTo>
                    <a:lnTo>
                      <a:pt x="0" y="4213"/>
                    </a:lnTo>
                    <a:lnTo>
                      <a:pt x="6756" y="11338"/>
                    </a:lnTo>
                    <a:lnTo>
                      <a:pt x="9915" y="8616"/>
                    </a:lnTo>
                    <a:cubicBezTo>
                      <a:pt x="11864" y="6902"/>
                      <a:pt x="12133" y="3978"/>
                      <a:pt x="10587" y="1928"/>
                    </a:cubicBezTo>
                    <a:cubicBezTo>
                      <a:pt x="9604" y="661"/>
                      <a:pt x="8131" y="0"/>
                      <a:pt x="6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5"/>
              <p:cNvSpPr/>
              <p:nvPr/>
            </p:nvSpPr>
            <p:spPr>
              <a:xfrm>
                <a:off x="1754781" y="2691071"/>
                <a:ext cx="90457" cy="71059"/>
              </a:xfrm>
              <a:custGeom>
                <a:avLst/>
                <a:gdLst/>
                <a:ahLst/>
                <a:cxnLst/>
                <a:rect l="l" t="t" r="r" b="b"/>
                <a:pathLst>
                  <a:path w="6622" h="5202" extrusionOk="0">
                    <a:moveTo>
                      <a:pt x="6517" y="1"/>
                    </a:moveTo>
                    <a:cubicBezTo>
                      <a:pt x="6487" y="1"/>
                      <a:pt x="6454" y="9"/>
                      <a:pt x="6420" y="26"/>
                    </a:cubicBezTo>
                    <a:lnTo>
                      <a:pt x="1177" y="4933"/>
                    </a:lnTo>
                    <a:lnTo>
                      <a:pt x="202" y="3992"/>
                    </a:lnTo>
                    <a:cubicBezTo>
                      <a:pt x="186" y="3958"/>
                      <a:pt x="160" y="3941"/>
                      <a:pt x="131" y="3941"/>
                    </a:cubicBezTo>
                    <a:cubicBezTo>
                      <a:pt x="102" y="3941"/>
                      <a:pt x="68" y="3958"/>
                      <a:pt x="34" y="3992"/>
                    </a:cubicBezTo>
                    <a:cubicBezTo>
                      <a:pt x="1" y="4025"/>
                      <a:pt x="1" y="4093"/>
                      <a:pt x="34" y="4126"/>
                    </a:cubicBezTo>
                    <a:lnTo>
                      <a:pt x="1076" y="5168"/>
                    </a:lnTo>
                    <a:cubicBezTo>
                      <a:pt x="1110" y="5202"/>
                      <a:pt x="1143" y="5202"/>
                      <a:pt x="1177" y="5202"/>
                    </a:cubicBezTo>
                    <a:cubicBezTo>
                      <a:pt x="1177" y="5202"/>
                      <a:pt x="1211" y="5202"/>
                      <a:pt x="1244" y="5168"/>
                    </a:cubicBezTo>
                    <a:lnTo>
                      <a:pt x="6588" y="194"/>
                    </a:lnTo>
                    <a:cubicBezTo>
                      <a:pt x="6622" y="160"/>
                      <a:pt x="6622" y="59"/>
                      <a:pt x="6588" y="26"/>
                    </a:cubicBezTo>
                    <a:cubicBezTo>
                      <a:pt x="6571" y="9"/>
                      <a:pt x="6546" y="1"/>
                      <a:pt x="65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5"/>
              <p:cNvSpPr/>
              <p:nvPr/>
            </p:nvSpPr>
            <p:spPr>
              <a:xfrm>
                <a:off x="1824105" y="2480229"/>
                <a:ext cx="138663" cy="146927"/>
              </a:xfrm>
              <a:custGeom>
                <a:avLst/>
                <a:gdLst/>
                <a:ahLst/>
                <a:cxnLst/>
                <a:rect l="l" t="t" r="r" b="b"/>
                <a:pathLst>
                  <a:path w="10151" h="10756" extrusionOk="0">
                    <a:moveTo>
                      <a:pt x="5311" y="1"/>
                    </a:moveTo>
                    <a:lnTo>
                      <a:pt x="1" y="8638"/>
                    </a:lnTo>
                    <a:lnTo>
                      <a:pt x="6117" y="10756"/>
                    </a:lnTo>
                    <a:lnTo>
                      <a:pt x="10150" y="4135"/>
                    </a:lnTo>
                    <a:lnTo>
                      <a:pt x="5311"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5"/>
              <p:cNvSpPr/>
              <p:nvPr/>
            </p:nvSpPr>
            <p:spPr>
              <a:xfrm>
                <a:off x="1901694" y="2543584"/>
                <a:ext cx="47755" cy="57864"/>
              </a:xfrm>
              <a:custGeom>
                <a:avLst/>
                <a:gdLst/>
                <a:ahLst/>
                <a:cxnLst/>
                <a:rect l="l" t="t" r="r" b="b"/>
                <a:pathLst>
                  <a:path w="3496" h="4236" extrusionOk="0">
                    <a:moveTo>
                      <a:pt x="0" y="1"/>
                    </a:moveTo>
                    <a:lnTo>
                      <a:pt x="1580" y="4236"/>
                    </a:lnTo>
                    <a:lnTo>
                      <a:pt x="3496" y="1144"/>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5"/>
              <p:cNvSpPr/>
              <p:nvPr/>
            </p:nvSpPr>
            <p:spPr>
              <a:xfrm>
                <a:off x="1823655" y="2598224"/>
                <a:ext cx="84023" cy="33248"/>
              </a:xfrm>
              <a:custGeom>
                <a:avLst/>
                <a:gdLst/>
                <a:ahLst/>
                <a:cxnLst/>
                <a:rect l="l" t="t" r="r" b="b"/>
                <a:pathLst>
                  <a:path w="6151" h="2434" extrusionOk="0">
                    <a:moveTo>
                      <a:pt x="34" y="0"/>
                    </a:moveTo>
                    <a:cubicBezTo>
                      <a:pt x="34" y="0"/>
                      <a:pt x="0" y="1109"/>
                      <a:pt x="2521" y="2017"/>
                    </a:cubicBezTo>
                    <a:cubicBezTo>
                      <a:pt x="3419" y="2332"/>
                      <a:pt x="4142" y="2433"/>
                      <a:pt x="4699" y="2433"/>
                    </a:cubicBezTo>
                    <a:cubicBezTo>
                      <a:pt x="5684" y="2433"/>
                      <a:pt x="6150" y="2118"/>
                      <a:pt x="6150" y="2118"/>
                    </a:cubicBezTo>
                    <a:lnTo>
                      <a:pt x="3159" y="101"/>
                    </a:lnTo>
                    <a:lnTo>
                      <a:pt x="34" y="0"/>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5"/>
              <p:cNvSpPr/>
              <p:nvPr/>
            </p:nvSpPr>
            <p:spPr>
              <a:xfrm>
                <a:off x="1845388" y="2394840"/>
                <a:ext cx="171556" cy="186309"/>
              </a:xfrm>
              <a:custGeom>
                <a:avLst/>
                <a:gdLst/>
                <a:ahLst/>
                <a:cxnLst/>
                <a:rect l="l" t="t" r="r" b="b"/>
                <a:pathLst>
                  <a:path w="12559" h="13639" extrusionOk="0">
                    <a:moveTo>
                      <a:pt x="7863" y="0"/>
                    </a:moveTo>
                    <a:cubicBezTo>
                      <a:pt x="3166" y="0"/>
                      <a:pt x="1" y="5531"/>
                      <a:pt x="2913" y="9747"/>
                    </a:cubicBezTo>
                    <a:lnTo>
                      <a:pt x="4358" y="11428"/>
                    </a:lnTo>
                    <a:cubicBezTo>
                      <a:pt x="5400" y="12469"/>
                      <a:pt x="6609" y="13108"/>
                      <a:pt x="7752" y="13478"/>
                    </a:cubicBezTo>
                    <a:cubicBezTo>
                      <a:pt x="8063" y="13587"/>
                      <a:pt x="8378" y="13638"/>
                      <a:pt x="8687" y="13638"/>
                    </a:cubicBezTo>
                    <a:cubicBezTo>
                      <a:pt x="10183" y="13638"/>
                      <a:pt x="11551" y="12438"/>
                      <a:pt x="11718" y="10823"/>
                    </a:cubicBezTo>
                    <a:cubicBezTo>
                      <a:pt x="12054" y="7159"/>
                      <a:pt x="12289" y="4639"/>
                      <a:pt x="12289" y="4639"/>
                    </a:cubicBezTo>
                    <a:cubicBezTo>
                      <a:pt x="12558" y="1110"/>
                      <a:pt x="9802" y="303"/>
                      <a:pt x="9802" y="303"/>
                    </a:cubicBezTo>
                    <a:cubicBezTo>
                      <a:pt x="9701" y="270"/>
                      <a:pt x="9567" y="236"/>
                      <a:pt x="9433" y="202"/>
                    </a:cubicBezTo>
                    <a:cubicBezTo>
                      <a:pt x="8896" y="65"/>
                      <a:pt x="8371" y="0"/>
                      <a:pt x="7863" y="0"/>
                    </a:cubicBez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5"/>
              <p:cNvSpPr/>
              <p:nvPr/>
            </p:nvSpPr>
            <p:spPr>
              <a:xfrm>
                <a:off x="1998106" y="2507316"/>
                <a:ext cx="22512" cy="24807"/>
              </a:xfrm>
              <a:custGeom>
                <a:avLst/>
                <a:gdLst/>
                <a:ahLst/>
                <a:cxnLst/>
                <a:rect l="l" t="t" r="r" b="b"/>
                <a:pathLst>
                  <a:path w="1648" h="1816" extrusionOk="0">
                    <a:moveTo>
                      <a:pt x="370" y="1"/>
                    </a:moveTo>
                    <a:lnTo>
                      <a:pt x="0" y="1816"/>
                    </a:lnTo>
                    <a:lnTo>
                      <a:pt x="1277" y="1816"/>
                    </a:lnTo>
                    <a:cubicBezTo>
                      <a:pt x="1513" y="1816"/>
                      <a:pt x="1647" y="1547"/>
                      <a:pt x="1479" y="1345"/>
                    </a:cubicBezTo>
                    <a:lnTo>
                      <a:pt x="370" y="1"/>
                    </a:ln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5"/>
              <p:cNvSpPr/>
              <p:nvPr/>
            </p:nvSpPr>
            <p:spPr>
              <a:xfrm>
                <a:off x="1824105" y="2372834"/>
                <a:ext cx="181815" cy="163934"/>
              </a:xfrm>
              <a:custGeom>
                <a:avLst/>
                <a:gdLst/>
                <a:ahLst/>
                <a:cxnLst/>
                <a:rect l="l" t="t" r="r" b="b"/>
                <a:pathLst>
                  <a:path w="13310" h="12001" extrusionOk="0">
                    <a:moveTo>
                      <a:pt x="7081" y="1"/>
                    </a:moveTo>
                    <a:cubicBezTo>
                      <a:pt x="6208" y="1"/>
                      <a:pt x="5229" y="130"/>
                      <a:pt x="4134" y="435"/>
                    </a:cubicBezTo>
                    <a:cubicBezTo>
                      <a:pt x="2723" y="839"/>
                      <a:pt x="1110" y="2351"/>
                      <a:pt x="673" y="3763"/>
                    </a:cubicBezTo>
                    <a:cubicBezTo>
                      <a:pt x="1" y="6082"/>
                      <a:pt x="1211" y="8031"/>
                      <a:pt x="2857" y="11997"/>
                    </a:cubicBezTo>
                    <a:cubicBezTo>
                      <a:pt x="2857" y="11997"/>
                      <a:pt x="2889" y="12001"/>
                      <a:pt x="2945" y="12001"/>
                    </a:cubicBezTo>
                    <a:cubicBezTo>
                      <a:pt x="3303" y="12001"/>
                      <a:pt x="4671" y="11850"/>
                      <a:pt x="5512" y="9644"/>
                    </a:cubicBezTo>
                    <a:cubicBezTo>
                      <a:pt x="5748" y="9039"/>
                      <a:pt x="6924" y="7762"/>
                      <a:pt x="6924" y="7762"/>
                    </a:cubicBezTo>
                    <a:cubicBezTo>
                      <a:pt x="6924" y="7762"/>
                      <a:pt x="5499" y="3051"/>
                      <a:pt x="10165" y="3051"/>
                    </a:cubicBezTo>
                    <a:cubicBezTo>
                      <a:pt x="11002" y="3051"/>
                      <a:pt x="12036" y="3203"/>
                      <a:pt x="13310" y="3561"/>
                    </a:cubicBezTo>
                    <a:cubicBezTo>
                      <a:pt x="13310" y="3561"/>
                      <a:pt x="11672" y="1"/>
                      <a:pt x="7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5"/>
              <p:cNvSpPr/>
              <p:nvPr/>
            </p:nvSpPr>
            <p:spPr>
              <a:xfrm>
                <a:off x="1884701" y="2405399"/>
                <a:ext cx="75308" cy="85867"/>
              </a:xfrm>
              <a:custGeom>
                <a:avLst/>
                <a:gdLst/>
                <a:ahLst/>
                <a:cxnLst/>
                <a:rect l="l" t="t" r="r" b="b"/>
                <a:pathLst>
                  <a:path w="5513" h="6286" extrusionOk="0">
                    <a:moveTo>
                      <a:pt x="3295" y="1"/>
                    </a:moveTo>
                    <a:lnTo>
                      <a:pt x="1" y="2118"/>
                    </a:lnTo>
                    <a:lnTo>
                      <a:pt x="2723" y="6286"/>
                    </a:lnTo>
                    <a:lnTo>
                      <a:pt x="3429" y="3866"/>
                    </a:lnTo>
                    <a:cubicBezTo>
                      <a:pt x="5513" y="2622"/>
                      <a:pt x="3295"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5"/>
              <p:cNvSpPr/>
              <p:nvPr/>
            </p:nvSpPr>
            <p:spPr>
              <a:xfrm>
                <a:off x="1870932" y="2463195"/>
                <a:ext cx="55569" cy="51075"/>
              </a:xfrm>
              <a:custGeom>
                <a:avLst/>
                <a:gdLst/>
                <a:ahLst/>
                <a:cxnLst/>
                <a:rect l="l" t="t" r="r" b="b"/>
                <a:pathLst>
                  <a:path w="4068" h="3739" extrusionOk="0">
                    <a:moveTo>
                      <a:pt x="2014" y="1"/>
                    </a:moveTo>
                    <a:cubicBezTo>
                      <a:pt x="1148" y="1"/>
                      <a:pt x="379" y="600"/>
                      <a:pt x="202" y="1483"/>
                    </a:cubicBezTo>
                    <a:cubicBezTo>
                      <a:pt x="1" y="2525"/>
                      <a:pt x="639" y="3500"/>
                      <a:pt x="1648" y="3701"/>
                    </a:cubicBezTo>
                    <a:cubicBezTo>
                      <a:pt x="1773" y="3726"/>
                      <a:pt x="1898" y="3738"/>
                      <a:pt x="2022" y="3738"/>
                    </a:cubicBezTo>
                    <a:cubicBezTo>
                      <a:pt x="2894" y="3738"/>
                      <a:pt x="3689" y="3139"/>
                      <a:pt x="3866" y="2256"/>
                    </a:cubicBezTo>
                    <a:cubicBezTo>
                      <a:pt x="4067" y="1214"/>
                      <a:pt x="3429" y="240"/>
                      <a:pt x="2387" y="38"/>
                    </a:cubicBezTo>
                    <a:cubicBezTo>
                      <a:pt x="2262" y="13"/>
                      <a:pt x="2137" y="1"/>
                      <a:pt x="2014" y="1"/>
                    </a:cubicBezTo>
                    <a:close/>
                  </a:path>
                </a:pathLst>
              </a:custGeom>
              <a:solidFill>
                <a:srgbClr val="CC8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5"/>
              <p:cNvSpPr/>
              <p:nvPr/>
            </p:nvSpPr>
            <p:spPr>
              <a:xfrm>
                <a:off x="1892050" y="2474724"/>
                <a:ext cx="21132" cy="23891"/>
              </a:xfrm>
              <a:custGeom>
                <a:avLst/>
                <a:gdLst/>
                <a:ahLst/>
                <a:cxnLst/>
                <a:rect l="l" t="t" r="r" b="b"/>
                <a:pathLst>
                  <a:path w="1547" h="1749" extrusionOk="0">
                    <a:moveTo>
                      <a:pt x="202" y="1"/>
                    </a:moveTo>
                    <a:cubicBezTo>
                      <a:pt x="102" y="1"/>
                      <a:pt x="1" y="68"/>
                      <a:pt x="1" y="169"/>
                    </a:cubicBezTo>
                    <a:cubicBezTo>
                      <a:pt x="1" y="269"/>
                      <a:pt x="68" y="337"/>
                      <a:pt x="169" y="337"/>
                    </a:cubicBezTo>
                    <a:cubicBezTo>
                      <a:pt x="505" y="370"/>
                      <a:pt x="740" y="471"/>
                      <a:pt x="875" y="639"/>
                    </a:cubicBezTo>
                    <a:cubicBezTo>
                      <a:pt x="1143" y="975"/>
                      <a:pt x="1043" y="1513"/>
                      <a:pt x="1043" y="1513"/>
                    </a:cubicBezTo>
                    <a:cubicBezTo>
                      <a:pt x="1043" y="1614"/>
                      <a:pt x="1110" y="1715"/>
                      <a:pt x="1177" y="1715"/>
                    </a:cubicBezTo>
                    <a:cubicBezTo>
                      <a:pt x="1211" y="1748"/>
                      <a:pt x="1211" y="1748"/>
                      <a:pt x="1211" y="1748"/>
                    </a:cubicBezTo>
                    <a:cubicBezTo>
                      <a:pt x="1311" y="1748"/>
                      <a:pt x="1379" y="1681"/>
                      <a:pt x="1412" y="1580"/>
                    </a:cubicBezTo>
                    <a:cubicBezTo>
                      <a:pt x="1412" y="1547"/>
                      <a:pt x="1547" y="908"/>
                      <a:pt x="1177" y="438"/>
                    </a:cubicBezTo>
                    <a:cubicBezTo>
                      <a:pt x="942" y="169"/>
                      <a:pt x="639" y="1"/>
                      <a:pt x="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5"/>
              <p:cNvSpPr/>
              <p:nvPr/>
            </p:nvSpPr>
            <p:spPr>
              <a:xfrm>
                <a:off x="1981236" y="2469137"/>
                <a:ext cx="27443" cy="9357"/>
              </a:xfrm>
              <a:custGeom>
                <a:avLst/>
                <a:gdLst/>
                <a:ahLst/>
                <a:cxnLst/>
                <a:rect l="l" t="t" r="r" b="b"/>
                <a:pathLst>
                  <a:path w="2009" h="685" extrusionOk="0">
                    <a:moveTo>
                      <a:pt x="866" y="0"/>
                    </a:moveTo>
                    <a:cubicBezTo>
                      <a:pt x="458" y="0"/>
                      <a:pt x="0" y="107"/>
                      <a:pt x="59" y="342"/>
                    </a:cubicBezTo>
                    <a:cubicBezTo>
                      <a:pt x="147" y="578"/>
                      <a:pt x="313" y="685"/>
                      <a:pt x="919" y="685"/>
                    </a:cubicBezTo>
                    <a:cubicBezTo>
                      <a:pt x="1004" y="685"/>
                      <a:pt x="1098" y="683"/>
                      <a:pt x="1202" y="678"/>
                    </a:cubicBezTo>
                    <a:cubicBezTo>
                      <a:pt x="2008" y="678"/>
                      <a:pt x="2008" y="376"/>
                      <a:pt x="2008" y="376"/>
                    </a:cubicBezTo>
                    <a:cubicBezTo>
                      <a:pt x="1979" y="30"/>
                      <a:pt x="1284" y="6"/>
                      <a:pt x="1086" y="6"/>
                    </a:cubicBezTo>
                    <a:cubicBezTo>
                      <a:pt x="1053" y="6"/>
                      <a:pt x="1034" y="6"/>
                      <a:pt x="1034" y="6"/>
                    </a:cubicBezTo>
                    <a:cubicBezTo>
                      <a:pt x="980" y="2"/>
                      <a:pt x="923" y="0"/>
                      <a:pt x="8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5"/>
              <p:cNvSpPr/>
              <p:nvPr/>
            </p:nvSpPr>
            <p:spPr>
              <a:xfrm>
                <a:off x="1978819" y="2533311"/>
                <a:ext cx="24342" cy="10286"/>
              </a:xfrm>
              <a:custGeom>
                <a:avLst/>
                <a:gdLst/>
                <a:ahLst/>
                <a:cxnLst/>
                <a:rect l="l" t="t" r="r" b="b"/>
                <a:pathLst>
                  <a:path w="1782" h="753" extrusionOk="0">
                    <a:moveTo>
                      <a:pt x="170" y="0"/>
                    </a:moveTo>
                    <a:cubicBezTo>
                      <a:pt x="118" y="0"/>
                      <a:pt x="71" y="25"/>
                      <a:pt x="34" y="81"/>
                    </a:cubicBezTo>
                    <a:cubicBezTo>
                      <a:pt x="1" y="148"/>
                      <a:pt x="1" y="249"/>
                      <a:pt x="68" y="316"/>
                    </a:cubicBezTo>
                    <a:cubicBezTo>
                      <a:pt x="572" y="686"/>
                      <a:pt x="1110" y="753"/>
                      <a:pt x="1412" y="753"/>
                    </a:cubicBezTo>
                    <a:lnTo>
                      <a:pt x="1614" y="753"/>
                    </a:lnTo>
                    <a:cubicBezTo>
                      <a:pt x="1715" y="719"/>
                      <a:pt x="1782" y="618"/>
                      <a:pt x="1782" y="551"/>
                    </a:cubicBezTo>
                    <a:cubicBezTo>
                      <a:pt x="1782" y="450"/>
                      <a:pt x="1681" y="383"/>
                      <a:pt x="1580" y="383"/>
                    </a:cubicBezTo>
                    <a:cubicBezTo>
                      <a:pt x="1580" y="383"/>
                      <a:pt x="1510" y="393"/>
                      <a:pt x="1396" y="393"/>
                    </a:cubicBezTo>
                    <a:cubicBezTo>
                      <a:pt x="1148" y="393"/>
                      <a:pt x="694" y="346"/>
                      <a:pt x="303" y="47"/>
                    </a:cubicBezTo>
                    <a:cubicBezTo>
                      <a:pt x="258" y="17"/>
                      <a:pt x="213" y="0"/>
                      <a:pt x="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5"/>
              <p:cNvSpPr/>
              <p:nvPr/>
            </p:nvSpPr>
            <p:spPr>
              <a:xfrm>
                <a:off x="1987547" y="2496976"/>
                <a:ext cx="11488" cy="10600"/>
              </a:xfrm>
              <a:custGeom>
                <a:avLst/>
                <a:gdLst/>
                <a:ahLst/>
                <a:cxnLst/>
                <a:rect l="l" t="t" r="r" b="b"/>
                <a:pathLst>
                  <a:path w="841" h="776" extrusionOk="0">
                    <a:moveTo>
                      <a:pt x="417" y="1"/>
                    </a:moveTo>
                    <a:cubicBezTo>
                      <a:pt x="236" y="1"/>
                      <a:pt x="89" y="121"/>
                      <a:pt x="34" y="287"/>
                    </a:cubicBezTo>
                    <a:cubicBezTo>
                      <a:pt x="0" y="489"/>
                      <a:pt x="101" y="691"/>
                      <a:pt x="336" y="758"/>
                    </a:cubicBezTo>
                    <a:cubicBezTo>
                      <a:pt x="372" y="770"/>
                      <a:pt x="408" y="775"/>
                      <a:pt x="443" y="775"/>
                    </a:cubicBezTo>
                    <a:cubicBezTo>
                      <a:pt x="605" y="775"/>
                      <a:pt x="752" y="655"/>
                      <a:pt x="807" y="489"/>
                    </a:cubicBezTo>
                    <a:cubicBezTo>
                      <a:pt x="840" y="287"/>
                      <a:pt x="740" y="52"/>
                      <a:pt x="538" y="18"/>
                    </a:cubicBezTo>
                    <a:cubicBezTo>
                      <a:pt x="496" y="7"/>
                      <a:pt x="456" y="1"/>
                      <a:pt x="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65"/>
            <p:cNvGrpSpPr/>
            <p:nvPr/>
          </p:nvGrpSpPr>
          <p:grpSpPr>
            <a:xfrm>
              <a:off x="3641948" y="2657563"/>
              <a:ext cx="45404" cy="31095"/>
              <a:chOff x="2659716" y="2883799"/>
              <a:chExt cx="199141" cy="136442"/>
            </a:xfrm>
          </p:grpSpPr>
          <p:sp>
            <p:nvSpPr>
              <p:cNvPr id="1641" name="Google Shape;1641;p65"/>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5"/>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65"/>
            <p:cNvGrpSpPr/>
            <p:nvPr/>
          </p:nvGrpSpPr>
          <p:grpSpPr>
            <a:xfrm flipH="1">
              <a:off x="1761050" y="2613707"/>
              <a:ext cx="45404" cy="31095"/>
              <a:chOff x="2659716" y="2883799"/>
              <a:chExt cx="199141" cy="136442"/>
            </a:xfrm>
          </p:grpSpPr>
          <p:sp>
            <p:nvSpPr>
              <p:cNvPr id="1644" name="Google Shape;1644;p65"/>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5"/>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6" name="Google Shape;1646;p65">
            <a:hlinkClick r:id="" action="ppaction://noaction"/>
          </p:cNvPr>
          <p:cNvSpPr/>
          <p:nvPr/>
        </p:nvSpPr>
        <p:spPr>
          <a:xfrm rot="5400000">
            <a:off x="7392625" y="2482400"/>
            <a:ext cx="24420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5">
            <a:hlinkClick r:id=""/>
          </p:cNvPr>
          <p:cNvSpPr/>
          <p:nvPr/>
        </p:nvSpPr>
        <p:spPr>
          <a:xfrm rot="5400000">
            <a:off x="7971777" y="1899711"/>
            <a:ext cx="12837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5">
            <a:hlinkClick r:id="" action="ppaction://noaction"/>
          </p:cNvPr>
          <p:cNvSpPr/>
          <p:nvPr/>
        </p:nvSpPr>
        <p:spPr>
          <a:xfrm rot="5400000">
            <a:off x="7956627" y="4353677"/>
            <a:ext cx="13140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5">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1650" name="Google Shape;1650;p65">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1651" name="Google Shape;1651;p65">
            <a:hlinkClick r:id="" action="ppaction://noaction"/>
          </p:cNvPr>
          <p:cNvSpPr txBox="1"/>
          <p:nvPr/>
        </p:nvSpPr>
        <p:spPr>
          <a:xfrm>
            <a:off x="8264833" y="42668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1652" name="Google Shape;1652;p65">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5">
            <a:hlinkClick r:id="rId3" action="ppaction://hlinksldjump"/>
          </p:cNvPr>
          <p:cNvSpPr/>
          <p:nvPr/>
        </p:nvSpPr>
        <p:spPr>
          <a:xfrm rot="5400000">
            <a:off x="8026975" y="670125"/>
            <a:ext cx="11733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5">
            <a:hlinkClick r:id="rId3"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grpSp>
        <p:nvGrpSpPr>
          <p:cNvPr id="1655" name="Google Shape;1655;p65"/>
          <p:cNvGrpSpPr/>
          <p:nvPr/>
        </p:nvGrpSpPr>
        <p:grpSpPr>
          <a:xfrm>
            <a:off x="6935171" y="696541"/>
            <a:ext cx="195284" cy="195284"/>
            <a:chOff x="5660400" y="238125"/>
            <a:chExt cx="481825" cy="481825"/>
          </a:xfrm>
        </p:grpSpPr>
        <p:sp>
          <p:nvSpPr>
            <p:cNvPr id="1656" name="Google Shape;1656;p6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57" name="Google Shape;1657;p6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658" name="Google Shape;1658;p65">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5">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5">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Picture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339" y="1273372"/>
            <a:ext cx="8153400" cy="307777"/>
          </a:xfrm>
          <a:prstGeom prst="rect">
            <a:avLst/>
          </a:prstGeom>
        </p:spPr>
        <p:txBody>
          <a:bodyPr wrap="square">
            <a:spAutoFit/>
          </a:bodyPr>
          <a:lstStyle/>
          <a:p>
            <a:pPr lvl="0" algn="ctr"/>
            <a:r>
              <a:rPr lang="ro-RO" dirty="0">
                <a:solidFill>
                  <a:schemeClr val="tx1"/>
                </a:solidFill>
                <a:latin typeface="Ubuntu" charset="0"/>
              </a:rPr>
              <a:t> </a:t>
            </a:r>
            <a:r>
              <a:rPr lang="en-GB" dirty="0">
                <a:solidFill>
                  <a:schemeClr val="tx1"/>
                </a:solidFill>
                <a:latin typeface="Ubuntu" charset="0"/>
              </a:rPr>
              <a:t>"What are the benefits of using technological means and applications in children's education</a:t>
            </a:r>
            <a:r>
              <a:rPr lang="en-GB" dirty="0" smtClean="0">
                <a:solidFill>
                  <a:schemeClr val="tx1"/>
                </a:solidFill>
                <a:latin typeface="Ubuntu" charset="0"/>
              </a:rPr>
              <a:t>?"</a:t>
            </a:r>
            <a:endParaRPr lang="ro-RO" dirty="0">
              <a:solidFill>
                <a:schemeClr val="tx1"/>
              </a:solidFill>
              <a:latin typeface="Ubuntu"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graphicFrame>
        <p:nvGraphicFramePr>
          <p:cNvPr id="6" name="Chart 5"/>
          <p:cNvGraphicFramePr/>
          <p:nvPr>
            <p:extLst>
              <p:ext uri="{D42A27DB-BD31-4B8C-83A1-F6EECF244321}">
                <p14:modId xmlns:p14="http://schemas.microsoft.com/office/powerpoint/2010/main" val="2486719591"/>
              </p:ext>
            </p:extLst>
          </p:nvPr>
        </p:nvGraphicFramePr>
        <p:xfrm>
          <a:off x="2897231" y="1603663"/>
          <a:ext cx="3269615" cy="157226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911770" y="3267137"/>
            <a:ext cx="5240537" cy="477054"/>
          </a:xfrm>
          <a:prstGeom prst="rect">
            <a:avLst/>
          </a:prstGeom>
          <a:noFill/>
        </p:spPr>
        <p:txBody>
          <a:bodyPr wrap="none" rtlCol="0">
            <a:spAutoFit/>
          </a:bodyPr>
          <a:lstStyle/>
          <a:p>
            <a:r>
              <a:rPr lang="en-GB" sz="1100" i="1" dirty="0">
                <a:solidFill>
                  <a:schemeClr val="tx1"/>
                </a:solidFill>
                <a:latin typeface="Ubuntu" charset="0"/>
              </a:rPr>
              <a:t>Figure </a:t>
            </a:r>
            <a:r>
              <a:rPr lang="en-GB" sz="1100" i="1" dirty="0" smtClean="0">
                <a:solidFill>
                  <a:schemeClr val="tx1"/>
                </a:solidFill>
                <a:latin typeface="Ubuntu" charset="0"/>
              </a:rPr>
              <a:t>6.  </a:t>
            </a:r>
            <a:r>
              <a:rPr lang="en-GB" sz="1100" i="1" dirty="0">
                <a:solidFill>
                  <a:schemeClr val="tx1"/>
                </a:solidFill>
                <a:latin typeface="Ubuntu" charset="0"/>
              </a:rPr>
              <a:t>The need for technology today in the teaching-learning-assessment process</a:t>
            </a:r>
            <a:endParaRPr lang="ro-RO" sz="1100" i="1" dirty="0">
              <a:solidFill>
                <a:schemeClr val="tx1"/>
              </a:solidFill>
              <a:latin typeface="Ubuntu" charset="0"/>
            </a:endParaRPr>
          </a:p>
          <a:p>
            <a:endParaRPr lang="ro-RO" dirty="0"/>
          </a:p>
        </p:txBody>
      </p:sp>
      <p:sp>
        <p:nvSpPr>
          <p:cNvPr id="3" name="TextBox 2"/>
          <p:cNvSpPr txBox="1"/>
          <p:nvPr/>
        </p:nvSpPr>
        <p:spPr>
          <a:xfrm>
            <a:off x="493438" y="3744191"/>
            <a:ext cx="8077199" cy="276999"/>
          </a:xfrm>
          <a:prstGeom prst="rect">
            <a:avLst/>
          </a:prstGeom>
          <a:noFill/>
        </p:spPr>
        <p:txBody>
          <a:bodyPr wrap="square" rtlCol="0">
            <a:spAutoFit/>
          </a:bodyPr>
          <a:lstStyle/>
          <a:p>
            <a:pPr algn="ctr"/>
            <a:r>
              <a:rPr lang="en-GB" sz="1200" dirty="0" smtClean="0">
                <a:solidFill>
                  <a:schemeClr val="bg2">
                    <a:lumMod val="75000"/>
                  </a:schemeClr>
                </a:solidFill>
                <a:latin typeface="Ubuntu" charset="0"/>
              </a:rPr>
              <a:t>All </a:t>
            </a:r>
            <a:r>
              <a:rPr lang="en-GB" sz="1200" dirty="0">
                <a:solidFill>
                  <a:schemeClr val="bg2">
                    <a:lumMod val="75000"/>
                  </a:schemeClr>
                </a:solidFill>
                <a:latin typeface="Ubuntu" charset="0"/>
              </a:rPr>
              <a:t>teachers give a positive answer (Figure 6).</a:t>
            </a:r>
            <a:endParaRPr lang="ro-RO" sz="1200" dirty="0">
              <a:solidFill>
                <a:schemeClr val="bg2">
                  <a:lumMod val="75000"/>
                </a:schemeClr>
              </a:solidFill>
              <a:latin typeface="Ubuntu" charset="0"/>
            </a:endParaRPr>
          </a:p>
        </p:txBody>
      </p:sp>
    </p:spTree>
    <p:extLst>
      <p:ext uri="{BB962C8B-B14F-4D97-AF65-F5344CB8AC3E}">
        <p14:creationId xmlns:p14="http://schemas.microsoft.com/office/powerpoint/2010/main" val="5608326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264227"/>
            <a:ext cx="7772400" cy="307777"/>
          </a:xfrm>
          <a:prstGeom prst="rect">
            <a:avLst/>
          </a:prstGeom>
        </p:spPr>
        <p:txBody>
          <a:bodyPr wrap="square">
            <a:spAutoFit/>
          </a:bodyPr>
          <a:lstStyle/>
          <a:p>
            <a:pPr algn="ctr"/>
            <a:r>
              <a:rPr lang="en-GB" dirty="0">
                <a:solidFill>
                  <a:schemeClr val="tx1"/>
                </a:solidFill>
                <a:latin typeface="Ubuntu" charset="0"/>
              </a:rPr>
              <a:t>"What are the benefits of using technological means and applications in children's education</a:t>
            </a:r>
            <a:r>
              <a:rPr lang="en-GB" dirty="0" smtClean="0">
                <a:solidFill>
                  <a:schemeClr val="tx1"/>
                </a:solidFill>
                <a:latin typeface="Ubuntu" charset="0"/>
              </a:rPr>
              <a:t>?"</a:t>
            </a:r>
            <a:endParaRPr lang="ro-RO" dirty="0">
              <a:solidFill>
                <a:schemeClr val="tx1"/>
              </a:solidFill>
              <a:latin typeface="Ubuntu"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graphicFrame>
        <p:nvGraphicFramePr>
          <p:cNvPr id="7" name="Chart 6"/>
          <p:cNvGraphicFramePr/>
          <p:nvPr>
            <p:extLst>
              <p:ext uri="{D42A27DB-BD31-4B8C-83A1-F6EECF244321}">
                <p14:modId xmlns:p14="http://schemas.microsoft.com/office/powerpoint/2010/main" val="945218401"/>
              </p:ext>
            </p:extLst>
          </p:nvPr>
        </p:nvGraphicFramePr>
        <p:xfrm>
          <a:off x="2353100" y="1580663"/>
          <a:ext cx="4010025" cy="2143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27511" y="3486150"/>
            <a:ext cx="3461204" cy="492443"/>
          </a:xfrm>
          <a:prstGeom prst="rect">
            <a:avLst/>
          </a:prstGeom>
          <a:noFill/>
        </p:spPr>
        <p:txBody>
          <a:bodyPr wrap="none" rtlCol="0">
            <a:spAutoFit/>
          </a:bodyPr>
          <a:lstStyle/>
          <a:p>
            <a:r>
              <a:rPr lang="en-GB" sz="1200" i="1" dirty="0">
                <a:solidFill>
                  <a:schemeClr val="tx1"/>
                </a:solidFill>
                <a:latin typeface="Ubuntu" charset="0"/>
              </a:rPr>
              <a:t>Figure </a:t>
            </a:r>
            <a:r>
              <a:rPr lang="en-GB" sz="1200" i="1" dirty="0" smtClean="0">
                <a:solidFill>
                  <a:schemeClr val="tx1"/>
                </a:solidFill>
                <a:latin typeface="Ubuntu" charset="0"/>
              </a:rPr>
              <a:t>7. </a:t>
            </a:r>
            <a:r>
              <a:rPr lang="en-GB" sz="1200" i="1" dirty="0">
                <a:solidFill>
                  <a:schemeClr val="tx1"/>
                </a:solidFill>
                <a:latin typeface="Ubuntu" charset="0"/>
              </a:rPr>
              <a:t>Benefits of using technology in education</a:t>
            </a:r>
            <a:endParaRPr lang="ro-RO" sz="1200" i="1" dirty="0">
              <a:solidFill>
                <a:schemeClr val="tx1"/>
              </a:solidFill>
              <a:latin typeface="Ubuntu" charset="0"/>
            </a:endParaRPr>
          </a:p>
          <a:p>
            <a:endParaRPr lang="ro-RO" dirty="0"/>
          </a:p>
        </p:txBody>
      </p:sp>
      <p:sp>
        <p:nvSpPr>
          <p:cNvPr id="6" name="TextBox 5"/>
          <p:cNvSpPr txBox="1"/>
          <p:nvPr/>
        </p:nvSpPr>
        <p:spPr>
          <a:xfrm>
            <a:off x="609600" y="3867150"/>
            <a:ext cx="8077199" cy="815608"/>
          </a:xfrm>
          <a:prstGeom prst="rect">
            <a:avLst/>
          </a:prstGeom>
          <a:noFill/>
        </p:spPr>
        <p:txBody>
          <a:bodyPr wrap="square" rtlCol="0">
            <a:spAutoFit/>
          </a:bodyPr>
          <a:lstStyle/>
          <a:p>
            <a:pPr algn="ctr"/>
            <a:r>
              <a:rPr lang="en-GB" sz="1100" dirty="0" smtClean="0">
                <a:solidFill>
                  <a:schemeClr val="bg2">
                    <a:lumMod val="75000"/>
                  </a:schemeClr>
                </a:solidFill>
                <a:latin typeface="Ubuntu" charset="0"/>
              </a:rPr>
              <a:t>A </a:t>
            </a:r>
            <a:r>
              <a:rPr lang="en-GB" sz="1100" dirty="0">
                <a:solidFill>
                  <a:schemeClr val="bg2">
                    <a:lumMod val="75000"/>
                  </a:schemeClr>
                </a:solidFill>
                <a:latin typeface="Ubuntu" charset="0"/>
              </a:rPr>
              <a:t>percent of 51% of teachers believe that the most important thing technology develops is creativity. On the second place is the increase of interest in activity, with a percentage of 26%, followed by the development of digital skills, with 13%, and the last 10% are for stimulating thinking (Figure 7).</a:t>
            </a:r>
            <a:endParaRPr lang="ro-RO" sz="1100" dirty="0">
              <a:solidFill>
                <a:schemeClr val="bg2">
                  <a:lumMod val="75000"/>
                </a:schemeClr>
              </a:solidFill>
              <a:latin typeface="Ubuntu" charset="0"/>
            </a:endParaRPr>
          </a:p>
          <a:p>
            <a:endParaRPr lang="ro-RO" dirty="0"/>
          </a:p>
        </p:txBody>
      </p:sp>
    </p:spTree>
    <p:extLst>
      <p:ext uri="{BB962C8B-B14F-4D97-AF65-F5344CB8AC3E}">
        <p14:creationId xmlns:p14="http://schemas.microsoft.com/office/powerpoint/2010/main" val="330824232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199" y="1220688"/>
            <a:ext cx="6858000" cy="307777"/>
          </a:xfrm>
          <a:prstGeom prst="rect">
            <a:avLst/>
          </a:prstGeom>
        </p:spPr>
        <p:txBody>
          <a:bodyPr wrap="square">
            <a:spAutoFit/>
          </a:bodyPr>
          <a:lstStyle/>
          <a:p>
            <a:pPr lvl="0" algn="ctr"/>
            <a:r>
              <a:rPr lang="en-GB" dirty="0">
                <a:solidFill>
                  <a:schemeClr val="tx1"/>
                </a:solidFill>
                <a:latin typeface="Ubuntu" charset="0"/>
              </a:rPr>
              <a:t>"Why do you think technology is important in education?"</a:t>
            </a:r>
            <a:endParaRPr lang="ro-RO" dirty="0">
              <a:solidFill>
                <a:schemeClr val="tx1"/>
              </a:solidFill>
              <a:latin typeface="Ubuntu"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graphicFrame>
        <p:nvGraphicFramePr>
          <p:cNvPr id="6" name="Chart 5"/>
          <p:cNvGraphicFramePr/>
          <p:nvPr>
            <p:extLst>
              <p:ext uri="{D42A27DB-BD31-4B8C-83A1-F6EECF244321}">
                <p14:modId xmlns:p14="http://schemas.microsoft.com/office/powerpoint/2010/main" val="2937437570"/>
              </p:ext>
            </p:extLst>
          </p:nvPr>
        </p:nvGraphicFramePr>
        <p:xfrm>
          <a:off x="2895600" y="1528465"/>
          <a:ext cx="3581400" cy="208091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92952" y="3470260"/>
            <a:ext cx="6710491" cy="492443"/>
          </a:xfrm>
          <a:prstGeom prst="rect">
            <a:avLst/>
          </a:prstGeom>
          <a:noFill/>
        </p:spPr>
        <p:txBody>
          <a:bodyPr wrap="none" rtlCol="0">
            <a:spAutoFit/>
          </a:bodyPr>
          <a:lstStyle/>
          <a:p>
            <a:r>
              <a:rPr lang="en-GB" sz="1200" i="1" dirty="0">
                <a:solidFill>
                  <a:schemeClr val="tx1"/>
                </a:solidFill>
                <a:latin typeface="Ubuntu" charset="0"/>
              </a:rPr>
              <a:t>Figure 8 – Reasons why it is necessary to use technology in the teaching-learning-assessment process</a:t>
            </a:r>
            <a:endParaRPr lang="ro-RO" sz="1200" i="1" dirty="0">
              <a:solidFill>
                <a:schemeClr val="tx1"/>
              </a:solidFill>
              <a:latin typeface="Ubuntu" charset="0"/>
            </a:endParaRPr>
          </a:p>
          <a:p>
            <a:endParaRPr lang="ro-RO" dirty="0"/>
          </a:p>
        </p:txBody>
      </p:sp>
      <p:sp>
        <p:nvSpPr>
          <p:cNvPr id="3" name="TextBox 2"/>
          <p:cNvSpPr txBox="1"/>
          <p:nvPr/>
        </p:nvSpPr>
        <p:spPr>
          <a:xfrm>
            <a:off x="609600" y="3790950"/>
            <a:ext cx="8001000" cy="1046440"/>
          </a:xfrm>
          <a:prstGeom prst="rect">
            <a:avLst/>
          </a:prstGeom>
          <a:noFill/>
        </p:spPr>
        <p:txBody>
          <a:bodyPr wrap="square" rtlCol="0">
            <a:spAutoFit/>
          </a:bodyPr>
          <a:lstStyle/>
          <a:p>
            <a:pPr algn="ctr"/>
            <a:r>
              <a:rPr lang="en-GB" sz="1200" dirty="0">
                <a:solidFill>
                  <a:schemeClr val="bg2">
                    <a:lumMod val="75000"/>
                  </a:schemeClr>
                </a:solidFill>
                <a:latin typeface="Ubuntu" charset="0"/>
              </a:rPr>
              <a:t>A</a:t>
            </a:r>
            <a:r>
              <a:rPr lang="en-GB" sz="1200" dirty="0" smtClean="0">
                <a:solidFill>
                  <a:schemeClr val="bg2">
                    <a:lumMod val="75000"/>
                  </a:schemeClr>
                </a:solidFill>
                <a:latin typeface="Ubuntu" charset="0"/>
              </a:rPr>
              <a:t> </a:t>
            </a:r>
            <a:r>
              <a:rPr lang="en-GB" sz="1200" dirty="0">
                <a:solidFill>
                  <a:schemeClr val="bg2">
                    <a:lumMod val="75000"/>
                  </a:schemeClr>
                </a:solidFill>
                <a:latin typeface="Ubuntu" charset="0"/>
              </a:rPr>
              <a:t>percent of 37%, believe that technology offers children the possibility of personalized learning, while 33% believe that students' motivation increases when other means besides traditional ones, especially technology, are involved. 23% said lessons are more interactive and a percent of 7% believe they are a gateway to countless resources (Figure 8).</a:t>
            </a:r>
            <a:endParaRPr lang="ro-RO" sz="1200" dirty="0">
              <a:solidFill>
                <a:schemeClr val="bg2">
                  <a:lumMod val="75000"/>
                </a:schemeClr>
              </a:solidFill>
              <a:latin typeface="Ubuntu" charset="0"/>
            </a:endParaRPr>
          </a:p>
          <a:p>
            <a:endParaRPr lang="ro-RO" dirty="0"/>
          </a:p>
        </p:txBody>
      </p:sp>
    </p:spTree>
    <p:extLst>
      <p:ext uri="{BB962C8B-B14F-4D97-AF65-F5344CB8AC3E}">
        <p14:creationId xmlns:p14="http://schemas.microsoft.com/office/powerpoint/2010/main" val="34881070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418" y="1200511"/>
            <a:ext cx="7467600" cy="307777"/>
          </a:xfrm>
          <a:prstGeom prst="rect">
            <a:avLst/>
          </a:prstGeom>
        </p:spPr>
        <p:txBody>
          <a:bodyPr wrap="square">
            <a:spAutoFit/>
          </a:bodyPr>
          <a:lstStyle/>
          <a:p>
            <a:pPr lvl="0"/>
            <a:r>
              <a:rPr lang="en-GB" dirty="0">
                <a:solidFill>
                  <a:schemeClr val="tx1"/>
                </a:solidFill>
                <a:latin typeface="Ubuntu" charset="0"/>
              </a:rPr>
              <a:t>Asking "What are the applications that you have used and still use in the educational act?"</a:t>
            </a:r>
            <a:endParaRPr lang="ro-RO" dirty="0">
              <a:solidFill>
                <a:schemeClr val="tx1"/>
              </a:solidFill>
              <a:latin typeface="Ubuntu"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graphicFrame>
        <p:nvGraphicFramePr>
          <p:cNvPr id="7" name="Chart 6"/>
          <p:cNvGraphicFramePr/>
          <p:nvPr>
            <p:extLst>
              <p:ext uri="{D42A27DB-BD31-4B8C-83A1-F6EECF244321}">
                <p14:modId xmlns:p14="http://schemas.microsoft.com/office/powerpoint/2010/main" val="1109827563"/>
              </p:ext>
            </p:extLst>
          </p:nvPr>
        </p:nvGraphicFramePr>
        <p:xfrm>
          <a:off x="2766215" y="1508288"/>
          <a:ext cx="3834610" cy="2105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53102" y="3409950"/>
            <a:ext cx="3796232" cy="492443"/>
          </a:xfrm>
          <a:prstGeom prst="rect">
            <a:avLst/>
          </a:prstGeom>
          <a:noFill/>
        </p:spPr>
        <p:txBody>
          <a:bodyPr wrap="none" rtlCol="0">
            <a:spAutoFit/>
          </a:bodyPr>
          <a:lstStyle/>
          <a:p>
            <a:r>
              <a:rPr lang="en-GB" sz="1200" i="1" dirty="0">
                <a:solidFill>
                  <a:schemeClr val="bg2"/>
                </a:solidFill>
                <a:latin typeface="Ubuntu" charset="0"/>
              </a:rPr>
              <a:t>Figure 9 – Minuses of using technology in the classroom</a:t>
            </a:r>
            <a:endParaRPr lang="ro-RO" sz="1200" i="1" dirty="0">
              <a:solidFill>
                <a:schemeClr val="bg2"/>
              </a:solidFill>
              <a:latin typeface="Ubuntu" charset="0"/>
            </a:endParaRPr>
          </a:p>
          <a:p>
            <a:endParaRPr lang="ro-RO" dirty="0"/>
          </a:p>
        </p:txBody>
      </p:sp>
      <p:sp>
        <p:nvSpPr>
          <p:cNvPr id="8" name="TextBox 7"/>
          <p:cNvSpPr txBox="1"/>
          <p:nvPr/>
        </p:nvSpPr>
        <p:spPr>
          <a:xfrm>
            <a:off x="493438" y="3744191"/>
            <a:ext cx="8077199" cy="1015663"/>
          </a:xfrm>
          <a:prstGeom prst="rect">
            <a:avLst/>
          </a:prstGeom>
          <a:noFill/>
        </p:spPr>
        <p:txBody>
          <a:bodyPr wrap="square" rtlCol="0">
            <a:spAutoFit/>
          </a:bodyPr>
          <a:lstStyle/>
          <a:p>
            <a:pPr algn="ctr"/>
            <a:r>
              <a:rPr lang="en-GB" sz="1200" dirty="0">
                <a:solidFill>
                  <a:schemeClr val="bg2">
                    <a:lumMod val="75000"/>
                  </a:schemeClr>
                </a:solidFill>
                <a:latin typeface="Ubuntu" charset="0"/>
              </a:rPr>
              <a:t>A percent of 70% of teachers claimed that students can develop an addiction to these devices or apps in their responses to the question "What are the minuses of using technology in education? ". A percent of 20% believe that overuse can also cause vision problems, and a percent of 10% responded that it promotes social anxiety and lack of communication with other people (Figure 9).</a:t>
            </a:r>
            <a:endParaRPr lang="ro-RO" sz="1200" dirty="0">
              <a:solidFill>
                <a:schemeClr val="bg2">
                  <a:lumMod val="75000"/>
                </a:schemeClr>
              </a:solidFill>
              <a:latin typeface="Ubuntu" charset="0"/>
            </a:endParaRPr>
          </a:p>
          <a:p>
            <a:pPr algn="ctr"/>
            <a:endParaRPr lang="ro-RO" sz="1200" dirty="0">
              <a:solidFill>
                <a:schemeClr val="bg2">
                  <a:lumMod val="75000"/>
                </a:schemeClr>
              </a:solidFill>
              <a:latin typeface="Ubuntu" charset="0"/>
            </a:endParaRPr>
          </a:p>
        </p:txBody>
      </p:sp>
    </p:spTree>
    <p:extLst>
      <p:ext uri="{BB962C8B-B14F-4D97-AF65-F5344CB8AC3E}">
        <p14:creationId xmlns:p14="http://schemas.microsoft.com/office/powerpoint/2010/main" val="309630757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200150"/>
            <a:ext cx="6858000" cy="307777"/>
          </a:xfrm>
          <a:prstGeom prst="rect">
            <a:avLst/>
          </a:prstGeom>
        </p:spPr>
        <p:txBody>
          <a:bodyPr wrap="square">
            <a:spAutoFit/>
          </a:bodyPr>
          <a:lstStyle/>
          <a:p>
            <a:pPr lvl="0"/>
            <a:r>
              <a:rPr lang="en-GB" dirty="0">
                <a:solidFill>
                  <a:schemeClr val="bg2"/>
                </a:solidFill>
                <a:latin typeface="Ubuntu" charset="0"/>
              </a:rPr>
              <a:t>"What are the applications that you have used and still use in the educational act?"</a:t>
            </a:r>
            <a:endParaRPr lang="ro-RO" dirty="0">
              <a:solidFill>
                <a:schemeClr val="bg2"/>
              </a:solidFill>
              <a:latin typeface="Ubuntu"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graphicFrame>
        <p:nvGraphicFramePr>
          <p:cNvPr id="7" name="Chart 6"/>
          <p:cNvGraphicFramePr/>
          <p:nvPr>
            <p:extLst>
              <p:ext uri="{D42A27DB-BD31-4B8C-83A1-F6EECF244321}">
                <p14:modId xmlns:p14="http://schemas.microsoft.com/office/powerpoint/2010/main" val="875669788"/>
              </p:ext>
            </p:extLst>
          </p:nvPr>
        </p:nvGraphicFramePr>
        <p:xfrm>
          <a:off x="2514600" y="1581150"/>
          <a:ext cx="3933825" cy="18587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460214" y="3257550"/>
            <a:ext cx="2375971" cy="492443"/>
          </a:xfrm>
          <a:prstGeom prst="rect">
            <a:avLst/>
          </a:prstGeom>
          <a:noFill/>
        </p:spPr>
        <p:txBody>
          <a:bodyPr wrap="none" rtlCol="0">
            <a:spAutoFit/>
          </a:bodyPr>
          <a:lstStyle/>
          <a:p>
            <a:r>
              <a:rPr lang="en-GB" sz="1200" i="1" dirty="0">
                <a:solidFill>
                  <a:schemeClr val="bg2"/>
                </a:solidFill>
                <a:latin typeface="Ubuntu" charset="0"/>
              </a:rPr>
              <a:t>Figure 10. Classroom applications</a:t>
            </a:r>
            <a:endParaRPr lang="ro-RO" sz="1200" i="1" dirty="0">
              <a:solidFill>
                <a:schemeClr val="bg2"/>
              </a:solidFill>
              <a:latin typeface="Ubuntu" charset="0"/>
            </a:endParaRPr>
          </a:p>
          <a:p>
            <a:endParaRPr lang="ro-RO" dirty="0"/>
          </a:p>
        </p:txBody>
      </p:sp>
      <p:sp>
        <p:nvSpPr>
          <p:cNvPr id="8" name="TextBox 7"/>
          <p:cNvSpPr txBox="1"/>
          <p:nvPr/>
        </p:nvSpPr>
        <p:spPr>
          <a:xfrm>
            <a:off x="493438" y="3744191"/>
            <a:ext cx="8077199" cy="830997"/>
          </a:xfrm>
          <a:prstGeom prst="rect">
            <a:avLst/>
          </a:prstGeom>
          <a:noFill/>
        </p:spPr>
        <p:txBody>
          <a:bodyPr wrap="square" rtlCol="0">
            <a:spAutoFit/>
          </a:bodyPr>
          <a:lstStyle/>
          <a:p>
            <a:pPr algn="ctr"/>
            <a:r>
              <a:rPr lang="en-GB" sz="1200" dirty="0">
                <a:solidFill>
                  <a:schemeClr val="bg2">
                    <a:lumMod val="75000"/>
                  </a:schemeClr>
                </a:solidFill>
                <a:latin typeface="Ubuntu" charset="0"/>
              </a:rPr>
              <a:t>Asking "What are the applications that you have used and still use in the educational act?", the frameworks juggled around 6 applications: a percent of 30% chose the Microsoft Office application package, 23% </a:t>
            </a:r>
            <a:r>
              <a:rPr lang="en-GB" sz="1200" dirty="0" err="1">
                <a:solidFill>
                  <a:schemeClr val="bg2">
                    <a:lumMod val="75000"/>
                  </a:schemeClr>
                </a:solidFill>
                <a:latin typeface="Ubuntu" charset="0"/>
              </a:rPr>
              <a:t>Canva</a:t>
            </a:r>
            <a:r>
              <a:rPr lang="en-GB" sz="1200" dirty="0">
                <a:solidFill>
                  <a:schemeClr val="bg2">
                    <a:lumMod val="75000"/>
                  </a:schemeClr>
                </a:solidFill>
                <a:latin typeface="Ubuntu" charset="0"/>
              </a:rPr>
              <a:t> application, 17% </a:t>
            </a:r>
            <a:r>
              <a:rPr lang="en-GB" sz="1200" dirty="0" err="1">
                <a:solidFill>
                  <a:schemeClr val="bg2">
                    <a:lumMod val="75000"/>
                  </a:schemeClr>
                </a:solidFill>
                <a:latin typeface="Ubuntu" charset="0"/>
              </a:rPr>
              <a:t>WordWall</a:t>
            </a:r>
            <a:r>
              <a:rPr lang="en-GB" sz="1200" dirty="0">
                <a:solidFill>
                  <a:schemeClr val="bg2">
                    <a:lumMod val="75000"/>
                  </a:schemeClr>
                </a:solidFill>
                <a:latin typeface="Ubuntu" charset="0"/>
              </a:rPr>
              <a:t> app, 13% </a:t>
            </a:r>
            <a:r>
              <a:rPr lang="en-GB" sz="1200" dirty="0" err="1">
                <a:solidFill>
                  <a:schemeClr val="bg2">
                    <a:lumMod val="75000"/>
                  </a:schemeClr>
                </a:solidFill>
                <a:latin typeface="Ubuntu" charset="0"/>
              </a:rPr>
              <a:t>Prezi</a:t>
            </a:r>
            <a:r>
              <a:rPr lang="en-GB" sz="1200" dirty="0">
                <a:solidFill>
                  <a:schemeClr val="bg2">
                    <a:lumMod val="75000"/>
                  </a:schemeClr>
                </a:solidFill>
                <a:latin typeface="Ubuntu" charset="0"/>
              </a:rPr>
              <a:t> application, 10% Zoom and 7% </a:t>
            </a:r>
            <a:r>
              <a:rPr lang="en-GB" sz="1200" dirty="0" err="1">
                <a:solidFill>
                  <a:schemeClr val="bg2">
                    <a:lumMod val="75000"/>
                  </a:schemeClr>
                </a:solidFill>
                <a:latin typeface="Ubuntu" charset="0"/>
              </a:rPr>
              <a:t>Kahoot</a:t>
            </a:r>
            <a:r>
              <a:rPr lang="en-GB" sz="1200" dirty="0">
                <a:solidFill>
                  <a:schemeClr val="bg2">
                    <a:lumMod val="75000"/>
                  </a:schemeClr>
                </a:solidFill>
                <a:latin typeface="Ubuntu" charset="0"/>
              </a:rPr>
              <a:t> (Figure 10).</a:t>
            </a:r>
            <a:endParaRPr lang="ro-RO" sz="1200" dirty="0">
              <a:solidFill>
                <a:schemeClr val="bg2">
                  <a:lumMod val="75000"/>
                </a:schemeClr>
              </a:solidFill>
              <a:latin typeface="Ubuntu" charset="0"/>
            </a:endParaRPr>
          </a:p>
          <a:p>
            <a:pPr algn="ctr"/>
            <a:endParaRPr lang="ro-RO" sz="1200" dirty="0">
              <a:solidFill>
                <a:schemeClr val="bg2">
                  <a:lumMod val="75000"/>
                </a:schemeClr>
              </a:solidFill>
              <a:latin typeface="Ubuntu" charset="0"/>
            </a:endParaRPr>
          </a:p>
        </p:txBody>
      </p:sp>
    </p:spTree>
    <p:extLst>
      <p:ext uri="{BB962C8B-B14F-4D97-AF65-F5344CB8AC3E}">
        <p14:creationId xmlns:p14="http://schemas.microsoft.com/office/powerpoint/2010/main" val="51295712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43"/>
        <p:cNvGrpSpPr/>
        <p:nvPr/>
      </p:nvGrpSpPr>
      <p:grpSpPr>
        <a:xfrm>
          <a:off x="0" y="0"/>
          <a:ext cx="0" cy="0"/>
          <a:chOff x="0" y="0"/>
          <a:chExt cx="0" cy="0"/>
        </a:xfrm>
      </p:grpSpPr>
      <p:sp>
        <p:nvSpPr>
          <p:cNvPr id="6945" name="Google Shape;6945;p128"/>
          <p:cNvSpPr/>
          <p:nvPr/>
        </p:nvSpPr>
        <p:spPr>
          <a:xfrm>
            <a:off x="1326151" y="2710425"/>
            <a:ext cx="2154900" cy="252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28"/>
          <p:cNvSpPr/>
          <p:nvPr/>
        </p:nvSpPr>
        <p:spPr>
          <a:xfrm>
            <a:off x="2813214" y="2710430"/>
            <a:ext cx="1821900" cy="2523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28"/>
          <p:cNvSpPr/>
          <p:nvPr/>
        </p:nvSpPr>
        <p:spPr>
          <a:xfrm>
            <a:off x="4671437" y="1778725"/>
            <a:ext cx="310800" cy="310800"/>
          </a:xfrm>
          <a:prstGeom prst="ellipse">
            <a:avLst/>
          </a:prstGeom>
          <a:solidFill>
            <a:schemeClr val="accent1"/>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a:solidFill>
                  <a:schemeClr val="lt1"/>
                </a:solidFill>
                <a:latin typeface="Ubuntu"/>
                <a:ea typeface="Ubuntu"/>
                <a:cs typeface="Ubuntu"/>
                <a:sym typeface="Ubuntu"/>
              </a:rPr>
              <a:t>3</a:t>
            </a:r>
            <a:endParaRPr b="1">
              <a:solidFill>
                <a:schemeClr val="lt1"/>
              </a:solidFill>
              <a:latin typeface="Ubuntu"/>
              <a:ea typeface="Ubuntu"/>
              <a:cs typeface="Ubuntu"/>
              <a:sym typeface="Ubuntu"/>
            </a:endParaRPr>
          </a:p>
        </p:txBody>
      </p:sp>
      <p:sp>
        <p:nvSpPr>
          <p:cNvPr id="6948" name="Google Shape;6948;p128"/>
          <p:cNvSpPr/>
          <p:nvPr/>
        </p:nvSpPr>
        <p:spPr>
          <a:xfrm>
            <a:off x="1367330" y="1779925"/>
            <a:ext cx="308400" cy="308400"/>
          </a:xfrm>
          <a:prstGeom prst="ellipse">
            <a:avLst/>
          </a:prstGeom>
          <a:solidFill>
            <a:schemeClr val="accent3"/>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a:solidFill>
                  <a:schemeClr val="lt1"/>
                </a:solidFill>
                <a:latin typeface="Ubuntu"/>
                <a:ea typeface="Ubuntu"/>
                <a:cs typeface="Ubuntu"/>
                <a:sym typeface="Ubuntu"/>
              </a:rPr>
              <a:t>1</a:t>
            </a:r>
            <a:endParaRPr b="1">
              <a:solidFill>
                <a:schemeClr val="lt1"/>
              </a:solidFill>
              <a:latin typeface="Ubuntu"/>
              <a:ea typeface="Ubuntu"/>
              <a:cs typeface="Ubuntu"/>
              <a:sym typeface="Ubuntu"/>
            </a:endParaRPr>
          </a:p>
        </p:txBody>
      </p:sp>
      <p:sp>
        <p:nvSpPr>
          <p:cNvPr id="6949" name="Google Shape;6949;p128"/>
          <p:cNvSpPr/>
          <p:nvPr/>
        </p:nvSpPr>
        <p:spPr>
          <a:xfrm>
            <a:off x="1366130" y="3529649"/>
            <a:ext cx="310800" cy="310800"/>
          </a:xfrm>
          <a:prstGeom prst="ellipse">
            <a:avLst/>
          </a:prstGeom>
          <a:solidFill>
            <a:schemeClr val="accent2"/>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a:solidFill>
                  <a:schemeClr val="lt1"/>
                </a:solidFill>
                <a:latin typeface="Ubuntu"/>
                <a:ea typeface="Ubuntu"/>
                <a:cs typeface="Ubuntu"/>
                <a:sym typeface="Ubuntu"/>
              </a:rPr>
              <a:t>2</a:t>
            </a:r>
            <a:endParaRPr b="1">
              <a:solidFill>
                <a:schemeClr val="lt1"/>
              </a:solidFill>
              <a:latin typeface="Ubuntu"/>
              <a:ea typeface="Ubuntu"/>
              <a:cs typeface="Ubuntu"/>
              <a:sym typeface="Ubuntu"/>
            </a:endParaRPr>
          </a:p>
        </p:txBody>
      </p:sp>
      <p:sp>
        <p:nvSpPr>
          <p:cNvPr id="6950" name="Google Shape;6950;p128"/>
          <p:cNvSpPr/>
          <p:nvPr/>
        </p:nvSpPr>
        <p:spPr>
          <a:xfrm>
            <a:off x="4671437" y="3529649"/>
            <a:ext cx="310800" cy="310800"/>
          </a:xfrm>
          <a:prstGeom prst="ellipse">
            <a:avLst/>
          </a:prstGeom>
          <a:solidFill>
            <a:schemeClr val="accent4"/>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a:solidFill>
                  <a:schemeClr val="lt1"/>
                </a:solidFill>
                <a:latin typeface="Ubuntu"/>
                <a:ea typeface="Ubuntu"/>
                <a:cs typeface="Ubuntu"/>
                <a:sym typeface="Ubuntu"/>
              </a:rPr>
              <a:t>4</a:t>
            </a:r>
            <a:endParaRPr b="1">
              <a:solidFill>
                <a:schemeClr val="lt1"/>
              </a:solidFill>
              <a:latin typeface="Ubuntu"/>
              <a:ea typeface="Ubuntu"/>
              <a:cs typeface="Ubuntu"/>
              <a:sym typeface="Ubuntu"/>
            </a:endParaRPr>
          </a:p>
        </p:txBody>
      </p:sp>
      <p:sp>
        <p:nvSpPr>
          <p:cNvPr id="6951" name="Google Shape;6951;p128"/>
          <p:cNvSpPr txBox="1">
            <a:spLocks noGrp="1"/>
          </p:cNvSpPr>
          <p:nvPr>
            <p:ph type="subTitle" idx="1"/>
          </p:nvPr>
        </p:nvSpPr>
        <p:spPr>
          <a:xfrm>
            <a:off x="1675730" y="3748811"/>
            <a:ext cx="2736300" cy="388500"/>
          </a:xfrm>
          <a:prstGeom prst="rect">
            <a:avLst/>
          </a:prstGeom>
        </p:spPr>
        <p:txBody>
          <a:bodyPr spcFirstLastPara="1" wrap="square" lIns="91425" tIns="91425" rIns="91425" bIns="91425" anchor="ctr" anchorCtr="0">
            <a:noAutofit/>
          </a:bodyPr>
          <a:lstStyle/>
          <a:p>
            <a:pPr marL="0" indent="0"/>
            <a:r>
              <a:rPr lang="en-GB" dirty="0"/>
              <a:t>All teachers appreciated that there were numerous benefits to learning among students. </a:t>
            </a:r>
            <a:endParaRPr lang="ro-RO" dirty="0"/>
          </a:p>
          <a:p>
            <a:pPr marL="0" lvl="0" indent="0" algn="l" rtl="0">
              <a:spcBef>
                <a:spcPts val="0"/>
              </a:spcBef>
              <a:spcAft>
                <a:spcPts val="0"/>
              </a:spcAft>
              <a:buNone/>
            </a:pPr>
            <a:endParaRPr dirty="0"/>
          </a:p>
        </p:txBody>
      </p:sp>
      <p:sp>
        <p:nvSpPr>
          <p:cNvPr id="6952" name="Google Shape;6952;p128"/>
          <p:cNvSpPr txBox="1">
            <a:spLocks noGrp="1"/>
          </p:cNvSpPr>
          <p:nvPr>
            <p:ph type="subTitle" idx="2"/>
          </p:nvPr>
        </p:nvSpPr>
        <p:spPr>
          <a:xfrm>
            <a:off x="4968602" y="3685049"/>
            <a:ext cx="3245266" cy="388500"/>
          </a:xfrm>
          <a:prstGeom prst="rect">
            <a:avLst/>
          </a:prstGeom>
        </p:spPr>
        <p:txBody>
          <a:bodyPr spcFirstLastPara="1" wrap="square" lIns="91425" tIns="91425" rIns="91425" bIns="91425" anchor="ctr" anchorCtr="0">
            <a:noAutofit/>
          </a:bodyPr>
          <a:lstStyle/>
          <a:p>
            <a:pPr marL="0" lvl="0" indent="0"/>
            <a:r>
              <a:rPr lang="en-US" dirty="0" smtClean="0"/>
              <a:t>A </a:t>
            </a:r>
            <a:r>
              <a:rPr lang="en-US" dirty="0"/>
              <a:t>continuous educational approach to stimulate the use of technology in the classroom can support learning.</a:t>
            </a:r>
            <a:endParaRPr dirty="0"/>
          </a:p>
        </p:txBody>
      </p:sp>
      <p:sp>
        <p:nvSpPr>
          <p:cNvPr id="6953" name="Google Shape;6953;p128"/>
          <p:cNvSpPr txBox="1">
            <a:spLocks noGrp="1"/>
          </p:cNvSpPr>
          <p:nvPr>
            <p:ph type="subTitle" idx="3"/>
          </p:nvPr>
        </p:nvSpPr>
        <p:spPr>
          <a:xfrm>
            <a:off x="1676930" y="1699825"/>
            <a:ext cx="2736300" cy="388500"/>
          </a:xfrm>
          <a:prstGeom prst="rect">
            <a:avLst/>
          </a:prstGeom>
        </p:spPr>
        <p:txBody>
          <a:bodyPr spcFirstLastPara="1" wrap="square" lIns="91425" tIns="91425" rIns="91425" bIns="91425" anchor="ctr" anchorCtr="0">
            <a:noAutofit/>
          </a:bodyPr>
          <a:lstStyle/>
          <a:p>
            <a:pPr marL="0" indent="0"/>
            <a:r>
              <a:rPr lang="en-GB" sz="1400" dirty="0"/>
              <a:t>The present research has shown that </a:t>
            </a:r>
            <a:r>
              <a:rPr lang="en-GB" sz="1400" i="1" dirty="0"/>
              <a:t>CSCL has an increased efficiency</a:t>
            </a:r>
            <a:r>
              <a:rPr lang="en-GB" sz="1400" dirty="0"/>
              <a:t>, so the hypotheses of the present research have been validated by the results obtained.</a:t>
            </a:r>
            <a:endParaRPr lang="ro-RO" sz="1400" dirty="0"/>
          </a:p>
          <a:p>
            <a:pPr marL="0" lvl="0" indent="0" algn="l" rtl="0">
              <a:spcBef>
                <a:spcPts val="0"/>
              </a:spcBef>
              <a:spcAft>
                <a:spcPts val="0"/>
              </a:spcAft>
              <a:buNone/>
            </a:pPr>
            <a:endParaRPr dirty="0"/>
          </a:p>
        </p:txBody>
      </p:sp>
      <p:sp>
        <p:nvSpPr>
          <p:cNvPr id="6954" name="Google Shape;6954;p128"/>
          <p:cNvSpPr txBox="1">
            <a:spLocks noGrp="1"/>
          </p:cNvSpPr>
          <p:nvPr>
            <p:ph type="subTitle" idx="4"/>
          </p:nvPr>
        </p:nvSpPr>
        <p:spPr>
          <a:xfrm>
            <a:off x="5180820" y="1738300"/>
            <a:ext cx="3084013" cy="388500"/>
          </a:xfrm>
          <a:prstGeom prst="rect">
            <a:avLst/>
          </a:prstGeom>
        </p:spPr>
        <p:txBody>
          <a:bodyPr spcFirstLastPara="1" wrap="square" lIns="91425" tIns="91425" rIns="91425" bIns="91425" anchor="ctr" anchorCtr="0">
            <a:noAutofit/>
          </a:bodyPr>
          <a:lstStyle/>
          <a:p>
            <a:pPr marL="0" indent="0"/>
            <a:r>
              <a:rPr lang="en-GB" sz="1600" dirty="0"/>
              <a:t>From the study we can conclude that technology is the easiest way to determine the rapid expansion of access to knowledge.  </a:t>
            </a:r>
            <a:endParaRPr lang="ro-RO" sz="1600" dirty="0"/>
          </a:p>
          <a:p>
            <a:pPr marL="0" lvl="0" indent="0"/>
            <a:endParaRPr sz="1600" dirty="0"/>
          </a:p>
        </p:txBody>
      </p:sp>
      <p:cxnSp>
        <p:nvCxnSpPr>
          <p:cNvPr id="6955" name="Google Shape;6955;p128"/>
          <p:cNvCxnSpPr>
            <a:stCxn id="6948" idx="4"/>
            <a:endCxn id="6945" idx="0"/>
          </p:cNvCxnSpPr>
          <p:nvPr/>
        </p:nvCxnSpPr>
        <p:spPr>
          <a:xfrm rot="-5400000" flipH="1">
            <a:off x="1651430" y="1958425"/>
            <a:ext cx="622200" cy="882000"/>
          </a:xfrm>
          <a:prstGeom prst="bentConnector3">
            <a:avLst>
              <a:gd name="adj1" fmla="val 49992"/>
            </a:avLst>
          </a:prstGeom>
          <a:noFill/>
          <a:ln w="9525" cap="flat" cmpd="sng">
            <a:solidFill>
              <a:schemeClr val="accent3"/>
            </a:solidFill>
            <a:prstDash val="solid"/>
            <a:round/>
            <a:headEnd type="none" w="med" len="med"/>
            <a:tailEnd type="none" w="med" len="med"/>
          </a:ln>
        </p:spPr>
      </p:cxnSp>
      <p:cxnSp>
        <p:nvCxnSpPr>
          <p:cNvPr id="6956" name="Google Shape;6956;p128"/>
          <p:cNvCxnSpPr>
            <a:stCxn id="6950" idx="0"/>
            <a:endCxn id="6957" idx="2"/>
          </p:cNvCxnSpPr>
          <p:nvPr/>
        </p:nvCxnSpPr>
        <p:spPr>
          <a:xfrm rot="-5400000">
            <a:off x="5474687" y="2314799"/>
            <a:ext cx="567000" cy="1862700"/>
          </a:xfrm>
          <a:prstGeom prst="bentConnector3">
            <a:avLst>
              <a:gd name="adj1" fmla="val 49993"/>
            </a:avLst>
          </a:prstGeom>
          <a:noFill/>
          <a:ln w="9525" cap="flat" cmpd="sng">
            <a:solidFill>
              <a:schemeClr val="accent4"/>
            </a:solidFill>
            <a:prstDash val="solid"/>
            <a:round/>
            <a:headEnd type="none" w="med" len="med"/>
            <a:tailEnd type="none" w="med" len="med"/>
          </a:ln>
        </p:spPr>
      </p:cxnSp>
      <p:sp>
        <p:nvSpPr>
          <p:cNvPr id="6958" name="Google Shape;6958;p128"/>
          <p:cNvSpPr/>
          <p:nvPr/>
        </p:nvSpPr>
        <p:spPr>
          <a:xfrm>
            <a:off x="4109226" y="2710425"/>
            <a:ext cx="2028000" cy="2523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28"/>
          <p:cNvSpPr/>
          <p:nvPr/>
        </p:nvSpPr>
        <p:spPr>
          <a:xfrm>
            <a:off x="5848225" y="2710425"/>
            <a:ext cx="1682700" cy="2523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59" name="Google Shape;6959;p128"/>
          <p:cNvCxnSpPr>
            <a:stCxn id="6946" idx="2"/>
            <a:endCxn id="6949" idx="0"/>
          </p:cNvCxnSpPr>
          <p:nvPr/>
        </p:nvCxnSpPr>
        <p:spPr>
          <a:xfrm rot="5400000">
            <a:off x="2339364" y="2144930"/>
            <a:ext cx="567000" cy="2202600"/>
          </a:xfrm>
          <a:prstGeom prst="bentConnector3">
            <a:avLst>
              <a:gd name="adj1" fmla="val 49993"/>
            </a:avLst>
          </a:prstGeom>
          <a:noFill/>
          <a:ln w="9525" cap="flat" cmpd="sng">
            <a:solidFill>
              <a:schemeClr val="accent2"/>
            </a:solidFill>
            <a:prstDash val="solid"/>
            <a:round/>
            <a:headEnd type="none" w="med" len="med"/>
            <a:tailEnd type="none" w="med" len="med"/>
          </a:ln>
        </p:spPr>
      </p:cxnSp>
      <p:cxnSp>
        <p:nvCxnSpPr>
          <p:cNvPr id="6960" name="Google Shape;6960;p128"/>
          <p:cNvCxnSpPr>
            <a:stCxn id="6958" idx="0"/>
            <a:endCxn id="6947" idx="4"/>
          </p:cNvCxnSpPr>
          <p:nvPr/>
        </p:nvCxnSpPr>
        <p:spPr>
          <a:xfrm rot="5400000" flipH="1">
            <a:off x="4664526" y="2251725"/>
            <a:ext cx="621000" cy="296400"/>
          </a:xfrm>
          <a:prstGeom prst="bentConnector3">
            <a:avLst>
              <a:gd name="adj1" fmla="val 49992"/>
            </a:avLst>
          </a:prstGeom>
          <a:noFill/>
          <a:ln w="9525" cap="flat" cmpd="sng">
            <a:solidFill>
              <a:schemeClr val="accent1"/>
            </a:solidFill>
            <a:prstDash val="solid"/>
            <a:round/>
            <a:headEnd type="none" w="med" len="med"/>
            <a:tailEnd type="none" w="med" len="med"/>
          </a:ln>
        </p:spPr>
      </p:cxnSp>
      <p:grpSp>
        <p:nvGrpSpPr>
          <p:cNvPr id="6961" name="Google Shape;6961;p128"/>
          <p:cNvGrpSpPr/>
          <p:nvPr/>
        </p:nvGrpSpPr>
        <p:grpSpPr>
          <a:xfrm>
            <a:off x="6935171" y="696541"/>
            <a:ext cx="195284" cy="195284"/>
            <a:chOff x="5660400" y="238125"/>
            <a:chExt cx="481825" cy="481825"/>
          </a:xfrm>
        </p:grpSpPr>
        <p:sp>
          <p:nvSpPr>
            <p:cNvPr id="6962" name="Google Shape;6962;p12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63" name="Google Shape;6963;p12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964" name="Google Shape;6964;p128">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28">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28">
            <a:hlinkClick r:id="" action="ppaction://noaction"/>
          </p:cNvPr>
          <p:cNvSpPr/>
          <p:nvPr/>
        </p:nvSpPr>
        <p:spPr>
          <a:xfrm rot="5400000">
            <a:off x="8034175" y="3124075"/>
            <a:ext cx="11589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28">
            <a:hlinkClick r:id="" action="ppaction://noaction"/>
          </p:cNvPr>
          <p:cNvSpPr/>
          <p:nvPr/>
        </p:nvSpPr>
        <p:spPr>
          <a:xfrm rot="5400000">
            <a:off x="7968625" y="1902850"/>
            <a:ext cx="12900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28">
            <a:hlinkClick r:id="" action="ppaction://noaction"/>
          </p:cNvPr>
          <p:cNvSpPr/>
          <p:nvPr/>
        </p:nvSpPr>
        <p:spPr>
          <a:xfrm rot="5400000">
            <a:off x="7955425" y="4354875"/>
            <a:ext cx="1316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28">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6970" name="Google Shape;6970;p128">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6971" name="Google Shape;6971;p128">
            <a:hlinkClick r:id="" action="ppaction://noaction"/>
          </p:cNvPr>
          <p:cNvSpPr txBox="1"/>
          <p:nvPr/>
        </p:nvSpPr>
        <p:spPr>
          <a:xfrm>
            <a:off x="8264833" y="42668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6972" name="Google Shape;6972;p128">
            <a:hlinkClick r:id="rId3" action="ppaction://hlinksldjump"/>
          </p:cNvPr>
          <p:cNvSpPr/>
          <p:nvPr/>
        </p:nvSpPr>
        <p:spPr>
          <a:xfrm rot="5400000">
            <a:off x="8024275" y="672825"/>
            <a:ext cx="11787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28">
            <a:hlinkClick r:id="rId3"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sp>
        <p:nvSpPr>
          <p:cNvPr id="6974" name="Google Shape;6974;p128">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28">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
        <p:nvSpPr>
          <p:cNvPr id="36" name="Google Shape;4680;p100"/>
          <p:cNvSpPr txBox="1">
            <a:spLocks noGrp="1"/>
          </p:cNvSpPr>
          <p:nvPr>
            <p:ph type="title"/>
          </p:nvPr>
        </p:nvSpPr>
        <p:spPr>
          <a:xfrm>
            <a:off x="1383318" y="4503514"/>
            <a:ext cx="6486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smtClean="0">
                <a:solidFill>
                  <a:schemeClr val="accent3"/>
                </a:solidFill>
              </a:rPr>
              <a:t>CONCLUSIONS</a:t>
            </a:r>
            <a:endParaRPr dirty="0">
              <a:solidFill>
                <a:schemeClr val="accent3"/>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5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1" grpId="0" build="p"/>
      <p:bldP spid="6952" grpId="0" build="p"/>
      <p:bldP spid="6953" grpId="0" build="p"/>
      <p:bldP spid="69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35"/>
        <p:cNvGrpSpPr/>
        <p:nvPr/>
      </p:nvGrpSpPr>
      <p:grpSpPr>
        <a:xfrm>
          <a:off x="0" y="0"/>
          <a:ext cx="0" cy="0"/>
          <a:chOff x="0" y="0"/>
          <a:chExt cx="0" cy="0"/>
        </a:xfrm>
      </p:grpSpPr>
      <p:sp>
        <p:nvSpPr>
          <p:cNvPr id="3136" name="Google Shape;3136;p90"/>
          <p:cNvSpPr/>
          <p:nvPr/>
        </p:nvSpPr>
        <p:spPr>
          <a:xfrm>
            <a:off x="1524000" y="1715542"/>
            <a:ext cx="2590800" cy="388500"/>
          </a:xfrm>
          <a:prstGeom prst="roundRect">
            <a:avLst>
              <a:gd name="adj" fmla="val 47169"/>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90"/>
          <p:cNvSpPr txBox="1">
            <a:spLocks noGrp="1"/>
          </p:cNvSpPr>
          <p:nvPr>
            <p:ph type="title"/>
          </p:nvPr>
        </p:nvSpPr>
        <p:spPr>
          <a:xfrm>
            <a:off x="1541075" y="544291"/>
            <a:ext cx="6486900" cy="478200"/>
          </a:xfrm>
          <a:prstGeom prst="rect">
            <a:avLst/>
          </a:prstGeom>
        </p:spPr>
        <p:txBody>
          <a:bodyPr spcFirstLastPara="1" wrap="square" lIns="91425" tIns="91425" rIns="91425" bIns="91425" anchor="ctr" anchorCtr="0">
            <a:noAutofit/>
          </a:bodyPr>
          <a:lstStyle/>
          <a:p>
            <a:pPr lvl="0"/>
            <a:r>
              <a:rPr lang="ro-RO" dirty="0" smtClean="0"/>
              <a:t>Author</a:t>
            </a:r>
            <a:endParaRPr b="1" dirty="0"/>
          </a:p>
        </p:txBody>
      </p:sp>
      <p:pic>
        <p:nvPicPr>
          <p:cNvPr id="3140" name="Google Shape;3140;p90"/>
          <p:cNvPicPr preferRelativeResize="0"/>
          <p:nvPr/>
        </p:nvPicPr>
        <p:blipFill rotWithShape="1">
          <a:blip r:embed="rId3">
            <a:extLst>
              <a:ext uri="{28A0092B-C50C-407E-A947-70E740481C1C}">
                <a14:useLocalDpi xmlns:a14="http://schemas.microsoft.com/office/drawing/2010/main" val="0"/>
              </a:ext>
            </a:extLst>
          </a:blip>
          <a:srcRect l="1" t="9469" r="632" b="35111"/>
          <a:stretch/>
        </p:blipFill>
        <p:spPr>
          <a:xfrm>
            <a:off x="5526272" y="1237382"/>
            <a:ext cx="1720012" cy="1480424"/>
          </a:xfrm>
          <a:prstGeom prst="roundRect">
            <a:avLst>
              <a:gd name="adj" fmla="val 16667"/>
            </a:avLst>
          </a:prstGeom>
          <a:noFill/>
          <a:ln w="9525" cap="flat" cmpd="sng">
            <a:solidFill>
              <a:schemeClr val="accent1"/>
            </a:solidFill>
            <a:prstDash val="solid"/>
            <a:round/>
            <a:headEnd type="none" w="sm" len="sm"/>
            <a:tailEnd type="none" w="sm" len="sm"/>
          </a:ln>
        </p:spPr>
      </p:pic>
      <p:sp>
        <p:nvSpPr>
          <p:cNvPr id="3141" name="Google Shape;3141;p90"/>
          <p:cNvSpPr txBox="1">
            <a:spLocks noGrp="1"/>
          </p:cNvSpPr>
          <p:nvPr>
            <p:ph type="subTitle" idx="1"/>
          </p:nvPr>
        </p:nvSpPr>
        <p:spPr>
          <a:xfrm>
            <a:off x="1600200" y="1777739"/>
            <a:ext cx="24384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t>Cădar Daiana</a:t>
            </a:r>
            <a:endParaRPr dirty="0"/>
          </a:p>
        </p:txBody>
      </p:sp>
      <p:sp>
        <p:nvSpPr>
          <p:cNvPr id="3145" name="Google Shape;3145;p90"/>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90"/>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90">
            <a:hlinkClick r:id="rId4"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90">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90">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90">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90">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90">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3153" name="Google Shape;3153;p90">
            <a:hlinkClick r:id="rId4"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3154" name="Google Shape;3154;p90">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3155" name="Google Shape;3155;p90">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3156" name="Google Shape;3156;p90">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3157" name="Google Shape;3157;p90"/>
          <p:cNvGrpSpPr/>
          <p:nvPr/>
        </p:nvGrpSpPr>
        <p:grpSpPr>
          <a:xfrm>
            <a:off x="6935171" y="696541"/>
            <a:ext cx="195284" cy="195284"/>
            <a:chOff x="5660400" y="238125"/>
            <a:chExt cx="481825" cy="481825"/>
          </a:xfrm>
        </p:grpSpPr>
        <p:sp>
          <p:nvSpPr>
            <p:cNvPr id="3158" name="Google Shape;3158;p90"/>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59" name="Google Shape;3159;p90"/>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160" name="Google Shape;3160;p90">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90">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90">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90">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140;p90"/>
          <p:cNvPicPr preferRelativeResize="0"/>
          <p:nvPr/>
        </p:nvPicPr>
        <p:blipFill rotWithShape="1">
          <a:blip r:embed="rId5">
            <a:extLst>
              <a:ext uri="{28A0092B-C50C-407E-A947-70E740481C1C}">
                <a14:useLocalDpi xmlns:a14="http://schemas.microsoft.com/office/drawing/2010/main" val="0"/>
              </a:ext>
            </a:extLst>
          </a:blip>
          <a:srcRect l="9999" b="22651"/>
          <a:stretch/>
        </p:blipFill>
        <p:spPr>
          <a:xfrm>
            <a:off x="5525215" y="2964099"/>
            <a:ext cx="1721069" cy="1480424"/>
          </a:xfrm>
          <a:prstGeom prst="roundRect">
            <a:avLst>
              <a:gd name="adj" fmla="val 16667"/>
            </a:avLst>
          </a:prstGeom>
          <a:noFill/>
          <a:ln w="9525" cap="flat" cmpd="sng">
            <a:solidFill>
              <a:schemeClr val="accent1"/>
            </a:solidFill>
            <a:prstDash val="solid"/>
            <a:round/>
            <a:headEnd type="none" w="sm" len="sm"/>
            <a:tailEnd type="none" w="sm" len="sm"/>
          </a:ln>
        </p:spPr>
      </p:pic>
      <p:sp>
        <p:nvSpPr>
          <p:cNvPr id="34" name="Google Shape;3136;p90"/>
          <p:cNvSpPr/>
          <p:nvPr/>
        </p:nvSpPr>
        <p:spPr>
          <a:xfrm>
            <a:off x="1524000" y="3510061"/>
            <a:ext cx="2590800" cy="388500"/>
          </a:xfrm>
          <a:prstGeom prst="roundRect">
            <a:avLst>
              <a:gd name="adj" fmla="val 47169"/>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41;p90"/>
          <p:cNvSpPr txBox="1">
            <a:spLocks noGrp="1"/>
          </p:cNvSpPr>
          <p:nvPr>
            <p:ph type="subTitle" idx="1"/>
          </p:nvPr>
        </p:nvSpPr>
        <p:spPr>
          <a:xfrm>
            <a:off x="1600200" y="3559644"/>
            <a:ext cx="24384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smtClean="0"/>
              <a:t>Petrenciuc Lorena</a:t>
            </a:r>
            <a:endParaRPr dirty="0"/>
          </a:p>
        </p:txBody>
      </p:sp>
      <p:sp>
        <p:nvSpPr>
          <p:cNvPr id="2" name="Rectangle 1"/>
          <p:cNvSpPr/>
          <p:nvPr/>
        </p:nvSpPr>
        <p:spPr>
          <a:xfrm>
            <a:off x="1112843" y="2572974"/>
            <a:ext cx="3413114" cy="307777"/>
          </a:xfrm>
          <a:prstGeom prst="rect">
            <a:avLst/>
          </a:prstGeom>
        </p:spPr>
        <p:txBody>
          <a:bodyPr wrap="none">
            <a:spAutoFit/>
          </a:bodyPr>
          <a:lstStyle/>
          <a:p>
            <a:r>
              <a:rPr lang="ro-RO" b="1" dirty="0">
                <a:solidFill>
                  <a:schemeClr val="accent3"/>
                </a:solidFill>
                <a:latin typeface="Ubuntu" charset="0"/>
              </a:rPr>
              <a:t>Coordinating </a:t>
            </a:r>
            <a:r>
              <a:rPr lang="ro-RO" b="1" dirty="0" smtClean="0">
                <a:solidFill>
                  <a:schemeClr val="accent3"/>
                </a:solidFill>
                <a:latin typeface="Ubuntu" charset="0"/>
              </a:rPr>
              <a:t>teacher</a:t>
            </a:r>
            <a:r>
              <a:rPr lang="en-GB" b="1" dirty="0" smtClean="0">
                <a:solidFill>
                  <a:schemeClr val="accent3"/>
                </a:solidFill>
                <a:latin typeface="Ubuntu" charset="0"/>
              </a:rPr>
              <a:t>: </a:t>
            </a:r>
            <a:r>
              <a:rPr lang="en-GB" b="1" dirty="0" smtClean="0">
                <a:solidFill>
                  <a:schemeClr val="accent1"/>
                </a:solidFill>
                <a:latin typeface="Ubuntu" charset="0"/>
              </a:rPr>
              <a:t>NADIA BARKOCZI</a:t>
            </a:r>
            <a:endParaRPr lang="ro-RO" b="1" dirty="0">
              <a:solidFill>
                <a:schemeClr val="accent1"/>
              </a:solidFill>
              <a:latin typeface="Ubuntu"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4"/>
        <p:cNvGrpSpPr/>
        <p:nvPr/>
      </p:nvGrpSpPr>
      <p:grpSpPr>
        <a:xfrm>
          <a:off x="0" y="0"/>
          <a:ext cx="0" cy="0"/>
          <a:chOff x="0" y="0"/>
          <a:chExt cx="0" cy="0"/>
        </a:xfrm>
      </p:grpSpPr>
      <p:sp>
        <p:nvSpPr>
          <p:cNvPr id="4685" name="Google Shape;4685;p101"/>
          <p:cNvSpPr/>
          <p:nvPr/>
        </p:nvSpPr>
        <p:spPr>
          <a:xfrm>
            <a:off x="800125" y="1485900"/>
            <a:ext cx="7447200" cy="3371850"/>
          </a:xfrm>
          <a:prstGeom prst="roundRect">
            <a:avLst>
              <a:gd name="adj" fmla="val 5570"/>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01">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01">
            <a:hlinkClick r:id="rId4" action="ppaction://hlinksldjump"/>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01">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01">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01">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01">
            <a:hlinkClick r:id="rId4" action="ppaction://hlinksldjump"/>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4692" name="Google Shape;4692;p101">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4693" name="Google Shape;4693;p101">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4694" name="Google Shape;4694;p101">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4695" name="Google Shape;4695;p101">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4696" name="Google Shape;4696;p101"/>
          <p:cNvGrpSpPr/>
          <p:nvPr/>
        </p:nvGrpSpPr>
        <p:grpSpPr>
          <a:xfrm>
            <a:off x="6935171" y="696541"/>
            <a:ext cx="195284" cy="195284"/>
            <a:chOff x="5660400" y="238125"/>
            <a:chExt cx="481825" cy="481825"/>
          </a:xfrm>
        </p:grpSpPr>
        <p:sp>
          <p:nvSpPr>
            <p:cNvPr id="4697" name="Google Shape;4697;p101"/>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8" name="Google Shape;4698;p101"/>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699" name="Google Shape;4699;p101">
            <a:hlinkClick r:id="rId5" action="ppaction://hlinksldjump"/>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01">
            <a:hlinkClick r:id="rId6" action="ppaction://hlinksldjump"/>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01">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01">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3" name="Google Shape;4703;p101"/>
          <p:cNvGrpSpPr/>
          <p:nvPr/>
        </p:nvGrpSpPr>
        <p:grpSpPr>
          <a:xfrm>
            <a:off x="926819" y="1611061"/>
            <a:ext cx="321650" cy="75600"/>
            <a:chOff x="482650" y="250775"/>
            <a:chExt cx="321650" cy="75600"/>
          </a:xfrm>
        </p:grpSpPr>
        <p:sp>
          <p:nvSpPr>
            <p:cNvPr id="4704" name="Google Shape;4704;p101"/>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01"/>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01"/>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7" name="Google Shape;4707;p101"/>
          <p:cNvSpPr txBox="1">
            <a:spLocks noGrp="1"/>
          </p:cNvSpPr>
          <p:nvPr>
            <p:ph type="title"/>
          </p:nvPr>
        </p:nvSpPr>
        <p:spPr>
          <a:xfrm>
            <a:off x="2884599" y="1027557"/>
            <a:ext cx="2982650" cy="478200"/>
          </a:xfrm>
          <a:prstGeom prst="rect">
            <a:avLst/>
          </a:prstGeom>
        </p:spPr>
        <p:txBody>
          <a:bodyPr spcFirstLastPara="1" wrap="square" lIns="91425" tIns="91425" rIns="91425" bIns="91425" anchor="ctr" anchorCtr="0">
            <a:noAutofit/>
          </a:bodyPr>
          <a:lstStyle/>
          <a:p>
            <a:r>
              <a:rPr lang="en-GB" dirty="0"/>
              <a:t>Future directions</a:t>
            </a:r>
            <a:endParaRPr lang="ro-RO" dirty="0"/>
          </a:p>
        </p:txBody>
      </p:sp>
      <p:grpSp>
        <p:nvGrpSpPr>
          <p:cNvPr id="4708" name="Google Shape;4708;p101"/>
          <p:cNvGrpSpPr/>
          <p:nvPr/>
        </p:nvGrpSpPr>
        <p:grpSpPr>
          <a:xfrm>
            <a:off x="919225" y="1788899"/>
            <a:ext cx="7209000" cy="2099400"/>
            <a:chOff x="919225" y="1788899"/>
            <a:chExt cx="7209000" cy="2099400"/>
          </a:xfrm>
        </p:grpSpPr>
        <p:sp>
          <p:nvSpPr>
            <p:cNvPr id="4709" name="Google Shape;4709;p101"/>
            <p:cNvSpPr/>
            <p:nvPr/>
          </p:nvSpPr>
          <p:spPr>
            <a:xfrm>
              <a:off x="919225" y="1788899"/>
              <a:ext cx="7209000" cy="2099400"/>
            </a:xfrm>
            <a:prstGeom prst="roundRect">
              <a:avLst>
                <a:gd name="adj" fmla="val 3478"/>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0" name="Google Shape;4710;p101"/>
            <p:cNvGrpSpPr/>
            <p:nvPr/>
          </p:nvGrpSpPr>
          <p:grpSpPr>
            <a:xfrm>
              <a:off x="929033" y="1876418"/>
              <a:ext cx="7189383" cy="1846266"/>
              <a:chOff x="924732" y="2285597"/>
              <a:chExt cx="7189383" cy="1846266"/>
            </a:xfrm>
          </p:grpSpPr>
          <p:sp>
            <p:nvSpPr>
              <p:cNvPr id="4711" name="Google Shape;4711;p101"/>
              <p:cNvSpPr/>
              <p:nvPr/>
            </p:nvSpPr>
            <p:spPr>
              <a:xfrm rot="5400000">
                <a:off x="3649137" y="-333116"/>
                <a:ext cx="1740575" cy="7189383"/>
              </a:xfrm>
              <a:custGeom>
                <a:avLst/>
                <a:gdLst/>
                <a:ahLst/>
                <a:cxnLst/>
                <a:rect l="l" t="t" r="r" b="b"/>
                <a:pathLst>
                  <a:path w="50657" h="209237" extrusionOk="0">
                    <a:moveTo>
                      <a:pt x="1381" y="0"/>
                    </a:moveTo>
                    <a:cubicBezTo>
                      <a:pt x="1402" y="356"/>
                      <a:pt x="1444" y="711"/>
                      <a:pt x="1507" y="1067"/>
                    </a:cubicBezTo>
                    <a:cubicBezTo>
                      <a:pt x="1695" y="2260"/>
                      <a:pt x="1967" y="3431"/>
                      <a:pt x="2323" y="4582"/>
                    </a:cubicBezTo>
                    <a:cubicBezTo>
                      <a:pt x="2699" y="5754"/>
                      <a:pt x="3160" y="6905"/>
                      <a:pt x="3704" y="8035"/>
                    </a:cubicBezTo>
                    <a:cubicBezTo>
                      <a:pt x="4876" y="10357"/>
                      <a:pt x="6382" y="12491"/>
                      <a:pt x="8223" y="14333"/>
                    </a:cubicBezTo>
                    <a:cubicBezTo>
                      <a:pt x="10169" y="16279"/>
                      <a:pt x="12429" y="17890"/>
                      <a:pt x="14919" y="19103"/>
                    </a:cubicBezTo>
                    <a:cubicBezTo>
                      <a:pt x="17534" y="20338"/>
                      <a:pt x="20380" y="21112"/>
                      <a:pt x="23267" y="21342"/>
                    </a:cubicBezTo>
                    <a:cubicBezTo>
                      <a:pt x="23644" y="21384"/>
                      <a:pt x="24000" y="21405"/>
                      <a:pt x="24376" y="21405"/>
                    </a:cubicBezTo>
                    <a:lnTo>
                      <a:pt x="25381" y="21447"/>
                    </a:lnTo>
                    <a:lnTo>
                      <a:pt x="25946" y="21447"/>
                    </a:lnTo>
                    <a:lnTo>
                      <a:pt x="26490" y="21489"/>
                    </a:lnTo>
                    <a:cubicBezTo>
                      <a:pt x="27222" y="21572"/>
                      <a:pt x="27954" y="21719"/>
                      <a:pt x="28687" y="21928"/>
                    </a:cubicBezTo>
                    <a:cubicBezTo>
                      <a:pt x="30151" y="22388"/>
                      <a:pt x="31511" y="23121"/>
                      <a:pt x="32704" y="24083"/>
                    </a:cubicBezTo>
                    <a:cubicBezTo>
                      <a:pt x="33938" y="25108"/>
                      <a:pt x="34964" y="26385"/>
                      <a:pt x="35696" y="27807"/>
                    </a:cubicBezTo>
                    <a:cubicBezTo>
                      <a:pt x="36449" y="29272"/>
                      <a:pt x="36868" y="30904"/>
                      <a:pt x="36951" y="32557"/>
                    </a:cubicBezTo>
                    <a:cubicBezTo>
                      <a:pt x="37223" y="37997"/>
                      <a:pt x="33687" y="42893"/>
                      <a:pt x="28456" y="44379"/>
                    </a:cubicBezTo>
                    <a:cubicBezTo>
                      <a:pt x="27578" y="44630"/>
                      <a:pt x="26657" y="44777"/>
                      <a:pt x="25757" y="44797"/>
                    </a:cubicBezTo>
                    <a:lnTo>
                      <a:pt x="24837" y="44818"/>
                    </a:lnTo>
                    <a:lnTo>
                      <a:pt x="24125" y="44839"/>
                    </a:lnTo>
                    <a:cubicBezTo>
                      <a:pt x="23895" y="44839"/>
                      <a:pt x="23665" y="44881"/>
                      <a:pt x="23414" y="44902"/>
                    </a:cubicBezTo>
                    <a:cubicBezTo>
                      <a:pt x="22472" y="44965"/>
                      <a:pt x="21531" y="45090"/>
                      <a:pt x="20610" y="45279"/>
                    </a:cubicBezTo>
                    <a:cubicBezTo>
                      <a:pt x="12743" y="46827"/>
                      <a:pt x="6173" y="52225"/>
                      <a:pt x="3076" y="59611"/>
                    </a:cubicBezTo>
                    <a:cubicBezTo>
                      <a:pt x="0" y="67018"/>
                      <a:pt x="795" y="75471"/>
                      <a:pt x="5231" y="82167"/>
                    </a:cubicBezTo>
                    <a:cubicBezTo>
                      <a:pt x="7491" y="85557"/>
                      <a:pt x="10546" y="88319"/>
                      <a:pt x="14166" y="90202"/>
                    </a:cubicBezTo>
                    <a:lnTo>
                      <a:pt x="14856" y="90557"/>
                    </a:lnTo>
                    <a:lnTo>
                      <a:pt x="15547" y="90871"/>
                    </a:lnTo>
                    <a:cubicBezTo>
                      <a:pt x="16007" y="91080"/>
                      <a:pt x="16488" y="91248"/>
                      <a:pt x="16948" y="91436"/>
                    </a:cubicBezTo>
                    <a:cubicBezTo>
                      <a:pt x="17911" y="91792"/>
                      <a:pt x="18894" y="92085"/>
                      <a:pt x="19899" y="92336"/>
                    </a:cubicBezTo>
                    <a:cubicBezTo>
                      <a:pt x="20882" y="92545"/>
                      <a:pt x="21907" y="92713"/>
                      <a:pt x="22933" y="92817"/>
                    </a:cubicBezTo>
                    <a:cubicBezTo>
                      <a:pt x="23435" y="92838"/>
                      <a:pt x="23937" y="92901"/>
                      <a:pt x="24460" y="92901"/>
                    </a:cubicBezTo>
                    <a:lnTo>
                      <a:pt x="25632" y="92943"/>
                    </a:lnTo>
                    <a:cubicBezTo>
                      <a:pt x="27620" y="92985"/>
                      <a:pt x="29586" y="93549"/>
                      <a:pt x="31302" y="94596"/>
                    </a:cubicBezTo>
                    <a:cubicBezTo>
                      <a:pt x="33018" y="95642"/>
                      <a:pt x="34462" y="97106"/>
                      <a:pt x="35445" y="98864"/>
                    </a:cubicBezTo>
                    <a:cubicBezTo>
                      <a:pt x="35947" y="99743"/>
                      <a:pt x="36324" y="100664"/>
                      <a:pt x="36596" y="101647"/>
                    </a:cubicBezTo>
                    <a:cubicBezTo>
                      <a:pt x="37098" y="103593"/>
                      <a:pt x="37098" y="105643"/>
                      <a:pt x="36596" y="107610"/>
                    </a:cubicBezTo>
                    <a:cubicBezTo>
                      <a:pt x="36324" y="108573"/>
                      <a:pt x="35947" y="109514"/>
                      <a:pt x="35445" y="110372"/>
                    </a:cubicBezTo>
                    <a:cubicBezTo>
                      <a:pt x="34462" y="112130"/>
                      <a:pt x="33018" y="113594"/>
                      <a:pt x="31302" y="114640"/>
                    </a:cubicBezTo>
                    <a:cubicBezTo>
                      <a:pt x="29565" y="115687"/>
                      <a:pt x="27620" y="116252"/>
                      <a:pt x="25611" y="116293"/>
                    </a:cubicBezTo>
                    <a:lnTo>
                      <a:pt x="24439" y="116335"/>
                    </a:lnTo>
                    <a:cubicBezTo>
                      <a:pt x="23937" y="116335"/>
                      <a:pt x="23414" y="116398"/>
                      <a:pt x="22912" y="116440"/>
                    </a:cubicBezTo>
                    <a:cubicBezTo>
                      <a:pt x="20882" y="116628"/>
                      <a:pt x="18873" y="117089"/>
                      <a:pt x="16948" y="117800"/>
                    </a:cubicBezTo>
                    <a:cubicBezTo>
                      <a:pt x="16467" y="117988"/>
                      <a:pt x="15986" y="118156"/>
                      <a:pt x="15526" y="118365"/>
                    </a:cubicBezTo>
                    <a:lnTo>
                      <a:pt x="14835" y="118679"/>
                    </a:lnTo>
                    <a:lnTo>
                      <a:pt x="14166" y="119034"/>
                    </a:lnTo>
                    <a:cubicBezTo>
                      <a:pt x="5106" y="123763"/>
                      <a:pt x="21" y="133681"/>
                      <a:pt x="1486" y="143787"/>
                    </a:cubicBezTo>
                    <a:cubicBezTo>
                      <a:pt x="2930" y="153872"/>
                      <a:pt x="10588" y="161970"/>
                      <a:pt x="20610" y="163957"/>
                    </a:cubicBezTo>
                    <a:cubicBezTo>
                      <a:pt x="21531" y="164146"/>
                      <a:pt x="22472" y="164271"/>
                      <a:pt x="23414" y="164355"/>
                    </a:cubicBezTo>
                    <a:cubicBezTo>
                      <a:pt x="23644" y="164355"/>
                      <a:pt x="23895" y="164376"/>
                      <a:pt x="24125" y="164397"/>
                    </a:cubicBezTo>
                    <a:lnTo>
                      <a:pt x="24837" y="164418"/>
                    </a:lnTo>
                    <a:lnTo>
                      <a:pt x="25757" y="164439"/>
                    </a:lnTo>
                    <a:cubicBezTo>
                      <a:pt x="26657" y="164460"/>
                      <a:pt x="27557" y="164606"/>
                      <a:pt x="28436" y="164857"/>
                    </a:cubicBezTo>
                    <a:cubicBezTo>
                      <a:pt x="35550" y="166866"/>
                      <a:pt x="39044" y="174859"/>
                      <a:pt x="35696" y="181429"/>
                    </a:cubicBezTo>
                    <a:cubicBezTo>
                      <a:pt x="34964" y="182851"/>
                      <a:pt x="33938" y="184128"/>
                      <a:pt x="32704" y="185153"/>
                    </a:cubicBezTo>
                    <a:cubicBezTo>
                      <a:pt x="31511" y="186116"/>
                      <a:pt x="30151" y="186848"/>
                      <a:pt x="28687" y="187308"/>
                    </a:cubicBezTo>
                    <a:cubicBezTo>
                      <a:pt x="27954" y="187517"/>
                      <a:pt x="27243" y="187664"/>
                      <a:pt x="26490" y="187748"/>
                    </a:cubicBezTo>
                    <a:lnTo>
                      <a:pt x="25946" y="187789"/>
                    </a:lnTo>
                    <a:cubicBezTo>
                      <a:pt x="25757" y="187789"/>
                      <a:pt x="25569" y="187789"/>
                      <a:pt x="25381" y="187810"/>
                    </a:cubicBezTo>
                    <a:lnTo>
                      <a:pt x="24376" y="187831"/>
                    </a:lnTo>
                    <a:cubicBezTo>
                      <a:pt x="24021" y="187831"/>
                      <a:pt x="23644" y="187873"/>
                      <a:pt x="23267" y="187894"/>
                    </a:cubicBezTo>
                    <a:cubicBezTo>
                      <a:pt x="20380" y="188124"/>
                      <a:pt x="17534" y="188898"/>
                      <a:pt x="14919" y="190154"/>
                    </a:cubicBezTo>
                    <a:cubicBezTo>
                      <a:pt x="10044" y="192476"/>
                      <a:pt x="6110" y="196368"/>
                      <a:pt x="3704" y="201201"/>
                    </a:cubicBezTo>
                    <a:cubicBezTo>
                      <a:pt x="3160" y="202310"/>
                      <a:pt x="2699" y="203461"/>
                      <a:pt x="2323" y="204654"/>
                    </a:cubicBezTo>
                    <a:cubicBezTo>
                      <a:pt x="1967" y="205805"/>
                      <a:pt x="1695" y="206976"/>
                      <a:pt x="1507" y="208148"/>
                    </a:cubicBezTo>
                    <a:cubicBezTo>
                      <a:pt x="1444" y="208525"/>
                      <a:pt x="1402" y="208880"/>
                      <a:pt x="1360" y="209236"/>
                    </a:cubicBezTo>
                    <a:lnTo>
                      <a:pt x="13873" y="209236"/>
                    </a:lnTo>
                    <a:cubicBezTo>
                      <a:pt x="13956" y="208943"/>
                      <a:pt x="14019" y="208650"/>
                      <a:pt x="14124" y="208357"/>
                    </a:cubicBezTo>
                    <a:cubicBezTo>
                      <a:pt x="14291" y="207772"/>
                      <a:pt x="14521" y="207227"/>
                      <a:pt x="14793" y="206683"/>
                    </a:cubicBezTo>
                    <a:cubicBezTo>
                      <a:pt x="15358" y="205554"/>
                      <a:pt x="16091" y="204507"/>
                      <a:pt x="16990" y="203608"/>
                    </a:cubicBezTo>
                    <a:cubicBezTo>
                      <a:pt x="17932" y="202666"/>
                      <a:pt x="19041" y="201871"/>
                      <a:pt x="20233" y="201306"/>
                    </a:cubicBezTo>
                    <a:cubicBezTo>
                      <a:pt x="21510" y="200699"/>
                      <a:pt x="22891" y="200323"/>
                      <a:pt x="24293" y="200218"/>
                    </a:cubicBezTo>
                    <a:cubicBezTo>
                      <a:pt x="24460" y="200218"/>
                      <a:pt x="24648" y="200176"/>
                      <a:pt x="24837" y="200176"/>
                    </a:cubicBezTo>
                    <a:lnTo>
                      <a:pt x="25485" y="200155"/>
                    </a:lnTo>
                    <a:cubicBezTo>
                      <a:pt x="25862" y="200155"/>
                      <a:pt x="26239" y="200155"/>
                      <a:pt x="26615" y="200134"/>
                    </a:cubicBezTo>
                    <a:lnTo>
                      <a:pt x="27745" y="200030"/>
                    </a:lnTo>
                    <a:cubicBezTo>
                      <a:pt x="32453" y="199549"/>
                      <a:pt x="36910" y="197686"/>
                      <a:pt x="40571" y="194673"/>
                    </a:cubicBezTo>
                    <a:cubicBezTo>
                      <a:pt x="47476" y="188982"/>
                      <a:pt x="50656" y="179922"/>
                      <a:pt x="48794" y="171155"/>
                    </a:cubicBezTo>
                    <a:cubicBezTo>
                      <a:pt x="46953" y="162388"/>
                      <a:pt x="40404" y="155379"/>
                      <a:pt x="31783" y="152952"/>
                    </a:cubicBezTo>
                    <a:cubicBezTo>
                      <a:pt x="29963" y="152449"/>
                      <a:pt x="28101" y="152157"/>
                      <a:pt x="26239" y="152073"/>
                    </a:cubicBezTo>
                    <a:lnTo>
                      <a:pt x="25046" y="152052"/>
                    </a:lnTo>
                    <a:lnTo>
                      <a:pt x="24711" y="152052"/>
                    </a:lnTo>
                    <a:cubicBezTo>
                      <a:pt x="24586" y="152052"/>
                      <a:pt x="24481" y="152031"/>
                      <a:pt x="24355" y="152031"/>
                    </a:cubicBezTo>
                    <a:cubicBezTo>
                      <a:pt x="23895" y="151989"/>
                      <a:pt x="23435" y="151926"/>
                      <a:pt x="22995" y="151843"/>
                    </a:cubicBezTo>
                    <a:cubicBezTo>
                      <a:pt x="21154" y="151466"/>
                      <a:pt x="19438" y="150671"/>
                      <a:pt x="17974" y="149499"/>
                    </a:cubicBezTo>
                    <a:cubicBezTo>
                      <a:pt x="14919" y="147072"/>
                      <a:pt x="13287" y="143264"/>
                      <a:pt x="13622" y="139372"/>
                    </a:cubicBezTo>
                    <a:cubicBezTo>
                      <a:pt x="13789" y="137405"/>
                      <a:pt x="14438" y="135543"/>
                      <a:pt x="15526" y="133911"/>
                    </a:cubicBezTo>
                    <a:cubicBezTo>
                      <a:pt x="16070" y="133095"/>
                      <a:pt x="16718" y="132342"/>
                      <a:pt x="17451" y="131672"/>
                    </a:cubicBezTo>
                    <a:cubicBezTo>
                      <a:pt x="18183" y="131024"/>
                      <a:pt x="18999" y="130459"/>
                      <a:pt x="19878" y="129998"/>
                    </a:cubicBezTo>
                    <a:lnTo>
                      <a:pt x="20213" y="129831"/>
                    </a:lnTo>
                    <a:lnTo>
                      <a:pt x="20547" y="129664"/>
                    </a:lnTo>
                    <a:cubicBezTo>
                      <a:pt x="20778" y="129559"/>
                      <a:pt x="21008" y="129496"/>
                      <a:pt x="21238" y="129392"/>
                    </a:cubicBezTo>
                    <a:cubicBezTo>
                      <a:pt x="21698" y="129224"/>
                      <a:pt x="22158" y="129078"/>
                      <a:pt x="22661" y="128973"/>
                    </a:cubicBezTo>
                    <a:cubicBezTo>
                      <a:pt x="23142" y="128869"/>
                      <a:pt x="23623" y="128785"/>
                      <a:pt x="24125" y="128722"/>
                    </a:cubicBezTo>
                    <a:cubicBezTo>
                      <a:pt x="24376" y="128722"/>
                      <a:pt x="24607" y="128680"/>
                      <a:pt x="24858" y="128680"/>
                    </a:cubicBezTo>
                    <a:lnTo>
                      <a:pt x="25967" y="128659"/>
                    </a:lnTo>
                    <a:cubicBezTo>
                      <a:pt x="36638" y="128345"/>
                      <a:pt x="45823" y="121064"/>
                      <a:pt x="48564" y="110749"/>
                    </a:cubicBezTo>
                    <a:cubicBezTo>
                      <a:pt x="49610" y="106731"/>
                      <a:pt x="49610" y="102505"/>
                      <a:pt x="48564" y="98487"/>
                    </a:cubicBezTo>
                    <a:cubicBezTo>
                      <a:pt x="48020" y="96479"/>
                      <a:pt x="47246" y="94554"/>
                      <a:pt x="46221" y="92754"/>
                    </a:cubicBezTo>
                    <a:cubicBezTo>
                      <a:pt x="42078" y="85431"/>
                      <a:pt x="34399" y="80807"/>
                      <a:pt x="25987" y="80577"/>
                    </a:cubicBezTo>
                    <a:lnTo>
                      <a:pt x="24879" y="80556"/>
                    </a:lnTo>
                    <a:cubicBezTo>
                      <a:pt x="24627" y="80556"/>
                      <a:pt x="24376" y="80514"/>
                      <a:pt x="24125" y="80514"/>
                    </a:cubicBezTo>
                    <a:cubicBezTo>
                      <a:pt x="23644" y="80451"/>
                      <a:pt x="23142" y="80368"/>
                      <a:pt x="22661" y="80263"/>
                    </a:cubicBezTo>
                    <a:cubicBezTo>
                      <a:pt x="22179" y="80158"/>
                      <a:pt x="21698" y="80012"/>
                      <a:pt x="21238" y="79845"/>
                    </a:cubicBezTo>
                    <a:cubicBezTo>
                      <a:pt x="21029" y="79740"/>
                      <a:pt x="20778" y="79677"/>
                      <a:pt x="20568" y="79573"/>
                    </a:cubicBezTo>
                    <a:lnTo>
                      <a:pt x="20213" y="79405"/>
                    </a:lnTo>
                    <a:lnTo>
                      <a:pt x="19899" y="79238"/>
                    </a:lnTo>
                    <a:cubicBezTo>
                      <a:pt x="19020" y="78777"/>
                      <a:pt x="18204" y="78212"/>
                      <a:pt x="17472" y="77564"/>
                    </a:cubicBezTo>
                    <a:cubicBezTo>
                      <a:pt x="16739" y="76894"/>
                      <a:pt x="16091" y="76141"/>
                      <a:pt x="15547" y="75325"/>
                    </a:cubicBezTo>
                    <a:cubicBezTo>
                      <a:pt x="14459" y="73693"/>
                      <a:pt x="13810" y="71831"/>
                      <a:pt x="13643" y="69864"/>
                    </a:cubicBezTo>
                    <a:cubicBezTo>
                      <a:pt x="13140" y="63943"/>
                      <a:pt x="17158" y="58565"/>
                      <a:pt x="22995" y="57393"/>
                    </a:cubicBezTo>
                    <a:cubicBezTo>
                      <a:pt x="23456" y="57310"/>
                      <a:pt x="23916" y="57247"/>
                      <a:pt x="24376" y="57205"/>
                    </a:cubicBezTo>
                    <a:cubicBezTo>
                      <a:pt x="24481" y="57205"/>
                      <a:pt x="24607" y="57184"/>
                      <a:pt x="24711" y="57184"/>
                    </a:cubicBezTo>
                    <a:lnTo>
                      <a:pt x="25067" y="57184"/>
                    </a:lnTo>
                    <a:lnTo>
                      <a:pt x="26259" y="57163"/>
                    </a:lnTo>
                    <a:cubicBezTo>
                      <a:pt x="28122" y="57080"/>
                      <a:pt x="29984" y="56787"/>
                      <a:pt x="31804" y="56285"/>
                    </a:cubicBezTo>
                    <a:cubicBezTo>
                      <a:pt x="42078" y="53376"/>
                      <a:pt x="49213" y="44044"/>
                      <a:pt x="49317" y="33373"/>
                    </a:cubicBezTo>
                    <a:cubicBezTo>
                      <a:pt x="49443" y="22681"/>
                      <a:pt x="42496" y="13224"/>
                      <a:pt x="32265" y="10106"/>
                    </a:cubicBezTo>
                    <a:cubicBezTo>
                      <a:pt x="30800" y="9667"/>
                      <a:pt x="29293" y="9353"/>
                      <a:pt x="27766" y="9206"/>
                    </a:cubicBezTo>
                    <a:lnTo>
                      <a:pt x="26636" y="9102"/>
                    </a:lnTo>
                    <a:cubicBezTo>
                      <a:pt x="26259" y="9081"/>
                      <a:pt x="25883" y="9081"/>
                      <a:pt x="25506" y="9081"/>
                    </a:cubicBezTo>
                    <a:lnTo>
                      <a:pt x="24837" y="9060"/>
                    </a:lnTo>
                    <a:cubicBezTo>
                      <a:pt x="24669" y="9060"/>
                      <a:pt x="24481" y="9039"/>
                      <a:pt x="24293" y="9018"/>
                    </a:cubicBezTo>
                    <a:cubicBezTo>
                      <a:pt x="22891" y="8913"/>
                      <a:pt x="21531" y="8537"/>
                      <a:pt x="20254" y="7930"/>
                    </a:cubicBezTo>
                    <a:cubicBezTo>
                      <a:pt x="19041" y="7344"/>
                      <a:pt x="17953" y="6570"/>
                      <a:pt x="16990" y="5628"/>
                    </a:cubicBezTo>
                    <a:cubicBezTo>
                      <a:pt x="16112" y="4729"/>
                      <a:pt x="15358" y="3683"/>
                      <a:pt x="14793" y="2553"/>
                    </a:cubicBezTo>
                    <a:cubicBezTo>
                      <a:pt x="14542" y="2009"/>
                      <a:pt x="14312" y="1465"/>
                      <a:pt x="14124" y="879"/>
                    </a:cubicBezTo>
                    <a:cubicBezTo>
                      <a:pt x="14040" y="586"/>
                      <a:pt x="13956" y="293"/>
                      <a:pt x="13894"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01"/>
              <p:cNvSpPr/>
              <p:nvPr/>
            </p:nvSpPr>
            <p:spPr>
              <a:xfrm rot="5400000">
                <a:off x="6968089" y="3676748"/>
                <a:ext cx="15874" cy="17283"/>
              </a:xfrm>
              <a:custGeom>
                <a:avLst/>
                <a:gdLst/>
                <a:ahLst/>
                <a:cxnLst/>
                <a:rect l="l" t="t" r="r" b="b"/>
                <a:pathLst>
                  <a:path w="462" h="503" extrusionOk="0">
                    <a:moveTo>
                      <a:pt x="1" y="0"/>
                    </a:moveTo>
                    <a:lnTo>
                      <a:pt x="1" y="502"/>
                    </a:lnTo>
                    <a:lnTo>
                      <a:pt x="461" y="502"/>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01"/>
              <p:cNvSpPr/>
              <p:nvPr/>
            </p:nvSpPr>
            <p:spPr>
              <a:xfrm rot="5400000">
                <a:off x="6967746" y="4053814"/>
                <a:ext cx="16562" cy="17283"/>
              </a:xfrm>
              <a:custGeom>
                <a:avLst/>
                <a:gdLst/>
                <a:ahLst/>
                <a:cxnLst/>
                <a:rect l="l" t="t" r="r" b="b"/>
                <a:pathLst>
                  <a:path w="482" h="503" extrusionOk="0">
                    <a:moveTo>
                      <a:pt x="1" y="0"/>
                    </a:moveTo>
                    <a:lnTo>
                      <a:pt x="1" y="502"/>
                    </a:lnTo>
                    <a:lnTo>
                      <a:pt x="482" y="502"/>
                    </a:lnTo>
                    <a:lnTo>
                      <a:pt x="4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01"/>
              <p:cNvSpPr/>
              <p:nvPr/>
            </p:nvSpPr>
            <p:spPr>
              <a:xfrm rot="5400000">
                <a:off x="3807296" y="-596966"/>
                <a:ext cx="1424256" cy="7189383"/>
              </a:xfrm>
              <a:custGeom>
                <a:avLst/>
                <a:gdLst/>
                <a:ahLst/>
                <a:cxnLst/>
                <a:rect l="l" t="t" r="r" b="b"/>
                <a:pathLst>
                  <a:path w="41451" h="209237" extrusionOk="0">
                    <a:moveTo>
                      <a:pt x="4918" y="0"/>
                    </a:moveTo>
                    <a:cubicBezTo>
                      <a:pt x="4939" y="335"/>
                      <a:pt x="4980" y="670"/>
                      <a:pt x="5043" y="1004"/>
                    </a:cubicBezTo>
                    <a:cubicBezTo>
                      <a:pt x="5231" y="2176"/>
                      <a:pt x="5483" y="3327"/>
                      <a:pt x="5838" y="4457"/>
                    </a:cubicBezTo>
                    <a:cubicBezTo>
                      <a:pt x="6194" y="5608"/>
                      <a:pt x="6654" y="6737"/>
                      <a:pt x="7198" y="7825"/>
                    </a:cubicBezTo>
                    <a:cubicBezTo>
                      <a:pt x="8328" y="10106"/>
                      <a:pt x="9814" y="12198"/>
                      <a:pt x="11613" y="14019"/>
                    </a:cubicBezTo>
                    <a:cubicBezTo>
                      <a:pt x="13517" y="15923"/>
                      <a:pt x="15735" y="17492"/>
                      <a:pt x="18183" y="18664"/>
                    </a:cubicBezTo>
                    <a:cubicBezTo>
                      <a:pt x="20757" y="19898"/>
                      <a:pt x="23540" y="20652"/>
                      <a:pt x="26385" y="20882"/>
                    </a:cubicBezTo>
                    <a:cubicBezTo>
                      <a:pt x="26741" y="20903"/>
                      <a:pt x="27097" y="20945"/>
                      <a:pt x="27473" y="20945"/>
                    </a:cubicBezTo>
                    <a:lnTo>
                      <a:pt x="28457" y="20965"/>
                    </a:lnTo>
                    <a:cubicBezTo>
                      <a:pt x="28645" y="20965"/>
                      <a:pt x="28833" y="20965"/>
                      <a:pt x="29043" y="20986"/>
                    </a:cubicBezTo>
                    <a:lnTo>
                      <a:pt x="29607" y="21028"/>
                    </a:lnTo>
                    <a:cubicBezTo>
                      <a:pt x="30382" y="21112"/>
                      <a:pt x="31135" y="21258"/>
                      <a:pt x="31867" y="21489"/>
                    </a:cubicBezTo>
                    <a:cubicBezTo>
                      <a:pt x="37035" y="23058"/>
                      <a:pt x="40551" y="27849"/>
                      <a:pt x="40488" y="33248"/>
                    </a:cubicBezTo>
                    <a:cubicBezTo>
                      <a:pt x="40446" y="38646"/>
                      <a:pt x="36826" y="43354"/>
                      <a:pt x="31637" y="44818"/>
                    </a:cubicBezTo>
                    <a:cubicBezTo>
                      <a:pt x="30716" y="45069"/>
                      <a:pt x="29775" y="45237"/>
                      <a:pt x="28833" y="45258"/>
                    </a:cubicBezTo>
                    <a:lnTo>
                      <a:pt x="27913" y="45279"/>
                    </a:lnTo>
                    <a:lnTo>
                      <a:pt x="27222" y="45300"/>
                    </a:lnTo>
                    <a:cubicBezTo>
                      <a:pt x="26992" y="45300"/>
                      <a:pt x="26762" y="45341"/>
                      <a:pt x="26532" y="45341"/>
                    </a:cubicBezTo>
                    <a:cubicBezTo>
                      <a:pt x="17807" y="46032"/>
                      <a:pt x="10169" y="51472"/>
                      <a:pt x="6696" y="59486"/>
                    </a:cubicBezTo>
                    <a:cubicBezTo>
                      <a:pt x="5922" y="61264"/>
                      <a:pt x="5378" y="63147"/>
                      <a:pt x="5085" y="65052"/>
                    </a:cubicBezTo>
                    <a:cubicBezTo>
                      <a:pt x="4771" y="66976"/>
                      <a:pt x="4687" y="68922"/>
                      <a:pt x="4855" y="70868"/>
                    </a:cubicBezTo>
                    <a:cubicBezTo>
                      <a:pt x="5190" y="74823"/>
                      <a:pt x="6508" y="78610"/>
                      <a:pt x="8705" y="81916"/>
                    </a:cubicBezTo>
                    <a:cubicBezTo>
                      <a:pt x="9793" y="83569"/>
                      <a:pt x="11090" y="85075"/>
                      <a:pt x="12576" y="86394"/>
                    </a:cubicBezTo>
                    <a:cubicBezTo>
                      <a:pt x="14040" y="87733"/>
                      <a:pt x="15693" y="88884"/>
                      <a:pt x="17451" y="89804"/>
                    </a:cubicBezTo>
                    <a:lnTo>
                      <a:pt x="18120" y="90139"/>
                    </a:lnTo>
                    <a:lnTo>
                      <a:pt x="18811" y="90453"/>
                    </a:lnTo>
                    <a:cubicBezTo>
                      <a:pt x="19271" y="90662"/>
                      <a:pt x="19732" y="90829"/>
                      <a:pt x="20192" y="91018"/>
                    </a:cubicBezTo>
                    <a:cubicBezTo>
                      <a:pt x="22075" y="91708"/>
                      <a:pt x="24042" y="92148"/>
                      <a:pt x="26050" y="92357"/>
                    </a:cubicBezTo>
                    <a:cubicBezTo>
                      <a:pt x="26553" y="92399"/>
                      <a:pt x="27055" y="92441"/>
                      <a:pt x="27536" y="92461"/>
                    </a:cubicBezTo>
                    <a:lnTo>
                      <a:pt x="28708" y="92482"/>
                    </a:lnTo>
                    <a:cubicBezTo>
                      <a:pt x="30800" y="92545"/>
                      <a:pt x="32830" y="93131"/>
                      <a:pt x="34608" y="94198"/>
                    </a:cubicBezTo>
                    <a:cubicBezTo>
                      <a:pt x="36408" y="95286"/>
                      <a:pt x="37893" y="96814"/>
                      <a:pt x="38939" y="98655"/>
                    </a:cubicBezTo>
                    <a:cubicBezTo>
                      <a:pt x="39442" y="99555"/>
                      <a:pt x="39839" y="100517"/>
                      <a:pt x="40111" y="101521"/>
                    </a:cubicBezTo>
                    <a:cubicBezTo>
                      <a:pt x="40655" y="103551"/>
                      <a:pt x="40655" y="105706"/>
                      <a:pt x="40111" y="107736"/>
                    </a:cubicBezTo>
                    <a:cubicBezTo>
                      <a:pt x="39839" y="108740"/>
                      <a:pt x="39442" y="109703"/>
                      <a:pt x="38939" y="110602"/>
                    </a:cubicBezTo>
                    <a:cubicBezTo>
                      <a:pt x="37893" y="112444"/>
                      <a:pt x="36408" y="113971"/>
                      <a:pt x="34608" y="115059"/>
                    </a:cubicBezTo>
                    <a:cubicBezTo>
                      <a:pt x="32830" y="116126"/>
                      <a:pt x="30800" y="116712"/>
                      <a:pt x="28708" y="116775"/>
                    </a:cubicBezTo>
                    <a:lnTo>
                      <a:pt x="27536" y="116817"/>
                    </a:lnTo>
                    <a:cubicBezTo>
                      <a:pt x="27055" y="116817"/>
                      <a:pt x="26553" y="116858"/>
                      <a:pt x="26050" y="116900"/>
                    </a:cubicBezTo>
                    <a:cubicBezTo>
                      <a:pt x="25046" y="117005"/>
                      <a:pt x="24063" y="117172"/>
                      <a:pt x="23079" y="117381"/>
                    </a:cubicBezTo>
                    <a:cubicBezTo>
                      <a:pt x="22096" y="117612"/>
                      <a:pt x="21133" y="117905"/>
                      <a:pt x="20213" y="118239"/>
                    </a:cubicBezTo>
                    <a:cubicBezTo>
                      <a:pt x="19732" y="118428"/>
                      <a:pt x="19271" y="118595"/>
                      <a:pt x="18811" y="118804"/>
                    </a:cubicBezTo>
                    <a:lnTo>
                      <a:pt x="18141" y="119118"/>
                    </a:lnTo>
                    <a:lnTo>
                      <a:pt x="17472" y="119453"/>
                    </a:lnTo>
                    <a:cubicBezTo>
                      <a:pt x="15693" y="120374"/>
                      <a:pt x="14061" y="121524"/>
                      <a:pt x="12576" y="122863"/>
                    </a:cubicBezTo>
                    <a:cubicBezTo>
                      <a:pt x="11111" y="124182"/>
                      <a:pt x="9793" y="125688"/>
                      <a:pt x="8705" y="127341"/>
                    </a:cubicBezTo>
                    <a:cubicBezTo>
                      <a:pt x="6508" y="130626"/>
                      <a:pt x="5190" y="134413"/>
                      <a:pt x="4855" y="138368"/>
                    </a:cubicBezTo>
                    <a:cubicBezTo>
                      <a:pt x="4164" y="146193"/>
                      <a:pt x="7449" y="153872"/>
                      <a:pt x="13601" y="158789"/>
                    </a:cubicBezTo>
                    <a:cubicBezTo>
                      <a:pt x="17304" y="161740"/>
                      <a:pt x="21803" y="163539"/>
                      <a:pt x="26532" y="163895"/>
                    </a:cubicBezTo>
                    <a:cubicBezTo>
                      <a:pt x="26762" y="163895"/>
                      <a:pt x="26992" y="163937"/>
                      <a:pt x="27222" y="163937"/>
                    </a:cubicBezTo>
                    <a:lnTo>
                      <a:pt x="27913" y="163957"/>
                    </a:lnTo>
                    <a:lnTo>
                      <a:pt x="28833" y="163978"/>
                    </a:lnTo>
                    <a:cubicBezTo>
                      <a:pt x="29775" y="164020"/>
                      <a:pt x="30716" y="164167"/>
                      <a:pt x="31637" y="164418"/>
                    </a:cubicBezTo>
                    <a:cubicBezTo>
                      <a:pt x="36826" y="165882"/>
                      <a:pt x="40446" y="170590"/>
                      <a:pt x="40488" y="175989"/>
                    </a:cubicBezTo>
                    <a:cubicBezTo>
                      <a:pt x="40551" y="181387"/>
                      <a:pt x="37035" y="186178"/>
                      <a:pt x="31867" y="187748"/>
                    </a:cubicBezTo>
                    <a:cubicBezTo>
                      <a:pt x="31135" y="187978"/>
                      <a:pt x="30382" y="188124"/>
                      <a:pt x="29607" y="188208"/>
                    </a:cubicBezTo>
                    <a:lnTo>
                      <a:pt x="29043" y="188250"/>
                    </a:lnTo>
                    <a:cubicBezTo>
                      <a:pt x="28833" y="188250"/>
                      <a:pt x="28645" y="188250"/>
                      <a:pt x="28457" y="188271"/>
                    </a:cubicBezTo>
                    <a:lnTo>
                      <a:pt x="27473" y="188292"/>
                    </a:lnTo>
                    <a:cubicBezTo>
                      <a:pt x="27097" y="188292"/>
                      <a:pt x="26741" y="188333"/>
                      <a:pt x="26364" y="188354"/>
                    </a:cubicBezTo>
                    <a:cubicBezTo>
                      <a:pt x="23540" y="188585"/>
                      <a:pt x="20757" y="189338"/>
                      <a:pt x="18183" y="190572"/>
                    </a:cubicBezTo>
                    <a:cubicBezTo>
                      <a:pt x="13413" y="192853"/>
                      <a:pt x="9542" y="196661"/>
                      <a:pt x="7198" y="201411"/>
                    </a:cubicBezTo>
                    <a:cubicBezTo>
                      <a:pt x="6654" y="202499"/>
                      <a:pt x="6194" y="203629"/>
                      <a:pt x="5838" y="204800"/>
                    </a:cubicBezTo>
                    <a:cubicBezTo>
                      <a:pt x="5483" y="205930"/>
                      <a:pt x="5231" y="207060"/>
                      <a:pt x="5043" y="208232"/>
                    </a:cubicBezTo>
                    <a:cubicBezTo>
                      <a:pt x="4980" y="208567"/>
                      <a:pt x="4939" y="208901"/>
                      <a:pt x="4897" y="209236"/>
                    </a:cubicBezTo>
                    <a:lnTo>
                      <a:pt x="5378" y="209236"/>
                    </a:lnTo>
                    <a:cubicBezTo>
                      <a:pt x="5420" y="208922"/>
                      <a:pt x="5441" y="208608"/>
                      <a:pt x="5503" y="208295"/>
                    </a:cubicBezTo>
                    <a:cubicBezTo>
                      <a:pt x="5671" y="207165"/>
                      <a:pt x="5943" y="206035"/>
                      <a:pt x="6278" y="204947"/>
                    </a:cubicBezTo>
                    <a:cubicBezTo>
                      <a:pt x="6654" y="203796"/>
                      <a:pt x="7094" y="202687"/>
                      <a:pt x="7617" y="201620"/>
                    </a:cubicBezTo>
                    <a:cubicBezTo>
                      <a:pt x="9918" y="196975"/>
                      <a:pt x="13706" y="193230"/>
                      <a:pt x="18392" y="190991"/>
                    </a:cubicBezTo>
                    <a:cubicBezTo>
                      <a:pt x="20924" y="189777"/>
                      <a:pt x="23644" y="189045"/>
                      <a:pt x="26427" y="188815"/>
                    </a:cubicBezTo>
                    <a:cubicBezTo>
                      <a:pt x="26783" y="188794"/>
                      <a:pt x="27139" y="188752"/>
                      <a:pt x="27494" y="188752"/>
                    </a:cubicBezTo>
                    <a:lnTo>
                      <a:pt x="28478" y="188731"/>
                    </a:lnTo>
                    <a:cubicBezTo>
                      <a:pt x="28666" y="188731"/>
                      <a:pt x="28854" y="188731"/>
                      <a:pt x="29063" y="188710"/>
                    </a:cubicBezTo>
                    <a:lnTo>
                      <a:pt x="29649" y="188668"/>
                    </a:lnTo>
                    <a:cubicBezTo>
                      <a:pt x="33918" y="188229"/>
                      <a:pt x="37663" y="185655"/>
                      <a:pt x="39588" y="181847"/>
                    </a:cubicBezTo>
                    <a:cubicBezTo>
                      <a:pt x="40404" y="180257"/>
                      <a:pt x="40885" y="178520"/>
                      <a:pt x="40969" y="176742"/>
                    </a:cubicBezTo>
                    <a:cubicBezTo>
                      <a:pt x="41241" y="170862"/>
                      <a:pt x="37433" y="165569"/>
                      <a:pt x="31784" y="163957"/>
                    </a:cubicBezTo>
                    <a:cubicBezTo>
                      <a:pt x="30821" y="163706"/>
                      <a:pt x="29859" y="163539"/>
                      <a:pt x="28875" y="163518"/>
                    </a:cubicBezTo>
                    <a:lnTo>
                      <a:pt x="27934" y="163476"/>
                    </a:lnTo>
                    <a:lnTo>
                      <a:pt x="27264" y="163455"/>
                    </a:lnTo>
                    <a:cubicBezTo>
                      <a:pt x="27034" y="163455"/>
                      <a:pt x="26804" y="163434"/>
                      <a:pt x="26574" y="163413"/>
                    </a:cubicBezTo>
                    <a:cubicBezTo>
                      <a:pt x="18037" y="162765"/>
                      <a:pt x="10546" y="157429"/>
                      <a:pt x="7136" y="149562"/>
                    </a:cubicBezTo>
                    <a:cubicBezTo>
                      <a:pt x="4039" y="142385"/>
                      <a:pt x="4771" y="134120"/>
                      <a:pt x="9102" y="127592"/>
                    </a:cubicBezTo>
                    <a:cubicBezTo>
                      <a:pt x="10169" y="125981"/>
                      <a:pt x="11425" y="124496"/>
                      <a:pt x="12869" y="123198"/>
                    </a:cubicBezTo>
                    <a:cubicBezTo>
                      <a:pt x="14333" y="121880"/>
                      <a:pt x="15944" y="120771"/>
                      <a:pt x="17660" y="119850"/>
                    </a:cubicBezTo>
                    <a:lnTo>
                      <a:pt x="18330" y="119537"/>
                    </a:lnTo>
                    <a:lnTo>
                      <a:pt x="18999" y="119223"/>
                    </a:lnTo>
                    <a:cubicBezTo>
                      <a:pt x="19439" y="119014"/>
                      <a:pt x="19899" y="118846"/>
                      <a:pt x="20359" y="118658"/>
                    </a:cubicBezTo>
                    <a:cubicBezTo>
                      <a:pt x="22201" y="117988"/>
                      <a:pt x="24126" y="117549"/>
                      <a:pt x="26092" y="117361"/>
                    </a:cubicBezTo>
                    <a:cubicBezTo>
                      <a:pt x="26574" y="117319"/>
                      <a:pt x="27055" y="117277"/>
                      <a:pt x="27557" y="117256"/>
                    </a:cubicBezTo>
                    <a:lnTo>
                      <a:pt x="28729" y="117235"/>
                    </a:lnTo>
                    <a:cubicBezTo>
                      <a:pt x="30884" y="117172"/>
                      <a:pt x="32997" y="116565"/>
                      <a:pt x="34859" y="115457"/>
                    </a:cubicBezTo>
                    <a:cubicBezTo>
                      <a:pt x="36722" y="114327"/>
                      <a:pt x="38270" y="112736"/>
                      <a:pt x="39337" y="110832"/>
                    </a:cubicBezTo>
                    <a:cubicBezTo>
                      <a:pt x="39881" y="109891"/>
                      <a:pt x="40279" y="108886"/>
                      <a:pt x="40571" y="107840"/>
                    </a:cubicBezTo>
                    <a:cubicBezTo>
                      <a:pt x="41115" y="105727"/>
                      <a:pt x="41115" y="103509"/>
                      <a:pt x="40571" y="101396"/>
                    </a:cubicBezTo>
                    <a:cubicBezTo>
                      <a:pt x="40279" y="100350"/>
                      <a:pt x="39881" y="99345"/>
                      <a:pt x="39337" y="98404"/>
                    </a:cubicBezTo>
                    <a:cubicBezTo>
                      <a:pt x="38270" y="96500"/>
                      <a:pt x="36722" y="94930"/>
                      <a:pt x="34859" y="93801"/>
                    </a:cubicBezTo>
                    <a:cubicBezTo>
                      <a:pt x="32997" y="92692"/>
                      <a:pt x="30884" y="92064"/>
                      <a:pt x="28729" y="92001"/>
                    </a:cubicBezTo>
                    <a:lnTo>
                      <a:pt x="27557" y="91980"/>
                    </a:lnTo>
                    <a:cubicBezTo>
                      <a:pt x="27055" y="91980"/>
                      <a:pt x="26574" y="91917"/>
                      <a:pt x="26092" y="91897"/>
                    </a:cubicBezTo>
                    <a:cubicBezTo>
                      <a:pt x="24126" y="91687"/>
                      <a:pt x="22201" y="91248"/>
                      <a:pt x="20359" y="90578"/>
                    </a:cubicBezTo>
                    <a:cubicBezTo>
                      <a:pt x="19899" y="90390"/>
                      <a:pt x="19439" y="90223"/>
                      <a:pt x="18999" y="90013"/>
                    </a:cubicBezTo>
                    <a:lnTo>
                      <a:pt x="18330" y="89720"/>
                    </a:lnTo>
                    <a:lnTo>
                      <a:pt x="17660" y="89386"/>
                    </a:lnTo>
                    <a:cubicBezTo>
                      <a:pt x="14187" y="87565"/>
                      <a:pt x="11237" y="84908"/>
                      <a:pt x="9081" y="81644"/>
                    </a:cubicBezTo>
                    <a:cubicBezTo>
                      <a:pt x="1" y="67939"/>
                      <a:pt x="7721" y="49401"/>
                      <a:pt x="23854" y="46178"/>
                    </a:cubicBezTo>
                    <a:cubicBezTo>
                      <a:pt x="24753" y="46011"/>
                      <a:pt x="25653" y="45885"/>
                      <a:pt x="26574" y="45823"/>
                    </a:cubicBezTo>
                    <a:cubicBezTo>
                      <a:pt x="26804" y="45802"/>
                      <a:pt x="27013" y="45781"/>
                      <a:pt x="27243" y="45781"/>
                    </a:cubicBezTo>
                    <a:lnTo>
                      <a:pt x="27934" y="45760"/>
                    </a:lnTo>
                    <a:lnTo>
                      <a:pt x="28854" y="45739"/>
                    </a:lnTo>
                    <a:cubicBezTo>
                      <a:pt x="29838" y="45697"/>
                      <a:pt x="30821" y="45530"/>
                      <a:pt x="31763" y="45279"/>
                    </a:cubicBezTo>
                    <a:cubicBezTo>
                      <a:pt x="37600" y="43626"/>
                      <a:pt x="41450" y="38081"/>
                      <a:pt x="40927" y="32055"/>
                    </a:cubicBezTo>
                    <a:cubicBezTo>
                      <a:pt x="40425" y="26008"/>
                      <a:pt x="35696" y="21196"/>
                      <a:pt x="29670" y="20568"/>
                    </a:cubicBezTo>
                    <a:lnTo>
                      <a:pt x="29063" y="20526"/>
                    </a:lnTo>
                    <a:cubicBezTo>
                      <a:pt x="28875" y="20526"/>
                      <a:pt x="28666" y="20526"/>
                      <a:pt x="28478" y="20505"/>
                    </a:cubicBezTo>
                    <a:lnTo>
                      <a:pt x="27494" y="20484"/>
                    </a:lnTo>
                    <a:cubicBezTo>
                      <a:pt x="27139" y="20484"/>
                      <a:pt x="26783" y="20442"/>
                      <a:pt x="26427" y="20421"/>
                    </a:cubicBezTo>
                    <a:cubicBezTo>
                      <a:pt x="23644" y="20191"/>
                      <a:pt x="20924" y="19459"/>
                      <a:pt x="18392" y="18245"/>
                    </a:cubicBezTo>
                    <a:cubicBezTo>
                      <a:pt x="16007" y="17095"/>
                      <a:pt x="13831" y="15546"/>
                      <a:pt x="11948" y="13684"/>
                    </a:cubicBezTo>
                    <a:cubicBezTo>
                      <a:pt x="10190" y="11906"/>
                      <a:pt x="8726" y="9855"/>
                      <a:pt x="7617" y="7616"/>
                    </a:cubicBezTo>
                    <a:cubicBezTo>
                      <a:pt x="7094" y="6549"/>
                      <a:pt x="6654" y="5440"/>
                      <a:pt x="6278" y="4310"/>
                    </a:cubicBezTo>
                    <a:cubicBezTo>
                      <a:pt x="5943" y="3201"/>
                      <a:pt x="5671" y="2071"/>
                      <a:pt x="5503" y="942"/>
                    </a:cubicBezTo>
                    <a:cubicBezTo>
                      <a:pt x="5462" y="628"/>
                      <a:pt x="5420" y="314"/>
                      <a:pt x="5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01"/>
              <p:cNvSpPr/>
              <p:nvPr/>
            </p:nvSpPr>
            <p:spPr>
              <a:xfrm rot="5400000">
                <a:off x="3833186" y="-179991"/>
                <a:ext cx="1372476" cy="7189383"/>
              </a:xfrm>
              <a:custGeom>
                <a:avLst/>
                <a:gdLst/>
                <a:ahLst/>
                <a:cxnLst/>
                <a:rect l="l" t="t" r="r" b="b"/>
                <a:pathLst>
                  <a:path w="39944" h="209237" extrusionOk="0">
                    <a:moveTo>
                      <a:pt x="3118" y="0"/>
                    </a:moveTo>
                    <a:cubicBezTo>
                      <a:pt x="3327" y="1025"/>
                      <a:pt x="3683" y="2030"/>
                      <a:pt x="4143" y="2950"/>
                    </a:cubicBezTo>
                    <a:cubicBezTo>
                      <a:pt x="4750" y="4185"/>
                      <a:pt x="5545" y="5294"/>
                      <a:pt x="6508" y="6277"/>
                    </a:cubicBezTo>
                    <a:cubicBezTo>
                      <a:pt x="7533" y="7302"/>
                      <a:pt x="8726" y="8139"/>
                      <a:pt x="10023" y="8767"/>
                    </a:cubicBezTo>
                    <a:cubicBezTo>
                      <a:pt x="11404" y="9416"/>
                      <a:pt x="12889" y="9813"/>
                      <a:pt x="14396" y="9939"/>
                    </a:cubicBezTo>
                    <a:cubicBezTo>
                      <a:pt x="14605" y="9939"/>
                      <a:pt x="14794" y="9981"/>
                      <a:pt x="14982" y="9981"/>
                    </a:cubicBezTo>
                    <a:lnTo>
                      <a:pt x="15672" y="10001"/>
                    </a:lnTo>
                    <a:cubicBezTo>
                      <a:pt x="16028" y="10001"/>
                      <a:pt x="16405" y="10001"/>
                      <a:pt x="16760" y="10022"/>
                    </a:cubicBezTo>
                    <a:lnTo>
                      <a:pt x="17848" y="10106"/>
                    </a:lnTo>
                    <a:cubicBezTo>
                      <a:pt x="22368" y="10587"/>
                      <a:pt x="26657" y="12366"/>
                      <a:pt x="30172" y="15274"/>
                    </a:cubicBezTo>
                    <a:cubicBezTo>
                      <a:pt x="36826" y="20735"/>
                      <a:pt x="39860" y="29460"/>
                      <a:pt x="38102" y="37872"/>
                    </a:cubicBezTo>
                    <a:cubicBezTo>
                      <a:pt x="36324" y="46304"/>
                      <a:pt x="30005" y="53041"/>
                      <a:pt x="21719" y="55385"/>
                    </a:cubicBezTo>
                    <a:cubicBezTo>
                      <a:pt x="19983" y="55866"/>
                      <a:pt x="18183" y="56159"/>
                      <a:pt x="16384" y="56243"/>
                    </a:cubicBezTo>
                    <a:lnTo>
                      <a:pt x="15233" y="56264"/>
                    </a:lnTo>
                    <a:lnTo>
                      <a:pt x="14856" y="56264"/>
                    </a:lnTo>
                    <a:cubicBezTo>
                      <a:pt x="14731" y="56264"/>
                      <a:pt x="14605" y="56285"/>
                      <a:pt x="14480" y="56285"/>
                    </a:cubicBezTo>
                    <a:cubicBezTo>
                      <a:pt x="13978" y="56326"/>
                      <a:pt x="13496" y="56389"/>
                      <a:pt x="12994" y="56494"/>
                    </a:cubicBezTo>
                    <a:cubicBezTo>
                      <a:pt x="4206" y="58251"/>
                      <a:pt x="1" y="68357"/>
                      <a:pt x="4939" y="75848"/>
                    </a:cubicBezTo>
                    <a:cubicBezTo>
                      <a:pt x="5524" y="76727"/>
                      <a:pt x="6236" y="77543"/>
                      <a:pt x="7010" y="78254"/>
                    </a:cubicBezTo>
                    <a:cubicBezTo>
                      <a:pt x="7805" y="78966"/>
                      <a:pt x="8684" y="79573"/>
                      <a:pt x="9625" y="80075"/>
                    </a:cubicBezTo>
                    <a:lnTo>
                      <a:pt x="9981" y="80242"/>
                    </a:lnTo>
                    <a:lnTo>
                      <a:pt x="10358" y="80409"/>
                    </a:lnTo>
                    <a:cubicBezTo>
                      <a:pt x="10588" y="80535"/>
                      <a:pt x="10839" y="80619"/>
                      <a:pt x="11090" y="80723"/>
                    </a:cubicBezTo>
                    <a:cubicBezTo>
                      <a:pt x="11592" y="80891"/>
                      <a:pt x="12115" y="81058"/>
                      <a:pt x="12617" y="81163"/>
                    </a:cubicBezTo>
                    <a:cubicBezTo>
                      <a:pt x="13141" y="81288"/>
                      <a:pt x="13685" y="81372"/>
                      <a:pt x="14208" y="81435"/>
                    </a:cubicBezTo>
                    <a:cubicBezTo>
                      <a:pt x="14480" y="81435"/>
                      <a:pt x="14731" y="81477"/>
                      <a:pt x="15024" y="81477"/>
                    </a:cubicBezTo>
                    <a:lnTo>
                      <a:pt x="16133" y="81518"/>
                    </a:lnTo>
                    <a:cubicBezTo>
                      <a:pt x="26385" y="81811"/>
                      <a:pt x="35215" y="88821"/>
                      <a:pt x="37830" y="98739"/>
                    </a:cubicBezTo>
                    <a:cubicBezTo>
                      <a:pt x="38856" y="102588"/>
                      <a:pt x="38856" y="106648"/>
                      <a:pt x="37830" y="110498"/>
                    </a:cubicBezTo>
                    <a:cubicBezTo>
                      <a:pt x="37328" y="112423"/>
                      <a:pt x="36575" y="114285"/>
                      <a:pt x="35592" y="116001"/>
                    </a:cubicBezTo>
                    <a:cubicBezTo>
                      <a:pt x="31616" y="123052"/>
                      <a:pt x="24230" y="127488"/>
                      <a:pt x="16133" y="127718"/>
                    </a:cubicBezTo>
                    <a:lnTo>
                      <a:pt x="15024" y="127760"/>
                    </a:lnTo>
                    <a:cubicBezTo>
                      <a:pt x="14773" y="127760"/>
                      <a:pt x="14501" y="127781"/>
                      <a:pt x="14229" y="127801"/>
                    </a:cubicBezTo>
                    <a:cubicBezTo>
                      <a:pt x="13685" y="127843"/>
                      <a:pt x="13161" y="127948"/>
                      <a:pt x="12638" y="128053"/>
                    </a:cubicBezTo>
                    <a:cubicBezTo>
                      <a:pt x="12115" y="128178"/>
                      <a:pt x="11613" y="128325"/>
                      <a:pt x="11111" y="128513"/>
                    </a:cubicBezTo>
                    <a:cubicBezTo>
                      <a:pt x="10860" y="128617"/>
                      <a:pt x="10609" y="128701"/>
                      <a:pt x="10358" y="128806"/>
                    </a:cubicBezTo>
                    <a:lnTo>
                      <a:pt x="10002" y="128973"/>
                    </a:lnTo>
                    <a:lnTo>
                      <a:pt x="9646" y="129161"/>
                    </a:lnTo>
                    <a:cubicBezTo>
                      <a:pt x="8705" y="129664"/>
                      <a:pt x="7826" y="130270"/>
                      <a:pt x="7031" y="130982"/>
                    </a:cubicBezTo>
                    <a:cubicBezTo>
                      <a:pt x="6236" y="131693"/>
                      <a:pt x="5545" y="132509"/>
                      <a:pt x="4959" y="133388"/>
                    </a:cubicBezTo>
                    <a:cubicBezTo>
                      <a:pt x="3788" y="135146"/>
                      <a:pt x="3076" y="137175"/>
                      <a:pt x="2909" y="139268"/>
                    </a:cubicBezTo>
                    <a:cubicBezTo>
                      <a:pt x="2344" y="145670"/>
                      <a:pt x="6696" y="151466"/>
                      <a:pt x="12994" y="152742"/>
                    </a:cubicBezTo>
                    <a:cubicBezTo>
                      <a:pt x="13496" y="152847"/>
                      <a:pt x="13978" y="152910"/>
                      <a:pt x="14480" y="152952"/>
                    </a:cubicBezTo>
                    <a:cubicBezTo>
                      <a:pt x="14605" y="152952"/>
                      <a:pt x="14731" y="152973"/>
                      <a:pt x="14856" y="152973"/>
                    </a:cubicBezTo>
                    <a:lnTo>
                      <a:pt x="15233" y="152973"/>
                    </a:lnTo>
                    <a:lnTo>
                      <a:pt x="16384" y="152993"/>
                    </a:lnTo>
                    <a:cubicBezTo>
                      <a:pt x="18183" y="153077"/>
                      <a:pt x="19983" y="153349"/>
                      <a:pt x="21719" y="153851"/>
                    </a:cubicBezTo>
                    <a:cubicBezTo>
                      <a:pt x="32411" y="156843"/>
                      <a:pt x="39442" y="167012"/>
                      <a:pt x="38500" y="178081"/>
                    </a:cubicBezTo>
                    <a:cubicBezTo>
                      <a:pt x="37558" y="189149"/>
                      <a:pt x="28875" y="197979"/>
                      <a:pt x="17848" y="199109"/>
                    </a:cubicBezTo>
                    <a:lnTo>
                      <a:pt x="16760" y="199193"/>
                    </a:lnTo>
                    <a:cubicBezTo>
                      <a:pt x="16405" y="199214"/>
                      <a:pt x="16028" y="199214"/>
                      <a:pt x="15672" y="199235"/>
                    </a:cubicBezTo>
                    <a:lnTo>
                      <a:pt x="14982" y="199256"/>
                    </a:lnTo>
                    <a:cubicBezTo>
                      <a:pt x="14794" y="199256"/>
                      <a:pt x="14605" y="199277"/>
                      <a:pt x="14396" y="199277"/>
                    </a:cubicBezTo>
                    <a:cubicBezTo>
                      <a:pt x="12889" y="199402"/>
                      <a:pt x="11404" y="199800"/>
                      <a:pt x="10044" y="200469"/>
                    </a:cubicBezTo>
                    <a:cubicBezTo>
                      <a:pt x="7470" y="201683"/>
                      <a:pt x="5399" y="203733"/>
                      <a:pt x="4143" y="206265"/>
                    </a:cubicBezTo>
                    <a:cubicBezTo>
                      <a:pt x="3683" y="207207"/>
                      <a:pt x="3327" y="208211"/>
                      <a:pt x="3118" y="209236"/>
                    </a:cubicBezTo>
                    <a:lnTo>
                      <a:pt x="3599" y="209236"/>
                    </a:lnTo>
                    <a:cubicBezTo>
                      <a:pt x="3683" y="208901"/>
                      <a:pt x="3767" y="208567"/>
                      <a:pt x="3871" y="208232"/>
                    </a:cubicBezTo>
                    <a:cubicBezTo>
                      <a:pt x="4060" y="207625"/>
                      <a:pt x="4290" y="207039"/>
                      <a:pt x="4562" y="206495"/>
                    </a:cubicBezTo>
                    <a:cubicBezTo>
                      <a:pt x="5148" y="205303"/>
                      <a:pt x="5922" y="204235"/>
                      <a:pt x="6843" y="203294"/>
                    </a:cubicBezTo>
                    <a:cubicBezTo>
                      <a:pt x="7826" y="202310"/>
                      <a:pt x="8977" y="201494"/>
                      <a:pt x="10232" y="200888"/>
                    </a:cubicBezTo>
                    <a:cubicBezTo>
                      <a:pt x="11550" y="200260"/>
                      <a:pt x="12973" y="199883"/>
                      <a:pt x="14438" y="199758"/>
                    </a:cubicBezTo>
                    <a:cubicBezTo>
                      <a:pt x="14626" y="199758"/>
                      <a:pt x="14814" y="199716"/>
                      <a:pt x="15003" y="199716"/>
                    </a:cubicBezTo>
                    <a:lnTo>
                      <a:pt x="15672" y="199716"/>
                    </a:lnTo>
                    <a:cubicBezTo>
                      <a:pt x="16049" y="199716"/>
                      <a:pt x="16405" y="199695"/>
                      <a:pt x="16781" y="199674"/>
                    </a:cubicBezTo>
                    <a:lnTo>
                      <a:pt x="17890" y="199590"/>
                    </a:lnTo>
                    <a:cubicBezTo>
                      <a:pt x="29147" y="198419"/>
                      <a:pt x="37998" y="189421"/>
                      <a:pt x="38981" y="178123"/>
                    </a:cubicBezTo>
                    <a:cubicBezTo>
                      <a:pt x="39944" y="166845"/>
                      <a:pt x="32746" y="156467"/>
                      <a:pt x="21845" y="153391"/>
                    </a:cubicBezTo>
                    <a:cubicBezTo>
                      <a:pt x="20066" y="152889"/>
                      <a:pt x="18246" y="152617"/>
                      <a:pt x="16405" y="152533"/>
                    </a:cubicBezTo>
                    <a:lnTo>
                      <a:pt x="15233" y="152512"/>
                    </a:lnTo>
                    <a:lnTo>
                      <a:pt x="14877" y="152512"/>
                    </a:lnTo>
                    <a:cubicBezTo>
                      <a:pt x="14752" y="152512"/>
                      <a:pt x="14626" y="152491"/>
                      <a:pt x="14522" y="152491"/>
                    </a:cubicBezTo>
                    <a:cubicBezTo>
                      <a:pt x="14040" y="152449"/>
                      <a:pt x="13559" y="152387"/>
                      <a:pt x="13099" y="152303"/>
                    </a:cubicBezTo>
                    <a:cubicBezTo>
                      <a:pt x="4604" y="150608"/>
                      <a:pt x="545" y="140858"/>
                      <a:pt x="5336" y="133660"/>
                    </a:cubicBezTo>
                    <a:cubicBezTo>
                      <a:pt x="5901" y="132802"/>
                      <a:pt x="6571" y="132007"/>
                      <a:pt x="7324" y="131338"/>
                    </a:cubicBezTo>
                    <a:cubicBezTo>
                      <a:pt x="8098" y="130647"/>
                      <a:pt x="8935" y="130061"/>
                      <a:pt x="9856" y="129580"/>
                    </a:cubicBezTo>
                    <a:lnTo>
                      <a:pt x="10190" y="129413"/>
                    </a:lnTo>
                    <a:lnTo>
                      <a:pt x="10546" y="129245"/>
                    </a:lnTo>
                    <a:cubicBezTo>
                      <a:pt x="10776" y="129141"/>
                      <a:pt x="11027" y="129057"/>
                      <a:pt x="11257" y="128952"/>
                    </a:cubicBezTo>
                    <a:cubicBezTo>
                      <a:pt x="12220" y="128597"/>
                      <a:pt x="13245" y="128366"/>
                      <a:pt x="14270" y="128262"/>
                    </a:cubicBezTo>
                    <a:cubicBezTo>
                      <a:pt x="14522" y="128262"/>
                      <a:pt x="14794" y="128220"/>
                      <a:pt x="15045" y="128220"/>
                    </a:cubicBezTo>
                    <a:lnTo>
                      <a:pt x="16154" y="128199"/>
                    </a:lnTo>
                    <a:cubicBezTo>
                      <a:pt x="26594" y="127885"/>
                      <a:pt x="35613" y="120750"/>
                      <a:pt x="38291" y="110644"/>
                    </a:cubicBezTo>
                    <a:cubicBezTo>
                      <a:pt x="39316" y="106690"/>
                      <a:pt x="39316" y="102547"/>
                      <a:pt x="38291" y="98613"/>
                    </a:cubicBezTo>
                    <a:cubicBezTo>
                      <a:pt x="35613" y="88486"/>
                      <a:pt x="26615" y="81330"/>
                      <a:pt x="16154" y="81037"/>
                    </a:cubicBezTo>
                    <a:lnTo>
                      <a:pt x="15045" y="80995"/>
                    </a:lnTo>
                    <a:cubicBezTo>
                      <a:pt x="14773" y="80995"/>
                      <a:pt x="14522" y="80974"/>
                      <a:pt x="14250" y="80953"/>
                    </a:cubicBezTo>
                    <a:cubicBezTo>
                      <a:pt x="13224" y="80849"/>
                      <a:pt x="12220" y="80619"/>
                      <a:pt x="11257" y="80263"/>
                    </a:cubicBezTo>
                    <a:cubicBezTo>
                      <a:pt x="11027" y="80179"/>
                      <a:pt x="10776" y="80096"/>
                      <a:pt x="10546" y="79970"/>
                    </a:cubicBezTo>
                    <a:lnTo>
                      <a:pt x="10190" y="79824"/>
                    </a:lnTo>
                    <a:lnTo>
                      <a:pt x="9856" y="79635"/>
                    </a:lnTo>
                    <a:cubicBezTo>
                      <a:pt x="8935" y="79175"/>
                      <a:pt x="8098" y="78589"/>
                      <a:pt x="7324" y="77899"/>
                    </a:cubicBezTo>
                    <a:cubicBezTo>
                      <a:pt x="6571" y="77208"/>
                      <a:pt x="5901" y="76434"/>
                      <a:pt x="5315" y="75576"/>
                    </a:cubicBezTo>
                    <a:cubicBezTo>
                      <a:pt x="3055" y="72145"/>
                      <a:pt x="2679" y="67813"/>
                      <a:pt x="4311" y="64026"/>
                    </a:cubicBezTo>
                    <a:cubicBezTo>
                      <a:pt x="5901" y="60386"/>
                      <a:pt x="9165" y="57728"/>
                      <a:pt x="13078" y="56954"/>
                    </a:cubicBezTo>
                    <a:cubicBezTo>
                      <a:pt x="13559" y="56849"/>
                      <a:pt x="14019" y="56787"/>
                      <a:pt x="14501" y="56745"/>
                    </a:cubicBezTo>
                    <a:cubicBezTo>
                      <a:pt x="14626" y="56745"/>
                      <a:pt x="14752" y="56724"/>
                      <a:pt x="14856" y="56724"/>
                    </a:cubicBezTo>
                    <a:lnTo>
                      <a:pt x="15233" y="56724"/>
                    </a:lnTo>
                    <a:lnTo>
                      <a:pt x="16405" y="56703"/>
                    </a:lnTo>
                    <a:cubicBezTo>
                      <a:pt x="18246" y="56619"/>
                      <a:pt x="20066" y="56347"/>
                      <a:pt x="21845" y="55845"/>
                    </a:cubicBezTo>
                    <a:cubicBezTo>
                      <a:pt x="32746" y="52769"/>
                      <a:pt x="39923" y="42391"/>
                      <a:pt x="38960" y="31113"/>
                    </a:cubicBezTo>
                    <a:cubicBezTo>
                      <a:pt x="37998" y="19815"/>
                      <a:pt x="29147" y="10818"/>
                      <a:pt x="17890" y="9646"/>
                    </a:cubicBezTo>
                    <a:lnTo>
                      <a:pt x="16781" y="9562"/>
                    </a:lnTo>
                    <a:cubicBezTo>
                      <a:pt x="16405" y="9541"/>
                      <a:pt x="16028" y="9541"/>
                      <a:pt x="15672" y="9541"/>
                    </a:cubicBezTo>
                    <a:lnTo>
                      <a:pt x="15003" y="9520"/>
                    </a:lnTo>
                    <a:cubicBezTo>
                      <a:pt x="14814" y="9520"/>
                      <a:pt x="14626" y="9499"/>
                      <a:pt x="14438" y="9478"/>
                    </a:cubicBezTo>
                    <a:cubicBezTo>
                      <a:pt x="12973" y="9353"/>
                      <a:pt x="11550" y="8976"/>
                      <a:pt x="10232" y="8349"/>
                    </a:cubicBezTo>
                    <a:cubicBezTo>
                      <a:pt x="8977" y="7742"/>
                      <a:pt x="7826" y="6926"/>
                      <a:pt x="6843" y="5942"/>
                    </a:cubicBezTo>
                    <a:cubicBezTo>
                      <a:pt x="5922" y="5001"/>
                      <a:pt x="5148" y="3934"/>
                      <a:pt x="4562" y="2741"/>
                    </a:cubicBezTo>
                    <a:cubicBezTo>
                      <a:pt x="4290" y="2197"/>
                      <a:pt x="4060" y="1611"/>
                      <a:pt x="3871" y="1004"/>
                    </a:cubicBezTo>
                    <a:cubicBezTo>
                      <a:pt x="3767" y="670"/>
                      <a:pt x="3662" y="335"/>
                      <a:pt x="3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01"/>
              <p:cNvSpPr/>
              <p:nvPr/>
            </p:nvSpPr>
            <p:spPr>
              <a:xfrm rot="5400000">
                <a:off x="7541094" y="3302894"/>
                <a:ext cx="90642" cy="25907"/>
              </a:xfrm>
              <a:custGeom>
                <a:avLst/>
                <a:gdLst/>
                <a:ahLst/>
                <a:cxnLst/>
                <a:rect l="l" t="t" r="r" b="b"/>
                <a:pathLst>
                  <a:path w="2638" h="754" extrusionOk="0">
                    <a:moveTo>
                      <a:pt x="1" y="0"/>
                    </a:moveTo>
                    <a:lnTo>
                      <a:pt x="1" y="523"/>
                    </a:lnTo>
                    <a:cubicBezTo>
                      <a:pt x="859" y="544"/>
                      <a:pt x="1717" y="628"/>
                      <a:pt x="2575" y="754"/>
                    </a:cubicBezTo>
                    <a:lnTo>
                      <a:pt x="2637" y="251"/>
                    </a:lnTo>
                    <a:cubicBezTo>
                      <a:pt x="1779" y="105"/>
                      <a:pt x="880" y="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01"/>
              <p:cNvSpPr/>
              <p:nvPr/>
            </p:nvSpPr>
            <p:spPr>
              <a:xfrm rot="5400000">
                <a:off x="6305628" y="3137193"/>
                <a:ext cx="91329" cy="33089"/>
              </a:xfrm>
              <a:custGeom>
                <a:avLst/>
                <a:gdLst/>
                <a:ahLst/>
                <a:cxnLst/>
                <a:rect l="l" t="t" r="r" b="b"/>
                <a:pathLst>
                  <a:path w="2658" h="963" extrusionOk="0">
                    <a:moveTo>
                      <a:pt x="2616" y="0"/>
                    </a:moveTo>
                    <a:cubicBezTo>
                      <a:pt x="1716" y="84"/>
                      <a:pt x="858" y="231"/>
                      <a:pt x="0" y="461"/>
                    </a:cubicBezTo>
                    <a:lnTo>
                      <a:pt x="126" y="963"/>
                    </a:lnTo>
                    <a:cubicBezTo>
                      <a:pt x="963" y="754"/>
                      <a:pt x="1800" y="607"/>
                      <a:pt x="2657" y="524"/>
                    </a:cubicBezTo>
                    <a:lnTo>
                      <a:pt x="2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01"/>
              <p:cNvSpPr/>
              <p:nvPr/>
            </p:nvSpPr>
            <p:spPr>
              <a:xfrm rot="5400000">
                <a:off x="5122253" y="3037256"/>
                <a:ext cx="91329" cy="46042"/>
              </a:xfrm>
              <a:custGeom>
                <a:avLst/>
                <a:gdLst/>
                <a:ahLst/>
                <a:cxnLst/>
                <a:rect l="l" t="t" r="r" b="b"/>
                <a:pathLst>
                  <a:path w="2658" h="1340" extrusionOk="0">
                    <a:moveTo>
                      <a:pt x="209" y="0"/>
                    </a:moveTo>
                    <a:lnTo>
                      <a:pt x="0" y="482"/>
                    </a:lnTo>
                    <a:cubicBezTo>
                      <a:pt x="816" y="816"/>
                      <a:pt x="1653" y="1109"/>
                      <a:pt x="2532" y="1340"/>
                    </a:cubicBezTo>
                    <a:lnTo>
                      <a:pt x="2657" y="837"/>
                    </a:lnTo>
                    <a:cubicBezTo>
                      <a:pt x="1820" y="607"/>
                      <a:pt x="1004" y="335"/>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01"/>
              <p:cNvSpPr/>
              <p:nvPr/>
            </p:nvSpPr>
            <p:spPr>
              <a:xfrm rot="5400000">
                <a:off x="7559081" y="3118123"/>
                <a:ext cx="91329" cy="35288"/>
              </a:xfrm>
              <a:custGeom>
                <a:avLst/>
                <a:gdLst/>
                <a:ahLst/>
                <a:cxnLst/>
                <a:rect l="l" t="t" r="r" b="b"/>
                <a:pathLst>
                  <a:path w="2658" h="1027" extrusionOk="0">
                    <a:moveTo>
                      <a:pt x="147" y="1"/>
                    </a:moveTo>
                    <a:lnTo>
                      <a:pt x="0" y="503"/>
                    </a:lnTo>
                    <a:cubicBezTo>
                      <a:pt x="858" y="754"/>
                      <a:pt x="1716" y="921"/>
                      <a:pt x="2595" y="1026"/>
                    </a:cubicBezTo>
                    <a:lnTo>
                      <a:pt x="2657" y="524"/>
                    </a:lnTo>
                    <a:cubicBezTo>
                      <a:pt x="1820" y="419"/>
                      <a:pt x="963" y="252"/>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01"/>
              <p:cNvSpPr/>
              <p:nvPr/>
            </p:nvSpPr>
            <p:spPr>
              <a:xfrm rot="5400000">
                <a:off x="7734145" y="2786343"/>
                <a:ext cx="76245" cy="76966"/>
              </a:xfrm>
              <a:custGeom>
                <a:avLst/>
                <a:gdLst/>
                <a:ahLst/>
                <a:cxnLst/>
                <a:rect l="l" t="t" r="r" b="b"/>
                <a:pathLst>
                  <a:path w="2219" h="2240" extrusionOk="0">
                    <a:moveTo>
                      <a:pt x="398" y="1"/>
                    </a:moveTo>
                    <a:lnTo>
                      <a:pt x="0" y="336"/>
                    </a:lnTo>
                    <a:cubicBezTo>
                      <a:pt x="565" y="1026"/>
                      <a:pt x="1193" y="1654"/>
                      <a:pt x="1863" y="2240"/>
                    </a:cubicBezTo>
                    <a:lnTo>
                      <a:pt x="2218" y="1842"/>
                    </a:lnTo>
                    <a:cubicBezTo>
                      <a:pt x="1570" y="1277"/>
                      <a:pt x="963" y="649"/>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01"/>
              <p:cNvSpPr/>
              <p:nvPr/>
            </p:nvSpPr>
            <p:spPr>
              <a:xfrm rot="5400000">
                <a:off x="6322173" y="3319077"/>
                <a:ext cx="91329" cy="28794"/>
              </a:xfrm>
              <a:custGeom>
                <a:avLst/>
                <a:gdLst/>
                <a:ahLst/>
                <a:cxnLst/>
                <a:rect l="l" t="t" r="r" b="b"/>
                <a:pathLst>
                  <a:path w="2658" h="838" extrusionOk="0">
                    <a:moveTo>
                      <a:pt x="2574" y="1"/>
                    </a:moveTo>
                    <a:cubicBezTo>
                      <a:pt x="1716" y="168"/>
                      <a:pt x="858" y="252"/>
                      <a:pt x="0" y="294"/>
                    </a:cubicBezTo>
                    <a:lnTo>
                      <a:pt x="21" y="838"/>
                    </a:lnTo>
                    <a:cubicBezTo>
                      <a:pt x="921" y="796"/>
                      <a:pt x="1800" y="691"/>
                      <a:pt x="2657" y="524"/>
                    </a:cubicBezTo>
                    <a:lnTo>
                      <a:pt x="25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01"/>
              <p:cNvSpPr/>
              <p:nvPr/>
            </p:nvSpPr>
            <p:spPr>
              <a:xfrm rot="5400000">
                <a:off x="5066177" y="3395288"/>
                <a:ext cx="91329" cy="40270"/>
              </a:xfrm>
              <a:custGeom>
                <a:avLst/>
                <a:gdLst/>
                <a:ahLst/>
                <a:cxnLst/>
                <a:rect l="l" t="t" r="r" b="b"/>
                <a:pathLst>
                  <a:path w="2658" h="1172" extrusionOk="0">
                    <a:moveTo>
                      <a:pt x="84" y="0"/>
                    </a:moveTo>
                    <a:lnTo>
                      <a:pt x="0" y="523"/>
                    </a:lnTo>
                    <a:cubicBezTo>
                      <a:pt x="837" y="670"/>
                      <a:pt x="1674" y="879"/>
                      <a:pt x="2490" y="1172"/>
                    </a:cubicBezTo>
                    <a:lnTo>
                      <a:pt x="2658" y="670"/>
                    </a:lnTo>
                    <a:cubicBezTo>
                      <a:pt x="1821" y="377"/>
                      <a:pt x="963" y="147"/>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01"/>
              <p:cNvSpPr/>
              <p:nvPr/>
            </p:nvSpPr>
            <p:spPr>
              <a:xfrm rot="5400000">
                <a:off x="3879194" y="3390976"/>
                <a:ext cx="92085" cy="39548"/>
              </a:xfrm>
              <a:custGeom>
                <a:avLst/>
                <a:gdLst/>
                <a:ahLst/>
                <a:cxnLst/>
                <a:rect l="l" t="t" r="r" b="b"/>
                <a:pathLst>
                  <a:path w="2680" h="1151" extrusionOk="0">
                    <a:moveTo>
                      <a:pt x="2512" y="0"/>
                    </a:moveTo>
                    <a:cubicBezTo>
                      <a:pt x="1696" y="272"/>
                      <a:pt x="859" y="481"/>
                      <a:pt x="1" y="628"/>
                    </a:cubicBezTo>
                    <a:lnTo>
                      <a:pt x="106" y="1151"/>
                    </a:lnTo>
                    <a:cubicBezTo>
                      <a:pt x="963" y="1004"/>
                      <a:pt x="1821" y="774"/>
                      <a:pt x="2679" y="502"/>
                    </a:cubicBezTo>
                    <a:lnTo>
                      <a:pt x="2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01"/>
              <p:cNvSpPr/>
              <p:nvPr/>
            </p:nvSpPr>
            <p:spPr>
              <a:xfrm rot="5400000">
                <a:off x="7499415" y="3464661"/>
                <a:ext cx="90607" cy="50337"/>
              </a:xfrm>
              <a:custGeom>
                <a:avLst/>
                <a:gdLst/>
                <a:ahLst/>
                <a:cxnLst/>
                <a:rect l="l" t="t" r="r" b="b"/>
                <a:pathLst>
                  <a:path w="2637" h="1465" extrusionOk="0">
                    <a:moveTo>
                      <a:pt x="168" y="0"/>
                    </a:moveTo>
                    <a:lnTo>
                      <a:pt x="0" y="502"/>
                    </a:lnTo>
                    <a:cubicBezTo>
                      <a:pt x="816" y="774"/>
                      <a:pt x="1612" y="1088"/>
                      <a:pt x="2386" y="1465"/>
                    </a:cubicBezTo>
                    <a:lnTo>
                      <a:pt x="2637" y="1005"/>
                    </a:lnTo>
                    <a:cubicBezTo>
                      <a:pt x="1821" y="607"/>
                      <a:pt x="1005" y="272"/>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01"/>
              <p:cNvSpPr/>
              <p:nvPr/>
            </p:nvSpPr>
            <p:spPr>
              <a:xfrm rot="5400000">
                <a:off x="3822775" y="3032566"/>
                <a:ext cx="91329" cy="46764"/>
              </a:xfrm>
              <a:custGeom>
                <a:avLst/>
                <a:gdLst/>
                <a:ahLst/>
                <a:cxnLst/>
                <a:rect l="l" t="t" r="r" b="b"/>
                <a:pathLst>
                  <a:path w="2658" h="1361" extrusionOk="0">
                    <a:moveTo>
                      <a:pt x="2511" y="0"/>
                    </a:moveTo>
                    <a:cubicBezTo>
                      <a:pt x="1654" y="231"/>
                      <a:pt x="817" y="523"/>
                      <a:pt x="1" y="879"/>
                    </a:cubicBezTo>
                    <a:lnTo>
                      <a:pt x="210" y="1360"/>
                    </a:lnTo>
                    <a:cubicBezTo>
                      <a:pt x="1005" y="1005"/>
                      <a:pt x="1821" y="712"/>
                      <a:pt x="2658" y="503"/>
                    </a:cubicBezTo>
                    <a:lnTo>
                      <a:pt x="25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01"/>
              <p:cNvSpPr/>
              <p:nvPr/>
            </p:nvSpPr>
            <p:spPr>
              <a:xfrm rot="5400000">
                <a:off x="6153585" y="2800361"/>
                <a:ext cx="77654" cy="74802"/>
              </a:xfrm>
              <a:custGeom>
                <a:avLst/>
                <a:gdLst/>
                <a:ahLst/>
                <a:cxnLst/>
                <a:rect l="l" t="t" r="r" b="b"/>
                <a:pathLst>
                  <a:path w="2260" h="2177" extrusionOk="0">
                    <a:moveTo>
                      <a:pt x="1925" y="1"/>
                    </a:moveTo>
                    <a:cubicBezTo>
                      <a:pt x="1235" y="566"/>
                      <a:pt x="586" y="1173"/>
                      <a:pt x="0" y="1821"/>
                    </a:cubicBezTo>
                    <a:lnTo>
                      <a:pt x="377" y="2177"/>
                    </a:lnTo>
                    <a:cubicBezTo>
                      <a:pt x="963" y="1549"/>
                      <a:pt x="1590" y="942"/>
                      <a:pt x="2260" y="398"/>
                    </a:cubicBezTo>
                    <a:lnTo>
                      <a:pt x="19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01"/>
              <p:cNvSpPr/>
              <p:nvPr/>
            </p:nvSpPr>
            <p:spPr>
              <a:xfrm rot="5400000">
                <a:off x="7621256" y="2938746"/>
                <a:ext cx="87755" cy="58275"/>
              </a:xfrm>
              <a:custGeom>
                <a:avLst/>
                <a:gdLst/>
                <a:ahLst/>
                <a:cxnLst/>
                <a:rect l="l" t="t" r="r" b="b"/>
                <a:pathLst>
                  <a:path w="2554" h="1696" extrusionOk="0">
                    <a:moveTo>
                      <a:pt x="273" y="0"/>
                    </a:moveTo>
                    <a:lnTo>
                      <a:pt x="1" y="440"/>
                    </a:lnTo>
                    <a:cubicBezTo>
                      <a:pt x="754" y="921"/>
                      <a:pt x="1528" y="1340"/>
                      <a:pt x="2344" y="1695"/>
                    </a:cubicBezTo>
                    <a:lnTo>
                      <a:pt x="2553" y="1214"/>
                    </a:lnTo>
                    <a:cubicBezTo>
                      <a:pt x="1758" y="858"/>
                      <a:pt x="1005" y="461"/>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01"/>
              <p:cNvSpPr/>
              <p:nvPr/>
            </p:nvSpPr>
            <p:spPr>
              <a:xfrm rot="5400000">
                <a:off x="3626133" y="2729546"/>
                <a:ext cx="68342" cy="81983"/>
              </a:xfrm>
              <a:custGeom>
                <a:avLst/>
                <a:gdLst/>
                <a:ahLst/>
                <a:cxnLst/>
                <a:rect l="l" t="t" r="r" b="b"/>
                <a:pathLst>
                  <a:path w="1989" h="2386" extrusionOk="0">
                    <a:moveTo>
                      <a:pt x="1591" y="0"/>
                    </a:moveTo>
                    <a:cubicBezTo>
                      <a:pt x="1005" y="649"/>
                      <a:pt x="482" y="1360"/>
                      <a:pt x="1" y="2113"/>
                    </a:cubicBezTo>
                    <a:lnTo>
                      <a:pt x="440" y="2385"/>
                    </a:lnTo>
                    <a:cubicBezTo>
                      <a:pt x="900" y="1653"/>
                      <a:pt x="1423" y="984"/>
                      <a:pt x="1988" y="335"/>
                    </a:cubicBezTo>
                    <a:lnTo>
                      <a:pt x="15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01"/>
              <p:cNvSpPr/>
              <p:nvPr/>
            </p:nvSpPr>
            <p:spPr>
              <a:xfrm rot="5400000">
                <a:off x="5340078" y="2731710"/>
                <a:ext cx="69064" cy="82705"/>
              </a:xfrm>
              <a:custGeom>
                <a:avLst/>
                <a:gdLst/>
                <a:ahLst/>
                <a:cxnLst/>
                <a:rect l="l" t="t" r="r" b="b"/>
                <a:pathLst>
                  <a:path w="2010" h="2407" extrusionOk="0">
                    <a:moveTo>
                      <a:pt x="440" y="0"/>
                    </a:moveTo>
                    <a:lnTo>
                      <a:pt x="0" y="293"/>
                    </a:lnTo>
                    <a:cubicBezTo>
                      <a:pt x="503" y="1026"/>
                      <a:pt x="1026" y="1737"/>
                      <a:pt x="1633" y="2407"/>
                    </a:cubicBezTo>
                    <a:lnTo>
                      <a:pt x="2009" y="2051"/>
                    </a:lnTo>
                    <a:cubicBezTo>
                      <a:pt x="1444" y="1402"/>
                      <a:pt x="921" y="733"/>
                      <a:pt x="4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01"/>
              <p:cNvSpPr/>
              <p:nvPr/>
            </p:nvSpPr>
            <p:spPr>
              <a:xfrm rot="5400000">
                <a:off x="6250996" y="2956012"/>
                <a:ext cx="88443" cy="56110"/>
              </a:xfrm>
              <a:custGeom>
                <a:avLst/>
                <a:gdLst/>
                <a:ahLst/>
                <a:cxnLst/>
                <a:rect l="l" t="t" r="r" b="b"/>
                <a:pathLst>
                  <a:path w="2574" h="1633" extrusionOk="0">
                    <a:moveTo>
                      <a:pt x="2364" y="1"/>
                    </a:moveTo>
                    <a:cubicBezTo>
                      <a:pt x="1548" y="336"/>
                      <a:pt x="753" y="733"/>
                      <a:pt x="0" y="1193"/>
                    </a:cubicBezTo>
                    <a:lnTo>
                      <a:pt x="272" y="1633"/>
                    </a:lnTo>
                    <a:cubicBezTo>
                      <a:pt x="1004" y="1193"/>
                      <a:pt x="1779" y="796"/>
                      <a:pt x="2574" y="482"/>
                    </a:cubicBezTo>
                    <a:lnTo>
                      <a:pt x="23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01"/>
              <p:cNvSpPr/>
              <p:nvPr/>
            </p:nvSpPr>
            <p:spPr>
              <a:xfrm rot="5400000">
                <a:off x="3744400" y="2864340"/>
                <a:ext cx="83460" cy="67620"/>
              </a:xfrm>
              <a:custGeom>
                <a:avLst/>
                <a:gdLst/>
                <a:ahLst/>
                <a:cxnLst/>
                <a:rect l="l" t="t" r="r" b="b"/>
                <a:pathLst>
                  <a:path w="2429" h="1968" extrusionOk="0">
                    <a:moveTo>
                      <a:pt x="2156" y="1"/>
                    </a:moveTo>
                    <a:cubicBezTo>
                      <a:pt x="1382" y="482"/>
                      <a:pt x="670" y="1005"/>
                      <a:pt x="1" y="1570"/>
                    </a:cubicBezTo>
                    <a:lnTo>
                      <a:pt x="336" y="1968"/>
                    </a:lnTo>
                    <a:cubicBezTo>
                      <a:pt x="984" y="1424"/>
                      <a:pt x="1696" y="900"/>
                      <a:pt x="2428" y="440"/>
                    </a:cubicBezTo>
                    <a:lnTo>
                      <a:pt x="2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01"/>
              <p:cNvSpPr/>
              <p:nvPr/>
            </p:nvSpPr>
            <p:spPr>
              <a:xfrm rot="5400000">
                <a:off x="5208153" y="2867930"/>
                <a:ext cx="82705" cy="66899"/>
              </a:xfrm>
              <a:custGeom>
                <a:avLst/>
                <a:gdLst/>
                <a:ahLst/>
                <a:cxnLst/>
                <a:rect l="l" t="t" r="r" b="b"/>
                <a:pathLst>
                  <a:path w="2407" h="1947" extrusionOk="0">
                    <a:moveTo>
                      <a:pt x="335" y="0"/>
                    </a:moveTo>
                    <a:lnTo>
                      <a:pt x="1" y="398"/>
                    </a:lnTo>
                    <a:cubicBezTo>
                      <a:pt x="670" y="963"/>
                      <a:pt x="1402" y="1486"/>
                      <a:pt x="2156" y="1946"/>
                    </a:cubicBezTo>
                    <a:lnTo>
                      <a:pt x="2407" y="1507"/>
                    </a:lnTo>
                    <a:cubicBezTo>
                      <a:pt x="1674" y="1046"/>
                      <a:pt x="984" y="544"/>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01"/>
              <p:cNvSpPr/>
              <p:nvPr/>
            </p:nvSpPr>
            <p:spPr>
              <a:xfrm rot="5400000">
                <a:off x="5089903" y="3225601"/>
                <a:ext cx="91329" cy="21612"/>
              </a:xfrm>
              <a:custGeom>
                <a:avLst/>
                <a:gdLst/>
                <a:ahLst/>
                <a:cxnLst/>
                <a:rect l="l" t="t" r="r" b="b"/>
                <a:pathLst>
                  <a:path w="2658" h="629" extrusionOk="0">
                    <a:moveTo>
                      <a:pt x="63" y="1"/>
                    </a:moveTo>
                    <a:lnTo>
                      <a:pt x="0" y="524"/>
                    </a:lnTo>
                    <a:cubicBezTo>
                      <a:pt x="670" y="607"/>
                      <a:pt x="1340" y="628"/>
                      <a:pt x="2009" y="628"/>
                    </a:cubicBezTo>
                    <a:lnTo>
                      <a:pt x="2637" y="628"/>
                    </a:lnTo>
                    <a:lnTo>
                      <a:pt x="2658" y="105"/>
                    </a:lnTo>
                    <a:lnTo>
                      <a:pt x="2009" y="105"/>
                    </a:lnTo>
                    <a:cubicBezTo>
                      <a:pt x="1360" y="105"/>
                      <a:pt x="712" y="84"/>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01"/>
              <p:cNvSpPr/>
              <p:nvPr/>
            </p:nvSpPr>
            <p:spPr>
              <a:xfrm rot="5400000">
                <a:off x="7140302" y="3798588"/>
                <a:ext cx="43878" cy="90642"/>
              </a:xfrm>
              <a:custGeom>
                <a:avLst/>
                <a:gdLst/>
                <a:ahLst/>
                <a:cxnLst/>
                <a:rect l="l" t="t" r="r" b="b"/>
                <a:pathLst>
                  <a:path w="1277" h="2638" extrusionOk="0">
                    <a:moveTo>
                      <a:pt x="482" y="1"/>
                    </a:moveTo>
                    <a:lnTo>
                      <a:pt x="0" y="189"/>
                    </a:lnTo>
                    <a:cubicBezTo>
                      <a:pt x="314" y="984"/>
                      <a:pt x="586" y="1800"/>
                      <a:pt x="775" y="2637"/>
                    </a:cubicBezTo>
                    <a:lnTo>
                      <a:pt x="1277" y="2532"/>
                    </a:lnTo>
                    <a:cubicBezTo>
                      <a:pt x="1067" y="1654"/>
                      <a:pt x="816" y="817"/>
                      <a:pt x="4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01"/>
              <p:cNvSpPr/>
              <p:nvPr/>
            </p:nvSpPr>
            <p:spPr>
              <a:xfrm rot="5400000">
                <a:off x="4228618" y="3769124"/>
                <a:ext cx="54667" cy="88477"/>
              </a:xfrm>
              <a:custGeom>
                <a:avLst/>
                <a:gdLst/>
                <a:ahLst/>
                <a:cxnLst/>
                <a:rect l="l" t="t" r="r" b="b"/>
                <a:pathLst>
                  <a:path w="1591" h="2575" extrusionOk="0">
                    <a:moveTo>
                      <a:pt x="1109" y="1"/>
                    </a:moveTo>
                    <a:cubicBezTo>
                      <a:pt x="795" y="796"/>
                      <a:pt x="419" y="1570"/>
                      <a:pt x="0" y="2323"/>
                    </a:cubicBezTo>
                    <a:lnTo>
                      <a:pt x="460" y="2574"/>
                    </a:lnTo>
                    <a:cubicBezTo>
                      <a:pt x="900" y="1821"/>
                      <a:pt x="1277" y="1005"/>
                      <a:pt x="1590" y="189"/>
                    </a:cubicBezTo>
                    <a:lnTo>
                      <a:pt x="11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01"/>
              <p:cNvSpPr/>
              <p:nvPr/>
            </p:nvSpPr>
            <p:spPr>
              <a:xfrm rot="5400000">
                <a:off x="2206601" y="3804721"/>
                <a:ext cx="41026" cy="91329"/>
              </a:xfrm>
              <a:custGeom>
                <a:avLst/>
                <a:gdLst/>
                <a:ahLst/>
                <a:cxnLst/>
                <a:rect l="l" t="t" r="r" b="b"/>
                <a:pathLst>
                  <a:path w="1194" h="2658" extrusionOk="0">
                    <a:moveTo>
                      <a:pt x="482" y="0"/>
                    </a:moveTo>
                    <a:lnTo>
                      <a:pt x="1" y="168"/>
                    </a:lnTo>
                    <a:cubicBezTo>
                      <a:pt x="293" y="984"/>
                      <a:pt x="524" y="1821"/>
                      <a:pt x="691" y="2658"/>
                    </a:cubicBezTo>
                    <a:lnTo>
                      <a:pt x="1193" y="2553"/>
                    </a:lnTo>
                    <a:cubicBezTo>
                      <a:pt x="1026" y="1695"/>
                      <a:pt x="775" y="837"/>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01"/>
              <p:cNvSpPr/>
              <p:nvPr/>
            </p:nvSpPr>
            <p:spPr>
              <a:xfrm rot="5400000">
                <a:off x="6370311" y="3480123"/>
                <a:ext cx="89199" cy="52502"/>
              </a:xfrm>
              <a:custGeom>
                <a:avLst/>
                <a:gdLst/>
                <a:ahLst/>
                <a:cxnLst/>
                <a:rect l="l" t="t" r="r" b="b"/>
                <a:pathLst>
                  <a:path w="2596" h="1528" extrusionOk="0">
                    <a:moveTo>
                      <a:pt x="2365" y="0"/>
                    </a:moveTo>
                    <a:cubicBezTo>
                      <a:pt x="1591" y="398"/>
                      <a:pt x="817" y="754"/>
                      <a:pt x="1" y="1046"/>
                    </a:cubicBezTo>
                    <a:lnTo>
                      <a:pt x="168" y="1528"/>
                    </a:lnTo>
                    <a:cubicBezTo>
                      <a:pt x="1005" y="1235"/>
                      <a:pt x="1821" y="879"/>
                      <a:pt x="2595" y="461"/>
                    </a:cubicBezTo>
                    <a:lnTo>
                      <a:pt x="2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01"/>
              <p:cNvSpPr/>
              <p:nvPr/>
            </p:nvSpPr>
            <p:spPr>
              <a:xfrm rot="5400000">
                <a:off x="4411568" y="3819823"/>
                <a:ext cx="30958" cy="91329"/>
              </a:xfrm>
              <a:custGeom>
                <a:avLst/>
                <a:gdLst/>
                <a:ahLst/>
                <a:cxnLst/>
                <a:rect l="l" t="t" r="r" b="b"/>
                <a:pathLst>
                  <a:path w="901" h="2658" extrusionOk="0">
                    <a:moveTo>
                      <a:pt x="377" y="0"/>
                    </a:moveTo>
                    <a:cubicBezTo>
                      <a:pt x="314" y="858"/>
                      <a:pt x="189" y="1716"/>
                      <a:pt x="0" y="2553"/>
                    </a:cubicBezTo>
                    <a:lnTo>
                      <a:pt x="503" y="2657"/>
                    </a:lnTo>
                    <a:cubicBezTo>
                      <a:pt x="712" y="1800"/>
                      <a:pt x="837" y="921"/>
                      <a:pt x="900" y="42"/>
                    </a:cubicBezTo>
                    <a:lnTo>
                      <a:pt x="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01"/>
              <p:cNvSpPr/>
              <p:nvPr/>
            </p:nvSpPr>
            <p:spPr>
              <a:xfrm rot="5400000">
                <a:off x="6974944" y="3827330"/>
                <a:ext cx="20169" cy="91363"/>
              </a:xfrm>
              <a:custGeom>
                <a:avLst/>
                <a:gdLst/>
                <a:ahLst/>
                <a:cxnLst/>
                <a:rect l="l" t="t" r="r" b="b"/>
                <a:pathLst>
                  <a:path w="587" h="2659" extrusionOk="0">
                    <a:moveTo>
                      <a:pt x="524" y="1"/>
                    </a:moveTo>
                    <a:lnTo>
                      <a:pt x="1" y="43"/>
                    </a:lnTo>
                    <a:cubicBezTo>
                      <a:pt x="43" y="545"/>
                      <a:pt x="64" y="1068"/>
                      <a:pt x="64" y="1591"/>
                    </a:cubicBezTo>
                    <a:cubicBezTo>
                      <a:pt x="64" y="1926"/>
                      <a:pt x="64" y="2282"/>
                      <a:pt x="22" y="2616"/>
                    </a:cubicBezTo>
                    <a:lnTo>
                      <a:pt x="545" y="2658"/>
                    </a:lnTo>
                    <a:cubicBezTo>
                      <a:pt x="566" y="2302"/>
                      <a:pt x="587" y="1947"/>
                      <a:pt x="587" y="1591"/>
                    </a:cubicBezTo>
                    <a:cubicBezTo>
                      <a:pt x="587" y="1068"/>
                      <a:pt x="566" y="524"/>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01"/>
              <p:cNvSpPr/>
              <p:nvPr/>
            </p:nvSpPr>
            <p:spPr>
              <a:xfrm rot="5400000">
                <a:off x="6785844" y="3802918"/>
                <a:ext cx="42469" cy="92050"/>
              </a:xfrm>
              <a:custGeom>
                <a:avLst/>
                <a:gdLst/>
                <a:ahLst/>
                <a:cxnLst/>
                <a:rect l="l" t="t" r="r" b="b"/>
                <a:pathLst>
                  <a:path w="1236" h="2679" extrusionOk="0">
                    <a:moveTo>
                      <a:pt x="712" y="0"/>
                    </a:moveTo>
                    <a:cubicBezTo>
                      <a:pt x="524" y="858"/>
                      <a:pt x="294" y="1674"/>
                      <a:pt x="1" y="2490"/>
                    </a:cubicBezTo>
                    <a:lnTo>
                      <a:pt x="482" y="2678"/>
                    </a:lnTo>
                    <a:cubicBezTo>
                      <a:pt x="796" y="1841"/>
                      <a:pt x="1047" y="983"/>
                      <a:pt x="1235" y="126"/>
                    </a:cubicBezTo>
                    <a:lnTo>
                      <a:pt x="7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01"/>
              <p:cNvSpPr/>
              <p:nvPr/>
            </p:nvSpPr>
            <p:spPr>
              <a:xfrm rot="5400000">
                <a:off x="4750907" y="3770928"/>
                <a:ext cx="54701" cy="89164"/>
              </a:xfrm>
              <a:custGeom>
                <a:avLst/>
                <a:gdLst/>
                <a:ahLst/>
                <a:cxnLst/>
                <a:rect l="l" t="t" r="r" b="b"/>
                <a:pathLst>
                  <a:path w="1592" h="2595" extrusionOk="0">
                    <a:moveTo>
                      <a:pt x="461" y="0"/>
                    </a:moveTo>
                    <a:lnTo>
                      <a:pt x="1" y="251"/>
                    </a:lnTo>
                    <a:cubicBezTo>
                      <a:pt x="419" y="1005"/>
                      <a:pt x="796" y="1779"/>
                      <a:pt x="1089" y="2595"/>
                    </a:cubicBezTo>
                    <a:lnTo>
                      <a:pt x="1591" y="2407"/>
                    </a:lnTo>
                    <a:cubicBezTo>
                      <a:pt x="1277" y="1570"/>
                      <a:pt x="901" y="754"/>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01"/>
              <p:cNvSpPr/>
              <p:nvPr/>
            </p:nvSpPr>
            <p:spPr>
              <a:xfrm rot="5400000">
                <a:off x="4592027" y="3819823"/>
                <a:ext cx="30237" cy="92050"/>
              </a:xfrm>
              <a:custGeom>
                <a:avLst/>
                <a:gdLst/>
                <a:ahLst/>
                <a:cxnLst/>
                <a:rect l="l" t="t" r="r" b="b"/>
                <a:pathLst>
                  <a:path w="880" h="2679" extrusionOk="0">
                    <a:moveTo>
                      <a:pt x="523" y="0"/>
                    </a:moveTo>
                    <a:lnTo>
                      <a:pt x="0" y="126"/>
                    </a:lnTo>
                    <a:cubicBezTo>
                      <a:pt x="189" y="963"/>
                      <a:pt x="293" y="1821"/>
                      <a:pt x="356" y="2679"/>
                    </a:cubicBezTo>
                    <a:lnTo>
                      <a:pt x="879" y="2637"/>
                    </a:lnTo>
                    <a:cubicBezTo>
                      <a:pt x="816" y="1758"/>
                      <a:pt x="712" y="879"/>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01"/>
              <p:cNvSpPr/>
              <p:nvPr/>
            </p:nvSpPr>
            <p:spPr>
              <a:xfrm rot="5400000">
                <a:off x="4999674" y="3548757"/>
                <a:ext cx="85591" cy="62604"/>
              </a:xfrm>
              <a:custGeom>
                <a:avLst/>
                <a:gdLst/>
                <a:ahLst/>
                <a:cxnLst/>
                <a:rect l="l" t="t" r="r" b="b"/>
                <a:pathLst>
                  <a:path w="2491" h="1822" extrusionOk="0">
                    <a:moveTo>
                      <a:pt x="231" y="1"/>
                    </a:moveTo>
                    <a:lnTo>
                      <a:pt x="1" y="461"/>
                    </a:lnTo>
                    <a:cubicBezTo>
                      <a:pt x="754" y="859"/>
                      <a:pt x="1486" y="1319"/>
                      <a:pt x="2177" y="1821"/>
                    </a:cubicBezTo>
                    <a:lnTo>
                      <a:pt x="2491" y="1382"/>
                    </a:lnTo>
                    <a:cubicBezTo>
                      <a:pt x="1779" y="880"/>
                      <a:pt x="1026" y="419"/>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01"/>
              <p:cNvSpPr/>
              <p:nvPr/>
            </p:nvSpPr>
            <p:spPr>
              <a:xfrm rot="5400000">
                <a:off x="3950766" y="3545183"/>
                <a:ext cx="86278" cy="61848"/>
              </a:xfrm>
              <a:custGeom>
                <a:avLst/>
                <a:gdLst/>
                <a:ahLst/>
                <a:cxnLst/>
                <a:rect l="l" t="t" r="r" b="b"/>
                <a:pathLst>
                  <a:path w="2511" h="1800" extrusionOk="0">
                    <a:moveTo>
                      <a:pt x="2197" y="1"/>
                    </a:moveTo>
                    <a:cubicBezTo>
                      <a:pt x="1507" y="482"/>
                      <a:pt x="753" y="942"/>
                      <a:pt x="0" y="1340"/>
                    </a:cubicBezTo>
                    <a:lnTo>
                      <a:pt x="230" y="1800"/>
                    </a:lnTo>
                    <a:cubicBezTo>
                      <a:pt x="1025" y="1402"/>
                      <a:pt x="1779" y="942"/>
                      <a:pt x="2511" y="419"/>
                    </a:cubicBezTo>
                    <a:lnTo>
                      <a:pt x="2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01"/>
              <p:cNvSpPr/>
              <p:nvPr/>
            </p:nvSpPr>
            <p:spPr>
              <a:xfrm rot="5400000">
                <a:off x="7413498" y="3608784"/>
                <a:ext cx="81261" cy="70507"/>
              </a:xfrm>
              <a:custGeom>
                <a:avLst/>
                <a:gdLst/>
                <a:ahLst/>
                <a:cxnLst/>
                <a:rect l="l" t="t" r="r" b="b"/>
                <a:pathLst>
                  <a:path w="2365" h="2052" extrusionOk="0">
                    <a:moveTo>
                      <a:pt x="293" y="1"/>
                    </a:moveTo>
                    <a:lnTo>
                      <a:pt x="1" y="440"/>
                    </a:lnTo>
                    <a:cubicBezTo>
                      <a:pt x="712" y="921"/>
                      <a:pt x="1382" y="1465"/>
                      <a:pt x="2009" y="2051"/>
                    </a:cubicBezTo>
                    <a:lnTo>
                      <a:pt x="2365" y="1675"/>
                    </a:lnTo>
                    <a:cubicBezTo>
                      <a:pt x="1716" y="1068"/>
                      <a:pt x="1026" y="503"/>
                      <a:pt x="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01"/>
              <p:cNvSpPr/>
              <p:nvPr/>
            </p:nvSpPr>
            <p:spPr>
              <a:xfrm rot="5400000">
                <a:off x="7290197" y="3723460"/>
                <a:ext cx="65456" cy="84148"/>
              </a:xfrm>
              <a:custGeom>
                <a:avLst/>
                <a:gdLst/>
                <a:ahLst/>
                <a:cxnLst/>
                <a:rect l="l" t="t" r="r" b="b"/>
                <a:pathLst>
                  <a:path w="1905" h="2449" extrusionOk="0">
                    <a:moveTo>
                      <a:pt x="398" y="0"/>
                    </a:moveTo>
                    <a:lnTo>
                      <a:pt x="1" y="314"/>
                    </a:lnTo>
                    <a:cubicBezTo>
                      <a:pt x="524" y="984"/>
                      <a:pt x="1026" y="1695"/>
                      <a:pt x="1445" y="2448"/>
                    </a:cubicBezTo>
                    <a:lnTo>
                      <a:pt x="1905" y="2176"/>
                    </a:lnTo>
                    <a:cubicBezTo>
                      <a:pt x="1465" y="1423"/>
                      <a:pt x="963" y="691"/>
                      <a:pt x="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01"/>
              <p:cNvSpPr/>
              <p:nvPr/>
            </p:nvSpPr>
            <p:spPr>
              <a:xfrm rot="5400000">
                <a:off x="4891113" y="3677452"/>
                <a:ext cx="73359" cy="79131"/>
              </a:xfrm>
              <a:custGeom>
                <a:avLst/>
                <a:gdLst/>
                <a:ahLst/>
                <a:cxnLst/>
                <a:rect l="l" t="t" r="r" b="b"/>
                <a:pathLst>
                  <a:path w="2135" h="2303" extrusionOk="0">
                    <a:moveTo>
                      <a:pt x="377" y="1"/>
                    </a:moveTo>
                    <a:lnTo>
                      <a:pt x="0" y="377"/>
                    </a:lnTo>
                    <a:cubicBezTo>
                      <a:pt x="628" y="963"/>
                      <a:pt x="1193" y="1612"/>
                      <a:pt x="1716" y="2302"/>
                    </a:cubicBezTo>
                    <a:lnTo>
                      <a:pt x="2135" y="1988"/>
                    </a:lnTo>
                    <a:cubicBezTo>
                      <a:pt x="1591" y="1277"/>
                      <a:pt x="1005" y="607"/>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01"/>
              <p:cNvSpPr/>
              <p:nvPr/>
            </p:nvSpPr>
            <p:spPr>
              <a:xfrm rot="5400000">
                <a:off x="6612240" y="3732806"/>
                <a:ext cx="64013" cy="85591"/>
              </a:xfrm>
              <a:custGeom>
                <a:avLst/>
                <a:gdLst/>
                <a:ahLst/>
                <a:cxnLst/>
                <a:rect l="l" t="t" r="r" b="b"/>
                <a:pathLst>
                  <a:path w="1863" h="2491" extrusionOk="0">
                    <a:moveTo>
                      <a:pt x="1403" y="0"/>
                    </a:moveTo>
                    <a:cubicBezTo>
                      <a:pt x="984" y="754"/>
                      <a:pt x="524" y="1486"/>
                      <a:pt x="1" y="2176"/>
                    </a:cubicBezTo>
                    <a:lnTo>
                      <a:pt x="419" y="2490"/>
                    </a:lnTo>
                    <a:cubicBezTo>
                      <a:pt x="942" y="1779"/>
                      <a:pt x="1423" y="1026"/>
                      <a:pt x="1863" y="251"/>
                    </a:cubicBezTo>
                    <a:lnTo>
                      <a:pt x="14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01"/>
              <p:cNvSpPr/>
              <p:nvPr/>
            </p:nvSpPr>
            <p:spPr>
              <a:xfrm rot="5400000">
                <a:off x="6469543" y="3621754"/>
                <a:ext cx="79818" cy="71915"/>
              </a:xfrm>
              <a:custGeom>
                <a:avLst/>
                <a:gdLst/>
                <a:ahLst/>
                <a:cxnLst/>
                <a:rect l="l" t="t" r="r" b="b"/>
                <a:pathLst>
                  <a:path w="2323" h="2093" extrusionOk="0">
                    <a:moveTo>
                      <a:pt x="1946" y="0"/>
                    </a:moveTo>
                    <a:cubicBezTo>
                      <a:pt x="1339" y="607"/>
                      <a:pt x="691" y="1151"/>
                      <a:pt x="0" y="1674"/>
                    </a:cubicBezTo>
                    <a:lnTo>
                      <a:pt x="314" y="2093"/>
                    </a:lnTo>
                    <a:cubicBezTo>
                      <a:pt x="1025" y="1570"/>
                      <a:pt x="1695" y="984"/>
                      <a:pt x="2323" y="356"/>
                    </a:cubicBezTo>
                    <a:lnTo>
                      <a:pt x="19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01"/>
              <p:cNvSpPr/>
              <p:nvPr/>
            </p:nvSpPr>
            <p:spPr>
              <a:xfrm rot="5400000">
                <a:off x="2696901" y="2959964"/>
                <a:ext cx="89199" cy="56110"/>
              </a:xfrm>
              <a:custGeom>
                <a:avLst/>
                <a:gdLst/>
                <a:ahLst/>
                <a:cxnLst/>
                <a:rect l="l" t="t" r="r" b="b"/>
                <a:pathLst>
                  <a:path w="2596" h="1633" extrusionOk="0">
                    <a:moveTo>
                      <a:pt x="273" y="0"/>
                    </a:moveTo>
                    <a:lnTo>
                      <a:pt x="1" y="460"/>
                    </a:lnTo>
                    <a:cubicBezTo>
                      <a:pt x="775" y="900"/>
                      <a:pt x="1570" y="1297"/>
                      <a:pt x="2386" y="1632"/>
                    </a:cubicBezTo>
                    <a:lnTo>
                      <a:pt x="2595" y="1151"/>
                    </a:lnTo>
                    <a:cubicBezTo>
                      <a:pt x="1800" y="816"/>
                      <a:pt x="1026" y="440"/>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01"/>
              <p:cNvSpPr/>
              <p:nvPr/>
            </p:nvSpPr>
            <p:spPr>
              <a:xfrm rot="5400000">
                <a:off x="1407164" y="3297860"/>
                <a:ext cx="90607" cy="25907"/>
              </a:xfrm>
              <a:custGeom>
                <a:avLst/>
                <a:gdLst/>
                <a:ahLst/>
                <a:cxnLst/>
                <a:rect l="l" t="t" r="r" b="b"/>
                <a:pathLst>
                  <a:path w="2637" h="754" extrusionOk="0">
                    <a:moveTo>
                      <a:pt x="2574" y="1"/>
                    </a:moveTo>
                    <a:cubicBezTo>
                      <a:pt x="1716" y="147"/>
                      <a:pt x="858" y="210"/>
                      <a:pt x="0" y="231"/>
                    </a:cubicBezTo>
                    <a:lnTo>
                      <a:pt x="0" y="754"/>
                    </a:lnTo>
                    <a:cubicBezTo>
                      <a:pt x="879" y="733"/>
                      <a:pt x="1779" y="670"/>
                      <a:pt x="2637" y="524"/>
                    </a:cubicBezTo>
                    <a:lnTo>
                      <a:pt x="25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01"/>
              <p:cNvSpPr/>
              <p:nvPr/>
            </p:nvSpPr>
            <p:spPr>
              <a:xfrm rot="5400000">
                <a:off x="6021987" y="2683881"/>
                <a:ext cx="59718" cy="87034"/>
              </a:xfrm>
              <a:custGeom>
                <a:avLst/>
                <a:gdLst/>
                <a:ahLst/>
                <a:cxnLst/>
                <a:rect l="l" t="t" r="r" b="b"/>
                <a:pathLst>
                  <a:path w="1738" h="2533" extrusionOk="0">
                    <a:moveTo>
                      <a:pt x="1298" y="1"/>
                    </a:moveTo>
                    <a:cubicBezTo>
                      <a:pt x="817" y="733"/>
                      <a:pt x="377" y="1507"/>
                      <a:pt x="1" y="2302"/>
                    </a:cubicBezTo>
                    <a:lnTo>
                      <a:pt x="461" y="2532"/>
                    </a:lnTo>
                    <a:cubicBezTo>
                      <a:pt x="838" y="1758"/>
                      <a:pt x="1256" y="1005"/>
                      <a:pt x="1737" y="293"/>
                    </a:cubicBezTo>
                    <a:lnTo>
                      <a:pt x="1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01"/>
              <p:cNvSpPr/>
              <p:nvPr/>
            </p:nvSpPr>
            <p:spPr>
              <a:xfrm rot="5400000">
                <a:off x="2640825" y="3141866"/>
                <a:ext cx="91363" cy="32367"/>
              </a:xfrm>
              <a:custGeom>
                <a:avLst/>
                <a:gdLst/>
                <a:ahLst/>
                <a:cxnLst/>
                <a:rect l="l" t="t" r="r" b="b"/>
                <a:pathLst>
                  <a:path w="2659" h="942" extrusionOk="0">
                    <a:moveTo>
                      <a:pt x="126" y="0"/>
                    </a:moveTo>
                    <a:lnTo>
                      <a:pt x="1" y="502"/>
                    </a:lnTo>
                    <a:cubicBezTo>
                      <a:pt x="859" y="711"/>
                      <a:pt x="1737" y="858"/>
                      <a:pt x="2616" y="942"/>
                    </a:cubicBezTo>
                    <a:lnTo>
                      <a:pt x="2658" y="419"/>
                    </a:lnTo>
                    <a:cubicBezTo>
                      <a:pt x="1800" y="335"/>
                      <a:pt x="963" y="188"/>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01"/>
              <p:cNvSpPr/>
              <p:nvPr/>
            </p:nvSpPr>
            <p:spPr>
              <a:xfrm rot="5400000">
                <a:off x="1447039" y="3460709"/>
                <a:ext cx="90642" cy="49616"/>
              </a:xfrm>
              <a:custGeom>
                <a:avLst/>
                <a:gdLst/>
                <a:ahLst/>
                <a:cxnLst/>
                <a:rect l="l" t="t" r="r" b="b"/>
                <a:pathLst>
                  <a:path w="2638" h="1444" extrusionOk="0">
                    <a:moveTo>
                      <a:pt x="2407" y="0"/>
                    </a:moveTo>
                    <a:cubicBezTo>
                      <a:pt x="1633" y="356"/>
                      <a:pt x="817" y="691"/>
                      <a:pt x="1" y="942"/>
                    </a:cubicBezTo>
                    <a:lnTo>
                      <a:pt x="147" y="1444"/>
                    </a:lnTo>
                    <a:cubicBezTo>
                      <a:pt x="1005" y="1172"/>
                      <a:pt x="1821" y="837"/>
                      <a:pt x="2637" y="460"/>
                    </a:cubicBez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01"/>
              <p:cNvSpPr/>
              <p:nvPr/>
            </p:nvSpPr>
            <p:spPr>
              <a:xfrm rot="5400000">
                <a:off x="2625020" y="3323733"/>
                <a:ext cx="91329" cy="29515"/>
              </a:xfrm>
              <a:custGeom>
                <a:avLst/>
                <a:gdLst/>
                <a:ahLst/>
                <a:cxnLst/>
                <a:rect l="l" t="t" r="r" b="b"/>
                <a:pathLst>
                  <a:path w="2658" h="859" extrusionOk="0">
                    <a:moveTo>
                      <a:pt x="21" y="0"/>
                    </a:moveTo>
                    <a:lnTo>
                      <a:pt x="1" y="544"/>
                    </a:lnTo>
                    <a:cubicBezTo>
                      <a:pt x="858" y="586"/>
                      <a:pt x="1716" y="691"/>
                      <a:pt x="2553" y="858"/>
                    </a:cubicBezTo>
                    <a:lnTo>
                      <a:pt x="2658" y="335"/>
                    </a:lnTo>
                    <a:cubicBezTo>
                      <a:pt x="1800" y="168"/>
                      <a:pt x="921" y="42"/>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01"/>
              <p:cNvSpPr/>
              <p:nvPr/>
            </p:nvSpPr>
            <p:spPr>
              <a:xfrm rot="5400000">
                <a:off x="1387733" y="3113089"/>
                <a:ext cx="92050" cy="35975"/>
              </a:xfrm>
              <a:custGeom>
                <a:avLst/>
                <a:gdLst/>
                <a:ahLst/>
                <a:cxnLst/>
                <a:rect l="l" t="t" r="r" b="b"/>
                <a:pathLst>
                  <a:path w="2679" h="1047" extrusionOk="0">
                    <a:moveTo>
                      <a:pt x="2616" y="0"/>
                    </a:moveTo>
                    <a:cubicBezTo>
                      <a:pt x="1737" y="126"/>
                      <a:pt x="859" y="314"/>
                      <a:pt x="1" y="544"/>
                    </a:cubicBezTo>
                    <a:lnTo>
                      <a:pt x="147" y="1046"/>
                    </a:lnTo>
                    <a:cubicBezTo>
                      <a:pt x="984" y="816"/>
                      <a:pt x="1821" y="649"/>
                      <a:pt x="2679" y="523"/>
                    </a:cubicBezTo>
                    <a:lnTo>
                      <a:pt x="2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01"/>
              <p:cNvSpPr/>
              <p:nvPr/>
            </p:nvSpPr>
            <p:spPr>
              <a:xfrm rot="5400000">
                <a:off x="1327363" y="2934073"/>
                <a:ext cx="87721" cy="58996"/>
              </a:xfrm>
              <a:custGeom>
                <a:avLst/>
                <a:gdLst/>
                <a:ahLst/>
                <a:cxnLst/>
                <a:rect l="l" t="t" r="r" b="b"/>
                <a:pathLst>
                  <a:path w="2553" h="1717" extrusionOk="0">
                    <a:moveTo>
                      <a:pt x="2323" y="1"/>
                    </a:moveTo>
                    <a:cubicBezTo>
                      <a:pt x="1528" y="356"/>
                      <a:pt x="753" y="796"/>
                      <a:pt x="0" y="1277"/>
                    </a:cubicBezTo>
                    <a:lnTo>
                      <a:pt x="293" y="1716"/>
                    </a:lnTo>
                    <a:cubicBezTo>
                      <a:pt x="1005" y="1235"/>
                      <a:pt x="1779" y="817"/>
                      <a:pt x="2553" y="461"/>
                    </a:cubicBezTo>
                    <a:lnTo>
                      <a:pt x="23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01"/>
              <p:cNvSpPr/>
              <p:nvPr/>
            </p:nvSpPr>
            <p:spPr>
              <a:xfrm rot="5400000">
                <a:off x="1849308" y="3796801"/>
                <a:ext cx="45321" cy="91329"/>
              </a:xfrm>
              <a:custGeom>
                <a:avLst/>
                <a:gdLst/>
                <a:ahLst/>
                <a:cxnLst/>
                <a:rect l="l" t="t" r="r" b="b"/>
                <a:pathLst>
                  <a:path w="1319" h="2658" extrusionOk="0">
                    <a:moveTo>
                      <a:pt x="796" y="1"/>
                    </a:moveTo>
                    <a:cubicBezTo>
                      <a:pt x="586" y="838"/>
                      <a:pt x="335" y="1654"/>
                      <a:pt x="1" y="2449"/>
                    </a:cubicBezTo>
                    <a:lnTo>
                      <a:pt x="482" y="2658"/>
                    </a:lnTo>
                    <a:cubicBezTo>
                      <a:pt x="817" y="1842"/>
                      <a:pt x="1089" y="984"/>
                      <a:pt x="1319" y="126"/>
                    </a:cubicBezTo>
                    <a:lnTo>
                      <a:pt x="7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01"/>
              <p:cNvSpPr/>
              <p:nvPr/>
            </p:nvSpPr>
            <p:spPr>
              <a:xfrm rot="5400000">
                <a:off x="1678900" y="3721330"/>
                <a:ext cx="66177" cy="83426"/>
              </a:xfrm>
              <a:custGeom>
                <a:avLst/>
                <a:gdLst/>
                <a:ahLst/>
                <a:cxnLst/>
                <a:rect l="l" t="t" r="r" b="b"/>
                <a:pathLst>
                  <a:path w="1926" h="2428" extrusionOk="0">
                    <a:moveTo>
                      <a:pt x="1465" y="0"/>
                    </a:moveTo>
                    <a:cubicBezTo>
                      <a:pt x="1025" y="733"/>
                      <a:pt x="523" y="1444"/>
                      <a:pt x="0" y="2114"/>
                    </a:cubicBezTo>
                    <a:lnTo>
                      <a:pt x="398" y="2427"/>
                    </a:lnTo>
                    <a:cubicBezTo>
                      <a:pt x="963" y="1737"/>
                      <a:pt x="1465" y="1025"/>
                      <a:pt x="1925" y="251"/>
                    </a:cubicBezTo>
                    <a:lnTo>
                      <a:pt x="1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01"/>
              <p:cNvSpPr/>
              <p:nvPr/>
            </p:nvSpPr>
            <p:spPr>
              <a:xfrm rot="5400000">
                <a:off x="2359022" y="3734971"/>
                <a:ext cx="63291" cy="86312"/>
              </a:xfrm>
              <a:custGeom>
                <a:avLst/>
                <a:gdLst/>
                <a:ahLst/>
                <a:cxnLst/>
                <a:rect l="l" t="t" r="r" b="b"/>
                <a:pathLst>
                  <a:path w="1842" h="2512" extrusionOk="0">
                    <a:moveTo>
                      <a:pt x="419" y="0"/>
                    </a:moveTo>
                    <a:lnTo>
                      <a:pt x="0" y="314"/>
                    </a:lnTo>
                    <a:cubicBezTo>
                      <a:pt x="503" y="1005"/>
                      <a:pt x="963" y="1737"/>
                      <a:pt x="1381" y="2511"/>
                    </a:cubicBezTo>
                    <a:lnTo>
                      <a:pt x="1842" y="2260"/>
                    </a:lnTo>
                    <a:cubicBezTo>
                      <a:pt x="1423" y="1465"/>
                      <a:pt x="942" y="712"/>
                      <a:pt x="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01"/>
              <p:cNvSpPr/>
              <p:nvPr/>
            </p:nvSpPr>
            <p:spPr>
              <a:xfrm rot="5400000">
                <a:off x="2037670" y="3827004"/>
                <a:ext cx="20857" cy="91329"/>
              </a:xfrm>
              <a:custGeom>
                <a:avLst/>
                <a:gdLst/>
                <a:ahLst/>
                <a:cxnLst/>
                <a:rect l="l" t="t" r="r" b="b"/>
                <a:pathLst>
                  <a:path w="607" h="2658" extrusionOk="0">
                    <a:moveTo>
                      <a:pt x="586" y="0"/>
                    </a:moveTo>
                    <a:lnTo>
                      <a:pt x="63" y="21"/>
                    </a:lnTo>
                    <a:cubicBezTo>
                      <a:pt x="63" y="314"/>
                      <a:pt x="84" y="628"/>
                      <a:pt x="84" y="921"/>
                    </a:cubicBezTo>
                    <a:cubicBezTo>
                      <a:pt x="84" y="1486"/>
                      <a:pt x="42" y="2051"/>
                      <a:pt x="0" y="2595"/>
                    </a:cubicBezTo>
                    <a:lnTo>
                      <a:pt x="523" y="2658"/>
                    </a:lnTo>
                    <a:cubicBezTo>
                      <a:pt x="565" y="2072"/>
                      <a:pt x="607" y="1486"/>
                      <a:pt x="607" y="921"/>
                    </a:cubicBezTo>
                    <a:cubicBezTo>
                      <a:pt x="607" y="607"/>
                      <a:pt x="607" y="293"/>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01"/>
              <p:cNvSpPr/>
              <p:nvPr/>
            </p:nvSpPr>
            <p:spPr>
              <a:xfrm rot="5400000">
                <a:off x="2578307" y="3484795"/>
                <a:ext cx="89164" cy="53224"/>
              </a:xfrm>
              <a:custGeom>
                <a:avLst/>
                <a:gdLst/>
                <a:ahLst/>
                <a:cxnLst/>
                <a:rect l="l" t="t" r="r" b="b"/>
                <a:pathLst>
                  <a:path w="2595" h="1549" extrusionOk="0">
                    <a:moveTo>
                      <a:pt x="167" y="0"/>
                    </a:moveTo>
                    <a:lnTo>
                      <a:pt x="0" y="503"/>
                    </a:lnTo>
                    <a:cubicBezTo>
                      <a:pt x="795" y="795"/>
                      <a:pt x="1590" y="1151"/>
                      <a:pt x="2344" y="1549"/>
                    </a:cubicBezTo>
                    <a:lnTo>
                      <a:pt x="2595" y="1088"/>
                    </a:lnTo>
                    <a:cubicBezTo>
                      <a:pt x="1820" y="670"/>
                      <a:pt x="1004" y="314"/>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01"/>
              <p:cNvSpPr/>
              <p:nvPr/>
            </p:nvSpPr>
            <p:spPr>
              <a:xfrm rot="5400000">
                <a:off x="1540515" y="3605210"/>
                <a:ext cx="81983" cy="69785"/>
              </a:xfrm>
              <a:custGeom>
                <a:avLst/>
                <a:gdLst/>
                <a:ahLst/>
                <a:cxnLst/>
                <a:rect l="l" t="t" r="r" b="b"/>
                <a:pathLst>
                  <a:path w="2386" h="2031" extrusionOk="0">
                    <a:moveTo>
                      <a:pt x="2030" y="1"/>
                    </a:moveTo>
                    <a:cubicBezTo>
                      <a:pt x="1402" y="566"/>
                      <a:pt x="711" y="1110"/>
                      <a:pt x="0" y="1591"/>
                    </a:cubicBezTo>
                    <a:lnTo>
                      <a:pt x="293" y="2030"/>
                    </a:lnTo>
                    <a:cubicBezTo>
                      <a:pt x="1046" y="1528"/>
                      <a:pt x="1737" y="963"/>
                      <a:pt x="2385" y="377"/>
                    </a:cubicBezTo>
                    <a:lnTo>
                      <a:pt x="2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01"/>
              <p:cNvSpPr/>
              <p:nvPr/>
            </p:nvSpPr>
            <p:spPr>
              <a:xfrm rot="5400000">
                <a:off x="2486257" y="3624984"/>
                <a:ext cx="79853" cy="72637"/>
              </a:xfrm>
              <a:custGeom>
                <a:avLst/>
                <a:gdLst/>
                <a:ahLst/>
                <a:cxnLst/>
                <a:rect l="l" t="t" r="r" b="b"/>
                <a:pathLst>
                  <a:path w="2324" h="2114" extrusionOk="0">
                    <a:moveTo>
                      <a:pt x="315" y="0"/>
                    </a:moveTo>
                    <a:lnTo>
                      <a:pt x="1" y="419"/>
                    </a:lnTo>
                    <a:cubicBezTo>
                      <a:pt x="691" y="942"/>
                      <a:pt x="1340" y="1507"/>
                      <a:pt x="1947" y="2113"/>
                    </a:cubicBezTo>
                    <a:lnTo>
                      <a:pt x="2323" y="1737"/>
                    </a:lnTo>
                    <a:cubicBezTo>
                      <a:pt x="1695" y="1109"/>
                      <a:pt x="1026" y="544"/>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01"/>
              <p:cNvSpPr/>
              <p:nvPr/>
            </p:nvSpPr>
            <p:spPr>
              <a:xfrm rot="5400000">
                <a:off x="4070803" y="3674566"/>
                <a:ext cx="73359" cy="79131"/>
              </a:xfrm>
              <a:custGeom>
                <a:avLst/>
                <a:gdLst/>
                <a:ahLst/>
                <a:cxnLst/>
                <a:rect l="l" t="t" r="r" b="b"/>
                <a:pathLst>
                  <a:path w="2135" h="2303" extrusionOk="0">
                    <a:moveTo>
                      <a:pt x="1716" y="1"/>
                    </a:moveTo>
                    <a:cubicBezTo>
                      <a:pt x="1193" y="691"/>
                      <a:pt x="607" y="1319"/>
                      <a:pt x="1" y="1925"/>
                    </a:cubicBezTo>
                    <a:lnTo>
                      <a:pt x="356" y="2302"/>
                    </a:lnTo>
                    <a:cubicBezTo>
                      <a:pt x="984" y="1695"/>
                      <a:pt x="1591" y="1026"/>
                      <a:pt x="2135" y="335"/>
                    </a:cubicBezTo>
                    <a:lnTo>
                      <a:pt x="1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01"/>
              <p:cNvSpPr/>
              <p:nvPr/>
            </p:nvSpPr>
            <p:spPr>
              <a:xfrm rot="5400000">
                <a:off x="3857358" y="3220842"/>
                <a:ext cx="91363" cy="22506"/>
              </a:xfrm>
              <a:custGeom>
                <a:avLst/>
                <a:gdLst/>
                <a:ahLst/>
                <a:cxnLst/>
                <a:rect l="l" t="t" r="r" b="b"/>
                <a:pathLst>
                  <a:path w="2659" h="655" extrusionOk="0">
                    <a:moveTo>
                      <a:pt x="1779" y="1"/>
                    </a:moveTo>
                    <a:cubicBezTo>
                      <a:pt x="1187" y="1"/>
                      <a:pt x="594" y="44"/>
                      <a:pt x="1" y="131"/>
                    </a:cubicBezTo>
                    <a:lnTo>
                      <a:pt x="64" y="654"/>
                    </a:lnTo>
                    <a:cubicBezTo>
                      <a:pt x="754" y="571"/>
                      <a:pt x="1445" y="529"/>
                      <a:pt x="2156" y="529"/>
                    </a:cubicBezTo>
                    <a:lnTo>
                      <a:pt x="2658" y="529"/>
                    </a:lnTo>
                    <a:lnTo>
                      <a:pt x="2637" y="6"/>
                    </a:lnTo>
                    <a:lnTo>
                      <a:pt x="2135" y="6"/>
                    </a:lnTo>
                    <a:cubicBezTo>
                      <a:pt x="2017" y="2"/>
                      <a:pt x="1898" y="1"/>
                      <a:pt x="17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01"/>
              <p:cNvSpPr/>
              <p:nvPr/>
            </p:nvSpPr>
            <p:spPr>
              <a:xfrm rot="5400000">
                <a:off x="3479484" y="2639660"/>
                <a:ext cx="48207" cy="90642"/>
              </a:xfrm>
              <a:custGeom>
                <a:avLst/>
                <a:gdLst/>
                <a:ahLst/>
                <a:cxnLst/>
                <a:rect l="l" t="t" r="r" b="b"/>
                <a:pathLst>
                  <a:path w="1403" h="2638" extrusionOk="0">
                    <a:moveTo>
                      <a:pt x="921" y="1"/>
                    </a:moveTo>
                    <a:cubicBezTo>
                      <a:pt x="545" y="817"/>
                      <a:pt x="231" y="1633"/>
                      <a:pt x="1" y="2491"/>
                    </a:cubicBezTo>
                    <a:lnTo>
                      <a:pt x="503" y="2637"/>
                    </a:lnTo>
                    <a:cubicBezTo>
                      <a:pt x="733" y="1821"/>
                      <a:pt x="1026" y="1005"/>
                      <a:pt x="1403" y="210"/>
                    </a:cubicBezTo>
                    <a:lnTo>
                      <a:pt x="9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01"/>
              <p:cNvSpPr/>
              <p:nvPr/>
            </p:nvSpPr>
            <p:spPr>
              <a:xfrm rot="5400000">
                <a:off x="5865975" y="2617034"/>
                <a:ext cx="38140" cy="91329"/>
              </a:xfrm>
              <a:custGeom>
                <a:avLst/>
                <a:gdLst/>
                <a:ahLst/>
                <a:cxnLst/>
                <a:rect l="l" t="t" r="r" b="b"/>
                <a:pathLst>
                  <a:path w="1110" h="2658" extrusionOk="0">
                    <a:moveTo>
                      <a:pt x="607" y="0"/>
                    </a:moveTo>
                    <a:cubicBezTo>
                      <a:pt x="335" y="837"/>
                      <a:pt x="147" y="1695"/>
                      <a:pt x="1" y="2574"/>
                    </a:cubicBezTo>
                    <a:lnTo>
                      <a:pt x="524" y="2657"/>
                    </a:lnTo>
                    <a:cubicBezTo>
                      <a:pt x="649" y="1799"/>
                      <a:pt x="837" y="963"/>
                      <a:pt x="1109" y="146"/>
                    </a:cubicBezTo>
                    <a:lnTo>
                      <a:pt x="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01"/>
              <p:cNvSpPr/>
              <p:nvPr/>
            </p:nvSpPr>
            <p:spPr>
              <a:xfrm rot="5400000">
                <a:off x="5692732" y="2603358"/>
                <a:ext cx="24464" cy="90642"/>
              </a:xfrm>
              <a:custGeom>
                <a:avLst/>
                <a:gdLst/>
                <a:ahLst/>
                <a:cxnLst/>
                <a:rect l="l" t="t" r="r" b="b"/>
                <a:pathLst>
                  <a:path w="712" h="2638" extrusionOk="0">
                    <a:moveTo>
                      <a:pt x="0" y="1"/>
                    </a:moveTo>
                    <a:lnTo>
                      <a:pt x="0" y="85"/>
                    </a:lnTo>
                    <a:cubicBezTo>
                      <a:pt x="0" y="942"/>
                      <a:pt x="63" y="1800"/>
                      <a:pt x="189" y="2637"/>
                    </a:cubicBezTo>
                    <a:lnTo>
                      <a:pt x="712" y="2554"/>
                    </a:lnTo>
                    <a:cubicBezTo>
                      <a:pt x="586" y="1738"/>
                      <a:pt x="523" y="901"/>
                      <a:pt x="523" y="85"/>
                    </a:cubicBez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01"/>
              <p:cNvSpPr/>
              <p:nvPr/>
            </p:nvSpPr>
            <p:spPr>
              <a:xfrm rot="5400000">
                <a:off x="5506879" y="2641120"/>
                <a:ext cx="48207" cy="90607"/>
              </a:xfrm>
              <a:custGeom>
                <a:avLst/>
                <a:gdLst/>
                <a:ahLst/>
                <a:cxnLst/>
                <a:rect l="l" t="t" r="r" b="b"/>
                <a:pathLst>
                  <a:path w="1403" h="2637" extrusionOk="0">
                    <a:moveTo>
                      <a:pt x="503" y="0"/>
                    </a:moveTo>
                    <a:lnTo>
                      <a:pt x="1" y="168"/>
                    </a:lnTo>
                    <a:cubicBezTo>
                      <a:pt x="252" y="1005"/>
                      <a:pt x="565" y="1842"/>
                      <a:pt x="942" y="2637"/>
                    </a:cubicBezTo>
                    <a:lnTo>
                      <a:pt x="1402" y="2428"/>
                    </a:lnTo>
                    <a:cubicBezTo>
                      <a:pt x="1047" y="1632"/>
                      <a:pt x="733" y="837"/>
                      <a:pt x="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01"/>
              <p:cNvSpPr/>
              <p:nvPr/>
            </p:nvSpPr>
            <p:spPr>
              <a:xfrm rot="5400000">
                <a:off x="7887271" y="2674896"/>
                <a:ext cx="58275" cy="87755"/>
              </a:xfrm>
              <a:custGeom>
                <a:avLst/>
                <a:gdLst/>
                <a:ahLst/>
                <a:cxnLst/>
                <a:rect l="l" t="t" r="r" b="b"/>
                <a:pathLst>
                  <a:path w="1696" h="2554" extrusionOk="0">
                    <a:moveTo>
                      <a:pt x="482" y="1"/>
                    </a:moveTo>
                    <a:lnTo>
                      <a:pt x="1" y="210"/>
                    </a:lnTo>
                    <a:cubicBezTo>
                      <a:pt x="356" y="1026"/>
                      <a:pt x="775" y="1821"/>
                      <a:pt x="1256" y="2553"/>
                    </a:cubicBezTo>
                    <a:lnTo>
                      <a:pt x="1695" y="2281"/>
                    </a:lnTo>
                    <a:cubicBezTo>
                      <a:pt x="1235" y="1549"/>
                      <a:pt x="817" y="796"/>
                      <a:pt x="4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01"/>
              <p:cNvSpPr/>
              <p:nvPr/>
            </p:nvSpPr>
            <p:spPr>
              <a:xfrm rot="5400000">
                <a:off x="3129716" y="2617755"/>
                <a:ext cx="38140" cy="91329"/>
              </a:xfrm>
              <a:custGeom>
                <a:avLst/>
                <a:gdLst/>
                <a:ahLst/>
                <a:cxnLst/>
                <a:rect l="l" t="t" r="r" b="b"/>
                <a:pathLst>
                  <a:path w="1110" h="2658" extrusionOk="0">
                    <a:moveTo>
                      <a:pt x="524" y="0"/>
                    </a:moveTo>
                    <a:lnTo>
                      <a:pt x="0" y="63"/>
                    </a:lnTo>
                    <a:cubicBezTo>
                      <a:pt x="147" y="942"/>
                      <a:pt x="335" y="1821"/>
                      <a:pt x="607" y="2658"/>
                    </a:cubicBezTo>
                    <a:lnTo>
                      <a:pt x="1109" y="2490"/>
                    </a:lnTo>
                    <a:cubicBezTo>
                      <a:pt x="858" y="1674"/>
                      <a:pt x="649" y="837"/>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01"/>
              <p:cNvSpPr/>
              <p:nvPr/>
            </p:nvSpPr>
            <p:spPr>
              <a:xfrm rot="5400000">
                <a:off x="8060170" y="2622085"/>
                <a:ext cx="32401" cy="75489"/>
              </a:xfrm>
              <a:custGeom>
                <a:avLst/>
                <a:gdLst/>
                <a:ahLst/>
                <a:cxnLst/>
                <a:rect l="l" t="t" r="r" b="b"/>
                <a:pathLst>
                  <a:path w="943" h="2197" extrusionOk="0">
                    <a:moveTo>
                      <a:pt x="1" y="0"/>
                    </a:moveTo>
                    <a:cubicBezTo>
                      <a:pt x="105" y="732"/>
                      <a:pt x="252" y="1465"/>
                      <a:pt x="461" y="2197"/>
                    </a:cubicBezTo>
                    <a:lnTo>
                      <a:pt x="942" y="2051"/>
                    </a:lnTo>
                    <a:cubicBezTo>
                      <a:pt x="775" y="1381"/>
                      <a:pt x="628" y="690"/>
                      <a:pt x="5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01"/>
              <p:cNvSpPr/>
              <p:nvPr/>
            </p:nvSpPr>
            <p:spPr>
              <a:xfrm rot="5400000">
                <a:off x="2804035" y="2803935"/>
                <a:ext cx="78410" cy="74115"/>
              </a:xfrm>
              <a:custGeom>
                <a:avLst/>
                <a:gdLst/>
                <a:ahLst/>
                <a:cxnLst/>
                <a:rect l="l" t="t" r="r" b="b"/>
                <a:pathLst>
                  <a:path w="2282" h="2157" extrusionOk="0">
                    <a:moveTo>
                      <a:pt x="398" y="1"/>
                    </a:moveTo>
                    <a:lnTo>
                      <a:pt x="1" y="357"/>
                    </a:lnTo>
                    <a:cubicBezTo>
                      <a:pt x="608" y="1005"/>
                      <a:pt x="1256" y="1612"/>
                      <a:pt x="1947" y="2156"/>
                    </a:cubicBezTo>
                    <a:lnTo>
                      <a:pt x="2281" y="1759"/>
                    </a:lnTo>
                    <a:cubicBezTo>
                      <a:pt x="1612" y="1214"/>
                      <a:pt x="984" y="629"/>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01"/>
              <p:cNvSpPr/>
              <p:nvPr/>
            </p:nvSpPr>
            <p:spPr>
              <a:xfrm rot="5400000">
                <a:off x="2952488" y="2686407"/>
                <a:ext cx="61161" cy="86312"/>
              </a:xfrm>
              <a:custGeom>
                <a:avLst/>
                <a:gdLst/>
                <a:ahLst/>
                <a:cxnLst/>
                <a:rect l="l" t="t" r="r" b="b"/>
                <a:pathLst>
                  <a:path w="1780" h="2512" extrusionOk="0">
                    <a:moveTo>
                      <a:pt x="482" y="0"/>
                    </a:moveTo>
                    <a:lnTo>
                      <a:pt x="1" y="231"/>
                    </a:lnTo>
                    <a:cubicBezTo>
                      <a:pt x="398" y="1026"/>
                      <a:pt x="838" y="1800"/>
                      <a:pt x="1340" y="2511"/>
                    </a:cubicBezTo>
                    <a:lnTo>
                      <a:pt x="1779" y="2218"/>
                    </a:lnTo>
                    <a:cubicBezTo>
                      <a:pt x="1298" y="1507"/>
                      <a:pt x="859" y="775"/>
                      <a:pt x="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01"/>
              <p:cNvSpPr/>
              <p:nvPr/>
            </p:nvSpPr>
            <p:spPr>
              <a:xfrm rot="5400000">
                <a:off x="1225262" y="2783113"/>
                <a:ext cx="75523" cy="76932"/>
              </a:xfrm>
              <a:custGeom>
                <a:avLst/>
                <a:gdLst/>
                <a:ahLst/>
                <a:cxnLst/>
                <a:rect l="l" t="t" r="r" b="b"/>
                <a:pathLst>
                  <a:path w="2198" h="2239" extrusionOk="0">
                    <a:moveTo>
                      <a:pt x="1842" y="0"/>
                    </a:moveTo>
                    <a:cubicBezTo>
                      <a:pt x="1193" y="586"/>
                      <a:pt x="566" y="1214"/>
                      <a:pt x="1" y="1904"/>
                    </a:cubicBezTo>
                    <a:lnTo>
                      <a:pt x="398" y="2239"/>
                    </a:lnTo>
                    <a:cubicBezTo>
                      <a:pt x="942" y="1569"/>
                      <a:pt x="1549" y="963"/>
                      <a:pt x="2198" y="398"/>
                    </a:cubicBezTo>
                    <a:lnTo>
                      <a:pt x="18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01"/>
              <p:cNvSpPr/>
              <p:nvPr/>
            </p:nvSpPr>
            <p:spPr>
              <a:xfrm rot="5400000">
                <a:off x="1089729" y="2672010"/>
                <a:ext cx="57553" cy="88477"/>
              </a:xfrm>
              <a:custGeom>
                <a:avLst/>
                <a:gdLst/>
                <a:ahLst/>
                <a:cxnLst/>
                <a:rect l="l" t="t" r="r" b="b"/>
                <a:pathLst>
                  <a:path w="1675" h="2575" extrusionOk="0">
                    <a:moveTo>
                      <a:pt x="1235" y="0"/>
                    </a:moveTo>
                    <a:cubicBezTo>
                      <a:pt x="775" y="754"/>
                      <a:pt x="357" y="1549"/>
                      <a:pt x="1" y="2365"/>
                    </a:cubicBezTo>
                    <a:lnTo>
                      <a:pt x="482" y="2574"/>
                    </a:lnTo>
                    <a:cubicBezTo>
                      <a:pt x="817" y="1779"/>
                      <a:pt x="1235" y="1005"/>
                      <a:pt x="1675" y="272"/>
                    </a:cubicBezTo>
                    <a:lnTo>
                      <a:pt x="1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01"/>
              <p:cNvSpPr/>
              <p:nvPr/>
            </p:nvSpPr>
            <p:spPr>
              <a:xfrm rot="5400000">
                <a:off x="3316652" y="2602654"/>
                <a:ext cx="23743" cy="91329"/>
              </a:xfrm>
              <a:custGeom>
                <a:avLst/>
                <a:gdLst/>
                <a:ahLst/>
                <a:cxnLst/>
                <a:rect l="l" t="t" r="r" b="b"/>
                <a:pathLst>
                  <a:path w="691" h="2658" extrusionOk="0">
                    <a:moveTo>
                      <a:pt x="168" y="0"/>
                    </a:moveTo>
                    <a:cubicBezTo>
                      <a:pt x="63" y="795"/>
                      <a:pt x="0" y="1612"/>
                      <a:pt x="0" y="2407"/>
                    </a:cubicBezTo>
                    <a:lnTo>
                      <a:pt x="0" y="2658"/>
                    </a:lnTo>
                    <a:lnTo>
                      <a:pt x="523" y="2658"/>
                    </a:lnTo>
                    <a:cubicBezTo>
                      <a:pt x="523" y="2574"/>
                      <a:pt x="523" y="2511"/>
                      <a:pt x="523" y="2407"/>
                    </a:cubicBezTo>
                    <a:cubicBezTo>
                      <a:pt x="523" y="1632"/>
                      <a:pt x="586" y="858"/>
                      <a:pt x="691" y="84"/>
                    </a:cubicBezTo>
                    <a:lnTo>
                      <a:pt x="1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01"/>
              <p:cNvSpPr/>
              <p:nvPr/>
            </p:nvSpPr>
            <p:spPr>
              <a:xfrm rot="5400000">
                <a:off x="943785" y="2623854"/>
                <a:ext cx="32401" cy="70507"/>
              </a:xfrm>
              <a:custGeom>
                <a:avLst/>
                <a:gdLst/>
                <a:ahLst/>
                <a:cxnLst/>
                <a:rect l="l" t="t" r="r" b="b"/>
                <a:pathLst>
                  <a:path w="943" h="2052" extrusionOk="0">
                    <a:moveTo>
                      <a:pt x="419" y="1"/>
                    </a:moveTo>
                    <a:cubicBezTo>
                      <a:pt x="252" y="670"/>
                      <a:pt x="105" y="1361"/>
                      <a:pt x="1" y="2051"/>
                    </a:cubicBezTo>
                    <a:lnTo>
                      <a:pt x="545" y="2051"/>
                    </a:lnTo>
                    <a:cubicBezTo>
                      <a:pt x="628" y="1403"/>
                      <a:pt x="775" y="754"/>
                      <a:pt x="942" y="126"/>
                    </a:cubicBezTo>
                    <a:lnTo>
                      <a:pt x="4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80" name="Google Shape;4780;p101"/>
          <p:cNvSpPr/>
          <p:nvPr/>
        </p:nvSpPr>
        <p:spPr>
          <a:xfrm>
            <a:off x="1886523" y="2692901"/>
            <a:ext cx="365700" cy="365700"/>
          </a:xfrm>
          <a:prstGeom prst="ellipse">
            <a:avLst/>
          </a:prstGeom>
          <a:solidFill>
            <a:schemeClr val="lt2"/>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b="1">
                <a:solidFill>
                  <a:schemeClr val="accent1"/>
                </a:solidFill>
              </a:rPr>
              <a:t>1</a:t>
            </a:r>
            <a:endParaRPr sz="1600" b="1">
              <a:solidFill>
                <a:schemeClr val="accent1"/>
              </a:solidFill>
            </a:endParaRPr>
          </a:p>
        </p:txBody>
      </p:sp>
      <p:sp>
        <p:nvSpPr>
          <p:cNvPr id="4781" name="Google Shape;4781;p101"/>
          <p:cNvSpPr/>
          <p:nvPr/>
        </p:nvSpPr>
        <p:spPr>
          <a:xfrm>
            <a:off x="3113699" y="2616701"/>
            <a:ext cx="365700" cy="365700"/>
          </a:xfrm>
          <a:prstGeom prst="ellipse">
            <a:avLst/>
          </a:prstGeom>
          <a:solidFill>
            <a:schemeClr val="lt2"/>
          </a:solidFill>
          <a:ln w="9525"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b="1">
                <a:solidFill>
                  <a:schemeClr val="accent4"/>
                </a:solidFill>
              </a:rPr>
              <a:t>2</a:t>
            </a:r>
            <a:endParaRPr sz="1600" b="1">
              <a:solidFill>
                <a:schemeClr val="accent4"/>
              </a:solidFill>
            </a:endParaRPr>
          </a:p>
        </p:txBody>
      </p:sp>
      <p:sp>
        <p:nvSpPr>
          <p:cNvPr id="4782" name="Google Shape;4782;p101"/>
          <p:cNvSpPr/>
          <p:nvPr/>
        </p:nvSpPr>
        <p:spPr>
          <a:xfrm>
            <a:off x="4340875" y="2692901"/>
            <a:ext cx="365700" cy="3657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b="1">
                <a:solidFill>
                  <a:schemeClr val="accent2"/>
                </a:solidFill>
              </a:rPr>
              <a:t>3</a:t>
            </a:r>
            <a:endParaRPr sz="1600" b="1">
              <a:solidFill>
                <a:schemeClr val="accent2"/>
              </a:solidFill>
            </a:endParaRPr>
          </a:p>
        </p:txBody>
      </p:sp>
      <p:sp>
        <p:nvSpPr>
          <p:cNvPr id="4783" name="Google Shape;4783;p101"/>
          <p:cNvSpPr/>
          <p:nvPr/>
        </p:nvSpPr>
        <p:spPr>
          <a:xfrm>
            <a:off x="5568051" y="2616701"/>
            <a:ext cx="365700" cy="365700"/>
          </a:xfrm>
          <a:prstGeom prst="ellipse">
            <a:avLst/>
          </a:prstGeom>
          <a:solidFill>
            <a:schemeClr val="lt2"/>
          </a:solidFill>
          <a:ln w="9525"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b="1">
                <a:solidFill>
                  <a:schemeClr val="accent3"/>
                </a:solidFill>
              </a:rPr>
              <a:t>4</a:t>
            </a:r>
            <a:endParaRPr sz="1600" b="1">
              <a:solidFill>
                <a:schemeClr val="accent3"/>
              </a:solidFill>
            </a:endParaRPr>
          </a:p>
        </p:txBody>
      </p:sp>
      <p:sp>
        <p:nvSpPr>
          <p:cNvPr id="4784" name="Google Shape;4784;p101"/>
          <p:cNvSpPr/>
          <p:nvPr/>
        </p:nvSpPr>
        <p:spPr>
          <a:xfrm>
            <a:off x="6795227" y="2692901"/>
            <a:ext cx="365700" cy="365700"/>
          </a:xfrm>
          <a:prstGeom prst="ellipse">
            <a:avLst/>
          </a:prstGeom>
          <a:solidFill>
            <a:schemeClr val="lt2"/>
          </a:solid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600" b="1">
                <a:solidFill>
                  <a:schemeClr val="accent1"/>
                </a:solidFill>
              </a:rPr>
              <a:t>5</a:t>
            </a:r>
            <a:endParaRPr sz="1600" b="1">
              <a:solidFill>
                <a:schemeClr val="accent1"/>
              </a:solidFill>
            </a:endParaRPr>
          </a:p>
        </p:txBody>
      </p:sp>
      <p:sp>
        <p:nvSpPr>
          <p:cNvPr id="4785" name="Google Shape;4785;p101"/>
          <p:cNvSpPr txBox="1"/>
          <p:nvPr/>
        </p:nvSpPr>
        <p:spPr>
          <a:xfrm>
            <a:off x="864475" y="4028694"/>
            <a:ext cx="7318500" cy="732851"/>
          </a:xfrm>
          <a:prstGeom prst="rect">
            <a:avLst/>
          </a:prstGeom>
          <a:noFill/>
          <a:ln>
            <a:noFill/>
          </a:ln>
        </p:spPr>
        <p:txBody>
          <a:bodyPr spcFirstLastPara="1" wrap="square" lIns="91425" tIns="91425" rIns="91425" bIns="91425" anchor="ctr" anchorCtr="0">
            <a:noAutofit/>
          </a:bodyPr>
          <a:lstStyle/>
          <a:p>
            <a:pPr algn="ctr"/>
            <a:r>
              <a:rPr lang="en-GB" sz="1100" dirty="0">
                <a:solidFill>
                  <a:schemeClr val="bg2">
                    <a:lumMod val="75000"/>
                  </a:schemeClr>
                </a:solidFill>
                <a:latin typeface="Ubuntu" charset="0"/>
              </a:rPr>
              <a:t>Based on the results obtained and the limitations of the study carried out, in the future we aim to study the use of other methods and strategies of classroom work in view of collaborative computer-based learning, to identify if they come to the similar results. Such as the interview method, the observation method or the psychopedagogical/didactic experiment to gather as much relevant data as possible in the research approach.</a:t>
            </a:r>
            <a:endParaRPr lang="ro-RO" sz="1100" dirty="0">
              <a:solidFill>
                <a:schemeClr val="bg2">
                  <a:lumMod val="75000"/>
                </a:schemeClr>
              </a:solidFill>
              <a:latin typeface="Ubuntu" charset="0"/>
            </a:endParaRPr>
          </a:p>
          <a:p>
            <a:pPr marL="0" lvl="0" indent="0" algn="l" rtl="0">
              <a:spcBef>
                <a:spcPts val="0"/>
              </a:spcBef>
              <a:spcAft>
                <a:spcPts val="0"/>
              </a:spcAft>
              <a:buNone/>
            </a:pPr>
            <a:endParaRPr sz="1600" dirty="0"/>
          </a:p>
        </p:txBody>
      </p:sp>
      <p:pic>
        <p:nvPicPr>
          <p:cNvPr id="103" name="Picture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4526" y="587536"/>
            <a:ext cx="1071689" cy="412349"/>
          </a:xfrm>
          <a:prstGeom prst="rect">
            <a:avLst/>
          </a:prstGeom>
        </p:spPr>
      </p:pic>
    </p:spTree>
    <p:extLst>
      <p:ext uri="{BB962C8B-B14F-4D97-AF65-F5344CB8AC3E}">
        <p14:creationId xmlns:p14="http://schemas.microsoft.com/office/powerpoint/2010/main" val="24790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78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78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4782"/>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4783"/>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4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87"/>
        <p:cNvGrpSpPr/>
        <p:nvPr/>
      </p:nvGrpSpPr>
      <p:grpSpPr>
        <a:xfrm>
          <a:off x="0" y="0"/>
          <a:ext cx="0" cy="0"/>
          <a:chOff x="0" y="0"/>
          <a:chExt cx="0" cy="0"/>
        </a:xfrm>
      </p:grpSpPr>
      <p:grpSp>
        <p:nvGrpSpPr>
          <p:cNvPr id="2488" name="Google Shape;2488;p78"/>
          <p:cNvGrpSpPr/>
          <p:nvPr/>
        </p:nvGrpSpPr>
        <p:grpSpPr>
          <a:xfrm>
            <a:off x="326011" y="326378"/>
            <a:ext cx="2449272" cy="4547269"/>
            <a:chOff x="326011" y="326378"/>
            <a:chExt cx="2449272" cy="4547269"/>
          </a:xfrm>
        </p:grpSpPr>
        <p:sp>
          <p:nvSpPr>
            <p:cNvPr id="2489" name="Google Shape;2489;p78"/>
            <p:cNvSpPr/>
            <p:nvPr/>
          </p:nvSpPr>
          <p:spPr>
            <a:xfrm>
              <a:off x="2558647" y="4821463"/>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8"/>
            <p:cNvSpPr/>
            <p:nvPr/>
          </p:nvSpPr>
          <p:spPr>
            <a:xfrm>
              <a:off x="611317" y="34812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8"/>
            <p:cNvSpPr/>
            <p:nvPr/>
          </p:nvSpPr>
          <p:spPr>
            <a:xfrm>
              <a:off x="750617" y="124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8"/>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78"/>
            <p:cNvSpPr/>
            <p:nvPr/>
          </p:nvSpPr>
          <p:spPr>
            <a:xfrm>
              <a:off x="552867" y="457641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78"/>
            <p:cNvSpPr/>
            <p:nvPr/>
          </p:nvSpPr>
          <p:spPr>
            <a:xfrm>
              <a:off x="444367" y="27911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78"/>
            <p:cNvSpPr/>
            <p:nvPr/>
          </p:nvSpPr>
          <p:spPr>
            <a:xfrm>
              <a:off x="326011" y="179762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78"/>
            <p:cNvSpPr/>
            <p:nvPr/>
          </p:nvSpPr>
          <p:spPr>
            <a:xfrm>
              <a:off x="1375100"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78"/>
            <p:cNvSpPr/>
            <p:nvPr/>
          </p:nvSpPr>
          <p:spPr>
            <a:xfrm>
              <a:off x="1375092" y="48093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78"/>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78"/>
            <p:cNvSpPr/>
            <p:nvPr/>
          </p:nvSpPr>
          <p:spPr>
            <a:xfrm>
              <a:off x="369936" y="107070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0" name="Google Shape;2500;p78"/>
          <p:cNvSpPr/>
          <p:nvPr/>
        </p:nvSpPr>
        <p:spPr>
          <a:xfrm>
            <a:off x="1112444" y="881950"/>
            <a:ext cx="6879600" cy="3726600"/>
          </a:xfrm>
          <a:prstGeom prst="roundRect">
            <a:avLst>
              <a:gd name="adj" fmla="val 521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78"/>
          <p:cNvSpPr/>
          <p:nvPr/>
        </p:nvSpPr>
        <p:spPr>
          <a:xfrm>
            <a:off x="814925" y="539503"/>
            <a:ext cx="7432399" cy="500753"/>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78"/>
          <p:cNvSpPr/>
          <p:nvPr/>
        </p:nvSpPr>
        <p:spPr>
          <a:xfrm>
            <a:off x="1091993" y="595564"/>
            <a:ext cx="392151" cy="38862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78"/>
          <p:cNvSpPr txBox="1">
            <a:spLocks noGrp="1"/>
          </p:cNvSpPr>
          <p:nvPr>
            <p:ph type="title"/>
          </p:nvPr>
        </p:nvSpPr>
        <p:spPr>
          <a:xfrm>
            <a:off x="1543600" y="541776"/>
            <a:ext cx="6483000" cy="475500"/>
          </a:xfrm>
          <a:prstGeom prst="rect">
            <a:avLst/>
          </a:prstGeom>
        </p:spPr>
        <p:txBody>
          <a:bodyPr spcFirstLastPara="1" wrap="square" lIns="91425" tIns="91425" rIns="91425" bIns="91425" anchor="ctr" anchorCtr="0">
            <a:noAutofit/>
          </a:bodyPr>
          <a:lstStyle/>
          <a:p>
            <a:pPr lvl="0" algn="ctr"/>
            <a:r>
              <a:rPr lang="ro-RO" dirty="0"/>
              <a:t>Thank </a:t>
            </a:r>
            <a:r>
              <a:rPr lang="ro-RO" dirty="0" smtClean="0"/>
              <a:t>you</a:t>
            </a:r>
            <a:r>
              <a:rPr lang="en-GB" dirty="0" smtClean="0"/>
              <a:t> </a:t>
            </a:r>
            <a:r>
              <a:rPr lang="ro-RO" b="1" dirty="0" smtClean="0"/>
              <a:t>!</a:t>
            </a:r>
            <a:endParaRPr b="1" dirty="0"/>
          </a:p>
        </p:txBody>
      </p:sp>
      <p:sp>
        <p:nvSpPr>
          <p:cNvPr id="2520" name="Google Shape;2520;p78">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78">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78">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78">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78">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78">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2526" name="Google Shape;2526;p78">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2527" name="Google Shape;2527;p78">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2528" name="Google Shape;2528;p78">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2529" name="Google Shape;2529;p78">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2530" name="Google Shape;2530;p78"/>
          <p:cNvGrpSpPr/>
          <p:nvPr/>
        </p:nvGrpSpPr>
        <p:grpSpPr>
          <a:xfrm>
            <a:off x="6935171" y="696541"/>
            <a:ext cx="195284" cy="195284"/>
            <a:chOff x="5660400" y="238125"/>
            <a:chExt cx="481825" cy="481825"/>
          </a:xfrm>
        </p:grpSpPr>
        <p:sp>
          <p:nvSpPr>
            <p:cNvPr id="2531" name="Google Shape;2531;p7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32" name="Google Shape;2532;p7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533" name="Google Shape;2533;p78">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78">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8">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8">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https://xgen.ro/wp-content/uploads/rsz_1xgen_white-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801" y="2219760"/>
            <a:ext cx="3834646" cy="1050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741"/>
        <p:cNvGrpSpPr/>
        <p:nvPr/>
      </p:nvGrpSpPr>
      <p:grpSpPr>
        <a:xfrm>
          <a:off x="0" y="0"/>
          <a:ext cx="0" cy="0"/>
          <a:chOff x="0" y="0"/>
          <a:chExt cx="0" cy="0"/>
        </a:xfrm>
      </p:grpSpPr>
      <p:sp>
        <p:nvSpPr>
          <p:cNvPr id="6742" name="Google Shape;6742;p125"/>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25"/>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25"/>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5" name="Google Shape;6745;p125"/>
          <p:cNvGrpSpPr/>
          <p:nvPr/>
        </p:nvGrpSpPr>
        <p:grpSpPr>
          <a:xfrm>
            <a:off x="6935171" y="696541"/>
            <a:ext cx="195284" cy="195284"/>
            <a:chOff x="5660400" y="238125"/>
            <a:chExt cx="481825" cy="481825"/>
          </a:xfrm>
        </p:grpSpPr>
        <p:sp>
          <p:nvSpPr>
            <p:cNvPr id="6746" name="Google Shape;6746;p12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7" name="Google Shape;6747;p12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748" name="Google Shape;6748;p125">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25">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25">
            <a:hlinkClick r:id="" action="ppaction://noaction"/>
          </p:cNvPr>
          <p:cNvSpPr/>
          <p:nvPr/>
        </p:nvSpPr>
        <p:spPr>
          <a:xfrm rot="5400000">
            <a:off x="8034175" y="3124075"/>
            <a:ext cx="11589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25">
            <a:hlinkClick r:id="" action="ppaction://noaction"/>
          </p:cNvPr>
          <p:cNvSpPr/>
          <p:nvPr/>
        </p:nvSpPr>
        <p:spPr>
          <a:xfrm rot="5400000">
            <a:off x="7968625" y="1902850"/>
            <a:ext cx="12900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25">
            <a:hlinkClick r:id="" action="ppaction://noaction"/>
          </p:cNvPr>
          <p:cNvSpPr/>
          <p:nvPr/>
        </p:nvSpPr>
        <p:spPr>
          <a:xfrm rot="5400000">
            <a:off x="7955425" y="4354875"/>
            <a:ext cx="1316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25">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6754" name="Google Shape;6754;p125">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6755" name="Google Shape;6755;p125">
            <a:hlinkClick r:id="" action="ppaction://noaction"/>
          </p:cNvPr>
          <p:cNvSpPr txBox="1"/>
          <p:nvPr/>
        </p:nvSpPr>
        <p:spPr>
          <a:xfrm>
            <a:off x="8264833" y="42668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6756" name="Google Shape;6756;p125">
            <a:hlinkClick r:id="rId3" action="ppaction://hlinksldjump"/>
          </p:cNvPr>
          <p:cNvSpPr/>
          <p:nvPr/>
        </p:nvSpPr>
        <p:spPr>
          <a:xfrm rot="5400000">
            <a:off x="8024275" y="672825"/>
            <a:ext cx="11787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25">
            <a:hlinkClick r:id="rId3"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sp>
        <p:nvSpPr>
          <p:cNvPr id="6758" name="Google Shape;6758;p125">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25">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25"/>
          <p:cNvSpPr txBox="1">
            <a:spLocks noGrp="1"/>
          </p:cNvSpPr>
          <p:nvPr>
            <p:ph type="subTitle" idx="1"/>
          </p:nvPr>
        </p:nvSpPr>
        <p:spPr>
          <a:xfrm>
            <a:off x="4816518" y="2039026"/>
            <a:ext cx="3053700" cy="2047775"/>
          </a:xfrm>
          <a:prstGeom prst="rect">
            <a:avLst/>
          </a:prstGeom>
        </p:spPr>
        <p:txBody>
          <a:bodyPr spcFirstLastPara="1" wrap="square" lIns="91425" tIns="91425" rIns="91425" bIns="91425" anchor="ctr" anchorCtr="0">
            <a:noAutofit/>
          </a:bodyPr>
          <a:lstStyle/>
          <a:p>
            <a:pPr marL="0" lvl="0" indent="0"/>
            <a:r>
              <a:rPr lang="en-GB" sz="1400" dirty="0"/>
              <a:t>One of the tasks that the educator has in training educables for life is to prepare for participation in an informational and interconnected society, in which knowledge will be the main piece for social and economic development.</a:t>
            </a:r>
            <a:endParaRPr sz="1400" dirty="0"/>
          </a:p>
        </p:txBody>
      </p:sp>
      <p:grpSp>
        <p:nvGrpSpPr>
          <p:cNvPr id="6762" name="Google Shape;6762;p125"/>
          <p:cNvGrpSpPr/>
          <p:nvPr/>
        </p:nvGrpSpPr>
        <p:grpSpPr>
          <a:xfrm>
            <a:off x="923358" y="1788875"/>
            <a:ext cx="3544500" cy="2696100"/>
            <a:chOff x="923358" y="1788875"/>
            <a:chExt cx="3544500" cy="2696100"/>
          </a:xfrm>
        </p:grpSpPr>
        <p:sp>
          <p:nvSpPr>
            <p:cNvPr id="6763" name="Google Shape;6763;p125"/>
            <p:cNvSpPr/>
            <p:nvPr/>
          </p:nvSpPr>
          <p:spPr>
            <a:xfrm>
              <a:off x="923358" y="1788875"/>
              <a:ext cx="3544500" cy="2696100"/>
            </a:xfrm>
            <a:prstGeom prst="roundRect">
              <a:avLst>
                <a:gd name="adj" fmla="val 271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4" name="Google Shape;6764;p125"/>
            <p:cNvGrpSpPr/>
            <p:nvPr/>
          </p:nvGrpSpPr>
          <p:grpSpPr>
            <a:xfrm>
              <a:off x="1332142" y="1984860"/>
              <a:ext cx="2879332" cy="2500115"/>
              <a:chOff x="1332142" y="1984860"/>
              <a:chExt cx="2879332" cy="2500115"/>
            </a:xfrm>
          </p:grpSpPr>
          <p:sp>
            <p:nvSpPr>
              <p:cNvPr id="6765" name="Google Shape;6765;p125"/>
              <p:cNvSpPr/>
              <p:nvPr/>
            </p:nvSpPr>
            <p:spPr>
              <a:xfrm flipH="1">
                <a:off x="1468583" y="1984860"/>
                <a:ext cx="1306877" cy="1438131"/>
              </a:xfrm>
              <a:custGeom>
                <a:avLst/>
                <a:gdLst/>
                <a:ahLst/>
                <a:cxnLst/>
                <a:rect l="l" t="t" r="r" b="b"/>
                <a:pathLst>
                  <a:path w="24693" h="27173" extrusionOk="0">
                    <a:moveTo>
                      <a:pt x="13388" y="0"/>
                    </a:moveTo>
                    <a:cubicBezTo>
                      <a:pt x="12528" y="33"/>
                      <a:pt x="11702" y="132"/>
                      <a:pt x="10909" y="397"/>
                    </a:cubicBezTo>
                    <a:cubicBezTo>
                      <a:pt x="10182" y="595"/>
                      <a:pt x="8430" y="1752"/>
                      <a:pt x="7802" y="1752"/>
                    </a:cubicBezTo>
                    <a:cubicBezTo>
                      <a:pt x="7764" y="1752"/>
                      <a:pt x="7713" y="1751"/>
                      <a:pt x="7649" y="1751"/>
                    </a:cubicBezTo>
                    <a:cubicBezTo>
                      <a:pt x="6637" y="1751"/>
                      <a:pt x="2559" y="1985"/>
                      <a:pt x="3802" y="9850"/>
                    </a:cubicBezTo>
                    <a:cubicBezTo>
                      <a:pt x="4034" y="11602"/>
                      <a:pt x="3670" y="13420"/>
                      <a:pt x="2678" y="14940"/>
                    </a:cubicBezTo>
                    <a:cubicBezTo>
                      <a:pt x="1720" y="16395"/>
                      <a:pt x="166" y="17618"/>
                      <a:pt x="67" y="19370"/>
                    </a:cubicBezTo>
                    <a:cubicBezTo>
                      <a:pt x="1" y="20526"/>
                      <a:pt x="695" y="21617"/>
                      <a:pt x="1389" y="22576"/>
                    </a:cubicBezTo>
                    <a:cubicBezTo>
                      <a:pt x="1984" y="23402"/>
                      <a:pt x="2678" y="24228"/>
                      <a:pt x="3637" y="24658"/>
                    </a:cubicBezTo>
                    <a:cubicBezTo>
                      <a:pt x="4145" y="24874"/>
                      <a:pt x="4682" y="24944"/>
                      <a:pt x="5234" y="24944"/>
                    </a:cubicBezTo>
                    <a:cubicBezTo>
                      <a:pt x="6118" y="24944"/>
                      <a:pt x="7038" y="24765"/>
                      <a:pt x="7934" y="24724"/>
                    </a:cubicBezTo>
                    <a:cubicBezTo>
                      <a:pt x="8105" y="24715"/>
                      <a:pt x="8276" y="24710"/>
                      <a:pt x="8446" y="24710"/>
                    </a:cubicBezTo>
                    <a:cubicBezTo>
                      <a:pt x="11758" y="24710"/>
                      <a:pt x="14879" y="26470"/>
                      <a:pt x="18181" y="27005"/>
                    </a:cubicBezTo>
                    <a:cubicBezTo>
                      <a:pt x="18727" y="27109"/>
                      <a:pt x="19294" y="27172"/>
                      <a:pt x="19859" y="27172"/>
                    </a:cubicBezTo>
                    <a:cubicBezTo>
                      <a:pt x="20730" y="27172"/>
                      <a:pt x="21597" y="27022"/>
                      <a:pt x="22378" y="26641"/>
                    </a:cubicBezTo>
                    <a:cubicBezTo>
                      <a:pt x="23667" y="26013"/>
                      <a:pt x="24692" y="24658"/>
                      <a:pt x="24527" y="23204"/>
                    </a:cubicBezTo>
                    <a:cubicBezTo>
                      <a:pt x="24296" y="20989"/>
                      <a:pt x="21618" y="19733"/>
                      <a:pt x="21023" y="17585"/>
                    </a:cubicBezTo>
                    <a:cubicBezTo>
                      <a:pt x="20395" y="15238"/>
                      <a:pt x="22411" y="12627"/>
                      <a:pt x="21387" y="10445"/>
                    </a:cubicBezTo>
                    <a:cubicBezTo>
                      <a:pt x="20858" y="9354"/>
                      <a:pt x="19767" y="8693"/>
                      <a:pt x="19205" y="7669"/>
                    </a:cubicBezTo>
                    <a:cubicBezTo>
                      <a:pt x="18478" y="6280"/>
                      <a:pt x="18875" y="4528"/>
                      <a:pt x="18346" y="3041"/>
                    </a:cubicBezTo>
                    <a:cubicBezTo>
                      <a:pt x="17619" y="1091"/>
                      <a:pt x="15437" y="0"/>
                      <a:pt x="13388"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25"/>
              <p:cNvSpPr/>
              <p:nvPr/>
            </p:nvSpPr>
            <p:spPr>
              <a:xfrm flipH="1">
                <a:off x="3188328" y="3188365"/>
                <a:ext cx="1023146" cy="849552"/>
              </a:xfrm>
              <a:custGeom>
                <a:avLst/>
                <a:gdLst/>
                <a:ahLst/>
                <a:cxnLst/>
                <a:rect l="l" t="t" r="r" b="b"/>
                <a:pathLst>
                  <a:path w="19332" h="16052" extrusionOk="0">
                    <a:moveTo>
                      <a:pt x="680" y="0"/>
                    </a:moveTo>
                    <a:cubicBezTo>
                      <a:pt x="661" y="0"/>
                      <a:pt x="642" y="2"/>
                      <a:pt x="625" y="6"/>
                    </a:cubicBezTo>
                    <a:cubicBezTo>
                      <a:pt x="493" y="39"/>
                      <a:pt x="427" y="171"/>
                      <a:pt x="460" y="304"/>
                    </a:cubicBezTo>
                    <a:cubicBezTo>
                      <a:pt x="448" y="302"/>
                      <a:pt x="438" y="301"/>
                      <a:pt x="427" y="301"/>
                    </a:cubicBezTo>
                    <a:cubicBezTo>
                      <a:pt x="0" y="301"/>
                      <a:pt x="82" y="1587"/>
                      <a:pt x="856" y="2684"/>
                    </a:cubicBezTo>
                    <a:cubicBezTo>
                      <a:pt x="2046" y="4237"/>
                      <a:pt x="4129" y="5460"/>
                      <a:pt x="5318" y="5923"/>
                    </a:cubicBezTo>
                    <a:cubicBezTo>
                      <a:pt x="6244" y="6253"/>
                      <a:pt x="12194" y="15079"/>
                      <a:pt x="16193" y="16037"/>
                    </a:cubicBezTo>
                    <a:cubicBezTo>
                      <a:pt x="16237" y="16047"/>
                      <a:pt x="16281" y="16052"/>
                      <a:pt x="16327" y="16052"/>
                    </a:cubicBezTo>
                    <a:cubicBezTo>
                      <a:pt x="17497" y="16052"/>
                      <a:pt x="19332" y="12903"/>
                      <a:pt x="18441" y="12203"/>
                    </a:cubicBezTo>
                    <a:cubicBezTo>
                      <a:pt x="16458" y="10616"/>
                      <a:pt x="8392" y="5262"/>
                      <a:pt x="8293" y="4502"/>
                    </a:cubicBezTo>
                    <a:cubicBezTo>
                      <a:pt x="8161" y="3113"/>
                      <a:pt x="7665" y="1989"/>
                      <a:pt x="4657" y="1031"/>
                    </a:cubicBezTo>
                    <a:lnTo>
                      <a:pt x="4657" y="1031"/>
                    </a:lnTo>
                    <a:cubicBezTo>
                      <a:pt x="4525" y="1361"/>
                      <a:pt x="4591" y="1725"/>
                      <a:pt x="4823" y="1956"/>
                    </a:cubicBezTo>
                    <a:cubicBezTo>
                      <a:pt x="5054" y="2254"/>
                      <a:pt x="5352" y="2485"/>
                      <a:pt x="5649" y="2684"/>
                    </a:cubicBezTo>
                    <a:cubicBezTo>
                      <a:pt x="5649" y="2684"/>
                      <a:pt x="5528" y="2729"/>
                      <a:pt x="5308" y="2729"/>
                    </a:cubicBezTo>
                    <a:cubicBezTo>
                      <a:pt x="4967" y="2729"/>
                      <a:pt x="4390" y="2619"/>
                      <a:pt x="3666" y="2056"/>
                    </a:cubicBezTo>
                    <a:cubicBezTo>
                      <a:pt x="2582" y="1183"/>
                      <a:pt x="2102" y="447"/>
                      <a:pt x="1625" y="447"/>
                    </a:cubicBezTo>
                    <a:cubicBezTo>
                      <a:pt x="1578" y="447"/>
                      <a:pt x="1532" y="454"/>
                      <a:pt x="1484" y="469"/>
                    </a:cubicBezTo>
                    <a:cubicBezTo>
                      <a:pt x="1484" y="469"/>
                      <a:pt x="986" y="0"/>
                      <a:pt x="680" y="0"/>
                    </a:cubicBez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25"/>
              <p:cNvSpPr/>
              <p:nvPr/>
            </p:nvSpPr>
            <p:spPr>
              <a:xfrm flipH="1">
                <a:off x="2680936" y="3419595"/>
                <a:ext cx="776674" cy="617741"/>
              </a:xfrm>
              <a:custGeom>
                <a:avLst/>
                <a:gdLst/>
                <a:ahLst/>
                <a:cxnLst/>
                <a:rect l="l" t="t" r="r" b="b"/>
                <a:pathLst>
                  <a:path w="14675" h="11672" extrusionOk="0">
                    <a:moveTo>
                      <a:pt x="10477" y="0"/>
                    </a:moveTo>
                    <a:cubicBezTo>
                      <a:pt x="10477" y="0"/>
                      <a:pt x="1519" y="6214"/>
                      <a:pt x="660" y="7768"/>
                    </a:cubicBezTo>
                    <a:cubicBezTo>
                      <a:pt x="0" y="8960"/>
                      <a:pt x="237" y="11672"/>
                      <a:pt x="2176" y="11672"/>
                    </a:cubicBezTo>
                    <a:cubicBezTo>
                      <a:pt x="2763" y="11672"/>
                      <a:pt x="3506" y="11423"/>
                      <a:pt x="4428" y="10809"/>
                    </a:cubicBezTo>
                    <a:cubicBezTo>
                      <a:pt x="8395" y="8165"/>
                      <a:pt x="14675" y="3339"/>
                      <a:pt x="14675" y="3339"/>
                    </a:cubicBezTo>
                    <a:lnTo>
                      <a:pt x="10477" y="0"/>
                    </a:lnTo>
                    <a:close/>
                  </a:path>
                </a:pathLst>
              </a:custGeom>
              <a:solidFill>
                <a:srgbClr val="FFC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25"/>
              <p:cNvSpPr/>
              <p:nvPr/>
            </p:nvSpPr>
            <p:spPr>
              <a:xfrm flipH="1">
                <a:off x="2621448" y="3118716"/>
                <a:ext cx="446158" cy="640287"/>
              </a:xfrm>
              <a:custGeom>
                <a:avLst/>
                <a:gdLst/>
                <a:ahLst/>
                <a:cxnLst/>
                <a:rect l="l" t="t" r="r" b="b"/>
                <a:pathLst>
                  <a:path w="8430" h="12098" extrusionOk="0">
                    <a:moveTo>
                      <a:pt x="7669" y="0"/>
                    </a:moveTo>
                    <a:lnTo>
                      <a:pt x="7669" y="0"/>
                    </a:lnTo>
                    <a:cubicBezTo>
                      <a:pt x="6116" y="463"/>
                      <a:pt x="4695" y="1355"/>
                      <a:pt x="3604" y="2578"/>
                    </a:cubicBezTo>
                    <a:lnTo>
                      <a:pt x="1" y="6842"/>
                    </a:lnTo>
                    <a:lnTo>
                      <a:pt x="6777" y="12098"/>
                    </a:lnTo>
                    <a:cubicBezTo>
                      <a:pt x="6777" y="12098"/>
                      <a:pt x="8430" y="2545"/>
                      <a:pt x="7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25"/>
              <p:cNvSpPr/>
              <p:nvPr/>
            </p:nvSpPr>
            <p:spPr>
              <a:xfrm flipH="1">
                <a:off x="1568294" y="2973490"/>
                <a:ext cx="1228125" cy="1511485"/>
              </a:xfrm>
              <a:custGeom>
                <a:avLst/>
                <a:gdLst/>
                <a:ahLst/>
                <a:cxnLst/>
                <a:rect l="l" t="t" r="r" b="b"/>
                <a:pathLst>
                  <a:path w="23205" h="28559" extrusionOk="0">
                    <a:moveTo>
                      <a:pt x="9619" y="1"/>
                    </a:moveTo>
                    <a:cubicBezTo>
                      <a:pt x="9619" y="1"/>
                      <a:pt x="8363" y="463"/>
                      <a:pt x="6876" y="1058"/>
                    </a:cubicBezTo>
                    <a:lnTo>
                      <a:pt x="5917" y="1422"/>
                    </a:lnTo>
                    <a:cubicBezTo>
                      <a:pt x="4628" y="1951"/>
                      <a:pt x="3306" y="2447"/>
                      <a:pt x="2545" y="2777"/>
                    </a:cubicBezTo>
                    <a:cubicBezTo>
                      <a:pt x="694" y="3570"/>
                      <a:pt x="2413" y="9123"/>
                      <a:pt x="1455" y="11536"/>
                    </a:cubicBezTo>
                    <a:cubicBezTo>
                      <a:pt x="496" y="13949"/>
                      <a:pt x="0" y="16362"/>
                      <a:pt x="992" y="20990"/>
                    </a:cubicBezTo>
                    <a:cubicBezTo>
                      <a:pt x="1521" y="23469"/>
                      <a:pt x="1818" y="25981"/>
                      <a:pt x="1884" y="28559"/>
                    </a:cubicBezTo>
                    <a:lnTo>
                      <a:pt x="19205" y="28559"/>
                    </a:lnTo>
                    <a:cubicBezTo>
                      <a:pt x="19205" y="28559"/>
                      <a:pt x="23204" y="4793"/>
                      <a:pt x="20857" y="3339"/>
                    </a:cubicBezTo>
                    <a:cubicBezTo>
                      <a:pt x="19932" y="2810"/>
                      <a:pt x="18973" y="2347"/>
                      <a:pt x="17982" y="1951"/>
                    </a:cubicBezTo>
                    <a:lnTo>
                      <a:pt x="17089" y="1587"/>
                    </a:lnTo>
                    <a:cubicBezTo>
                      <a:pt x="14908" y="695"/>
                      <a:pt x="12759" y="1"/>
                      <a:pt x="12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25"/>
              <p:cNvSpPr/>
              <p:nvPr/>
            </p:nvSpPr>
            <p:spPr>
              <a:xfrm flipH="1">
                <a:off x="2009159" y="2535915"/>
                <a:ext cx="332422" cy="615835"/>
              </a:xfrm>
              <a:custGeom>
                <a:avLst/>
                <a:gdLst/>
                <a:ahLst/>
                <a:cxnLst/>
                <a:rect l="l" t="t" r="r" b="b"/>
                <a:pathLst>
                  <a:path w="6281" h="11636" extrusionOk="0">
                    <a:moveTo>
                      <a:pt x="6049" y="0"/>
                    </a:moveTo>
                    <a:lnTo>
                      <a:pt x="0" y="694"/>
                    </a:lnTo>
                    <a:lnTo>
                      <a:pt x="331" y="7074"/>
                    </a:lnTo>
                    <a:lnTo>
                      <a:pt x="397" y="8925"/>
                    </a:lnTo>
                    <a:cubicBezTo>
                      <a:pt x="527" y="10457"/>
                      <a:pt x="1848" y="11636"/>
                      <a:pt x="3375" y="11636"/>
                    </a:cubicBezTo>
                    <a:cubicBezTo>
                      <a:pt x="3396" y="11636"/>
                      <a:pt x="3417" y="11635"/>
                      <a:pt x="3438" y="11635"/>
                    </a:cubicBezTo>
                    <a:cubicBezTo>
                      <a:pt x="5024" y="11569"/>
                      <a:pt x="6281" y="10280"/>
                      <a:pt x="6247" y="8693"/>
                    </a:cubicBezTo>
                    <a:lnTo>
                      <a:pt x="6181" y="5421"/>
                    </a:lnTo>
                    <a:lnTo>
                      <a:pt x="6049" y="0"/>
                    </a:ln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25"/>
              <p:cNvSpPr/>
              <p:nvPr/>
            </p:nvSpPr>
            <p:spPr>
              <a:xfrm flipH="1">
                <a:off x="1814342" y="2161524"/>
                <a:ext cx="653200" cy="700674"/>
              </a:xfrm>
              <a:custGeom>
                <a:avLst/>
                <a:gdLst/>
                <a:ahLst/>
                <a:cxnLst/>
                <a:rect l="l" t="t" r="r" b="b"/>
                <a:pathLst>
                  <a:path w="12342" h="13239" extrusionOk="0">
                    <a:moveTo>
                      <a:pt x="4628" y="1"/>
                    </a:moveTo>
                    <a:cubicBezTo>
                      <a:pt x="67" y="1"/>
                      <a:pt x="100" y="2777"/>
                      <a:pt x="100" y="2777"/>
                    </a:cubicBezTo>
                    <a:cubicBezTo>
                      <a:pt x="0" y="4264"/>
                      <a:pt x="33" y="5719"/>
                      <a:pt x="199" y="7173"/>
                    </a:cubicBezTo>
                    <a:cubicBezTo>
                      <a:pt x="529" y="9851"/>
                      <a:pt x="827" y="12925"/>
                      <a:pt x="4364" y="13222"/>
                    </a:cubicBezTo>
                    <a:cubicBezTo>
                      <a:pt x="4503" y="13233"/>
                      <a:pt x="4638" y="13238"/>
                      <a:pt x="4771" y="13238"/>
                    </a:cubicBezTo>
                    <a:cubicBezTo>
                      <a:pt x="8652" y="13238"/>
                      <a:pt x="9950" y="8727"/>
                      <a:pt x="9950" y="8727"/>
                    </a:cubicBezTo>
                    <a:cubicBezTo>
                      <a:pt x="9950" y="8727"/>
                      <a:pt x="11900" y="8264"/>
                      <a:pt x="12131" y="6942"/>
                    </a:cubicBezTo>
                    <a:cubicBezTo>
                      <a:pt x="12341" y="6155"/>
                      <a:pt x="11718" y="5471"/>
                      <a:pt x="10989" y="5471"/>
                    </a:cubicBezTo>
                    <a:cubicBezTo>
                      <a:pt x="10799" y="5471"/>
                      <a:pt x="10603" y="5517"/>
                      <a:pt x="10412" y="5620"/>
                    </a:cubicBezTo>
                    <a:cubicBezTo>
                      <a:pt x="10412" y="5620"/>
                      <a:pt x="9850" y="1"/>
                      <a:pt x="4628" y="1"/>
                    </a:cubicBez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25"/>
              <p:cNvSpPr/>
              <p:nvPr/>
            </p:nvSpPr>
            <p:spPr>
              <a:xfrm flipH="1">
                <a:off x="1844721" y="2973490"/>
                <a:ext cx="638593" cy="320249"/>
              </a:xfrm>
              <a:custGeom>
                <a:avLst/>
                <a:gdLst/>
                <a:ahLst/>
                <a:cxnLst/>
                <a:rect l="l" t="t" r="r" b="b"/>
                <a:pathLst>
                  <a:path w="12066" h="6051" extrusionOk="0">
                    <a:moveTo>
                      <a:pt x="3703" y="1"/>
                    </a:moveTo>
                    <a:cubicBezTo>
                      <a:pt x="3703" y="1"/>
                      <a:pt x="2447" y="463"/>
                      <a:pt x="960" y="1058"/>
                    </a:cubicBezTo>
                    <a:lnTo>
                      <a:pt x="1" y="1422"/>
                    </a:lnTo>
                    <a:cubicBezTo>
                      <a:pt x="1" y="1422"/>
                      <a:pt x="1026" y="5322"/>
                      <a:pt x="4331" y="6049"/>
                    </a:cubicBezTo>
                    <a:cubicBezTo>
                      <a:pt x="4331" y="6049"/>
                      <a:pt x="4360" y="6051"/>
                      <a:pt x="4416" y="6051"/>
                    </a:cubicBezTo>
                    <a:cubicBezTo>
                      <a:pt x="5026" y="6051"/>
                      <a:pt x="8795" y="5884"/>
                      <a:pt x="12066" y="1918"/>
                    </a:cubicBezTo>
                    <a:lnTo>
                      <a:pt x="11173" y="1587"/>
                    </a:lnTo>
                    <a:cubicBezTo>
                      <a:pt x="8992" y="695"/>
                      <a:pt x="6843" y="1"/>
                      <a:pt x="6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25"/>
              <p:cNvSpPr/>
              <p:nvPr/>
            </p:nvSpPr>
            <p:spPr>
              <a:xfrm flipH="1">
                <a:off x="1891930" y="2971743"/>
                <a:ext cx="540629" cy="271823"/>
              </a:xfrm>
              <a:custGeom>
                <a:avLst/>
                <a:gdLst/>
                <a:ahLst/>
                <a:cxnLst/>
                <a:rect l="l" t="t" r="r" b="b"/>
                <a:pathLst>
                  <a:path w="10215" h="5136" extrusionOk="0">
                    <a:moveTo>
                      <a:pt x="2744" y="1"/>
                    </a:moveTo>
                    <a:cubicBezTo>
                      <a:pt x="2744" y="1"/>
                      <a:pt x="1488" y="463"/>
                      <a:pt x="1" y="1058"/>
                    </a:cubicBezTo>
                    <a:cubicBezTo>
                      <a:pt x="1" y="1058"/>
                      <a:pt x="100" y="3835"/>
                      <a:pt x="3471" y="5124"/>
                    </a:cubicBezTo>
                    <a:cubicBezTo>
                      <a:pt x="3471" y="5124"/>
                      <a:pt x="3560" y="5135"/>
                      <a:pt x="3724" y="5135"/>
                    </a:cubicBezTo>
                    <a:cubicBezTo>
                      <a:pt x="4538" y="5135"/>
                      <a:pt x="7216" y="4860"/>
                      <a:pt x="10214" y="1587"/>
                    </a:cubicBezTo>
                    <a:cubicBezTo>
                      <a:pt x="8033" y="728"/>
                      <a:pt x="5884" y="1"/>
                      <a:pt x="5884" y="1"/>
                    </a:cubicBez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25"/>
              <p:cNvSpPr/>
              <p:nvPr/>
            </p:nvSpPr>
            <p:spPr>
              <a:xfrm flipH="1">
                <a:off x="2339781" y="2096796"/>
                <a:ext cx="208260" cy="286959"/>
              </a:xfrm>
              <a:custGeom>
                <a:avLst/>
                <a:gdLst/>
                <a:ahLst/>
                <a:cxnLst/>
                <a:rect l="l" t="t" r="r" b="b"/>
                <a:pathLst>
                  <a:path w="3935" h="5422" extrusionOk="0">
                    <a:moveTo>
                      <a:pt x="3439" y="1"/>
                    </a:moveTo>
                    <a:lnTo>
                      <a:pt x="3439" y="1"/>
                    </a:lnTo>
                    <a:cubicBezTo>
                      <a:pt x="1" y="496"/>
                      <a:pt x="1323" y="5421"/>
                      <a:pt x="1323" y="5421"/>
                    </a:cubicBezTo>
                    <a:cubicBezTo>
                      <a:pt x="3934" y="4066"/>
                      <a:pt x="3439" y="1"/>
                      <a:pt x="3439"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25"/>
              <p:cNvSpPr/>
              <p:nvPr/>
            </p:nvSpPr>
            <p:spPr>
              <a:xfrm flipH="1">
                <a:off x="1820005" y="2063718"/>
                <a:ext cx="588050" cy="447745"/>
              </a:xfrm>
              <a:custGeom>
                <a:avLst/>
                <a:gdLst/>
                <a:ahLst/>
                <a:cxnLst/>
                <a:rect l="l" t="t" r="r" b="b"/>
                <a:pathLst>
                  <a:path w="11111" h="8460" extrusionOk="0">
                    <a:moveTo>
                      <a:pt x="3680" y="1"/>
                    </a:moveTo>
                    <a:cubicBezTo>
                      <a:pt x="2580" y="1"/>
                      <a:pt x="1352" y="299"/>
                      <a:pt x="0" y="1022"/>
                    </a:cubicBezTo>
                    <a:cubicBezTo>
                      <a:pt x="0" y="1022"/>
                      <a:pt x="926" y="4559"/>
                      <a:pt x="3240" y="4790"/>
                    </a:cubicBezTo>
                    <a:cubicBezTo>
                      <a:pt x="5553" y="4989"/>
                      <a:pt x="5124" y="6840"/>
                      <a:pt x="7173" y="7071"/>
                    </a:cubicBezTo>
                    <a:cubicBezTo>
                      <a:pt x="8396" y="7203"/>
                      <a:pt x="8925" y="8459"/>
                      <a:pt x="8925" y="8459"/>
                    </a:cubicBezTo>
                    <a:cubicBezTo>
                      <a:pt x="9057" y="7699"/>
                      <a:pt x="9520" y="7071"/>
                      <a:pt x="10214" y="6740"/>
                    </a:cubicBezTo>
                    <a:cubicBezTo>
                      <a:pt x="11111" y="6387"/>
                      <a:pt x="8768" y="1"/>
                      <a:pt x="368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25"/>
              <p:cNvSpPr/>
              <p:nvPr/>
            </p:nvSpPr>
            <p:spPr>
              <a:xfrm flipH="1">
                <a:off x="2101883" y="2450177"/>
                <a:ext cx="98017" cy="45515"/>
              </a:xfrm>
              <a:custGeom>
                <a:avLst/>
                <a:gdLst/>
                <a:ahLst/>
                <a:cxnLst/>
                <a:rect l="l" t="t" r="r" b="b"/>
                <a:pathLst>
                  <a:path w="1852" h="860" fill="none" extrusionOk="0">
                    <a:moveTo>
                      <a:pt x="1852" y="860"/>
                    </a:moveTo>
                    <a:cubicBezTo>
                      <a:pt x="1422" y="265"/>
                      <a:pt x="662" y="0"/>
                      <a:pt x="1" y="232"/>
                    </a:cubicBezTo>
                  </a:path>
                </a:pathLst>
              </a:custGeom>
              <a:solidFill>
                <a:srgbClr val="282828"/>
              </a:solidFill>
              <a:ln w="10750"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25"/>
              <p:cNvSpPr/>
              <p:nvPr/>
            </p:nvSpPr>
            <p:spPr>
              <a:xfrm flipH="1">
                <a:off x="2317024" y="2436151"/>
                <a:ext cx="94524" cy="29797"/>
              </a:xfrm>
              <a:custGeom>
                <a:avLst/>
                <a:gdLst/>
                <a:ahLst/>
                <a:cxnLst/>
                <a:rect l="l" t="t" r="r" b="b"/>
                <a:pathLst>
                  <a:path w="1786" h="563" fill="none" extrusionOk="0">
                    <a:moveTo>
                      <a:pt x="1785" y="497"/>
                    </a:moveTo>
                    <a:cubicBezTo>
                      <a:pt x="1289" y="1"/>
                      <a:pt x="463" y="34"/>
                      <a:pt x="0" y="563"/>
                    </a:cubicBezTo>
                  </a:path>
                </a:pathLst>
              </a:custGeom>
              <a:solidFill>
                <a:srgbClr val="282828"/>
              </a:solidFill>
              <a:ln w="10750"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25"/>
              <p:cNvSpPr/>
              <p:nvPr/>
            </p:nvSpPr>
            <p:spPr>
              <a:xfrm flipH="1">
                <a:off x="2273308" y="2514904"/>
                <a:ext cx="64780" cy="146973"/>
              </a:xfrm>
              <a:custGeom>
                <a:avLst/>
                <a:gdLst/>
                <a:ahLst/>
                <a:cxnLst/>
                <a:rect l="l" t="t" r="r" b="b"/>
                <a:pathLst>
                  <a:path w="1224" h="2777" fill="none" extrusionOk="0">
                    <a:moveTo>
                      <a:pt x="1223" y="0"/>
                    </a:moveTo>
                    <a:cubicBezTo>
                      <a:pt x="1223" y="0"/>
                      <a:pt x="794" y="1091"/>
                      <a:pt x="397" y="1785"/>
                    </a:cubicBezTo>
                    <a:cubicBezTo>
                      <a:pt x="0" y="2479"/>
                      <a:pt x="1124" y="2777"/>
                      <a:pt x="1124" y="2777"/>
                    </a:cubicBezTo>
                  </a:path>
                </a:pathLst>
              </a:custGeom>
              <a:solidFill>
                <a:srgbClr val="282828"/>
              </a:solidFill>
              <a:ln w="74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25"/>
              <p:cNvSpPr/>
              <p:nvPr/>
            </p:nvSpPr>
            <p:spPr>
              <a:xfrm flipH="1">
                <a:off x="2145600" y="2703846"/>
                <a:ext cx="103257" cy="47262"/>
              </a:xfrm>
              <a:custGeom>
                <a:avLst/>
                <a:gdLst/>
                <a:ahLst/>
                <a:cxnLst/>
                <a:rect l="l" t="t" r="r" b="b"/>
                <a:pathLst>
                  <a:path w="1951" h="893" fill="none" extrusionOk="0">
                    <a:moveTo>
                      <a:pt x="1950" y="0"/>
                    </a:moveTo>
                    <a:cubicBezTo>
                      <a:pt x="1488" y="595"/>
                      <a:pt x="727" y="893"/>
                      <a:pt x="0" y="727"/>
                    </a:cubicBezTo>
                  </a:path>
                </a:pathLst>
              </a:custGeom>
              <a:solidFill>
                <a:srgbClr val="282828"/>
              </a:solidFill>
              <a:ln w="74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25"/>
              <p:cNvSpPr/>
              <p:nvPr/>
            </p:nvSpPr>
            <p:spPr>
              <a:xfrm flipH="1">
                <a:off x="1867479" y="2488653"/>
                <a:ext cx="49009" cy="66527"/>
              </a:xfrm>
              <a:custGeom>
                <a:avLst/>
                <a:gdLst/>
                <a:ahLst/>
                <a:cxnLst/>
                <a:rect l="l" t="t" r="r" b="b"/>
                <a:pathLst>
                  <a:path w="926" h="1257" fill="none" extrusionOk="0">
                    <a:moveTo>
                      <a:pt x="0" y="1257"/>
                    </a:moveTo>
                    <a:cubicBezTo>
                      <a:pt x="0" y="1257"/>
                      <a:pt x="0" y="1"/>
                      <a:pt x="926" y="331"/>
                    </a:cubicBezTo>
                  </a:path>
                </a:pathLst>
              </a:custGeom>
              <a:solidFill>
                <a:srgbClr val="282828"/>
              </a:solidFill>
              <a:ln w="74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25"/>
              <p:cNvSpPr/>
              <p:nvPr/>
            </p:nvSpPr>
            <p:spPr>
              <a:xfrm flipH="1">
                <a:off x="2649446" y="4205055"/>
                <a:ext cx="899196" cy="61287"/>
              </a:xfrm>
              <a:custGeom>
                <a:avLst/>
                <a:gdLst/>
                <a:ahLst/>
                <a:cxnLst/>
                <a:rect l="l" t="t" r="r" b="b"/>
                <a:pathLst>
                  <a:path w="16990" h="1158" extrusionOk="0">
                    <a:moveTo>
                      <a:pt x="562" y="0"/>
                    </a:moveTo>
                    <a:cubicBezTo>
                      <a:pt x="265" y="0"/>
                      <a:pt x="0" y="265"/>
                      <a:pt x="0" y="595"/>
                    </a:cubicBezTo>
                    <a:cubicBezTo>
                      <a:pt x="0" y="893"/>
                      <a:pt x="265" y="1157"/>
                      <a:pt x="562" y="1157"/>
                    </a:cubicBezTo>
                    <a:lnTo>
                      <a:pt x="16428" y="1157"/>
                    </a:lnTo>
                    <a:cubicBezTo>
                      <a:pt x="16758" y="1157"/>
                      <a:pt x="16990" y="893"/>
                      <a:pt x="16990" y="595"/>
                    </a:cubicBezTo>
                    <a:cubicBezTo>
                      <a:pt x="16990" y="265"/>
                      <a:pt x="16758" y="0"/>
                      <a:pt x="16428"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25"/>
              <p:cNvSpPr/>
              <p:nvPr/>
            </p:nvSpPr>
            <p:spPr>
              <a:xfrm flipH="1">
                <a:off x="2616209" y="3502533"/>
                <a:ext cx="1016425" cy="705067"/>
              </a:xfrm>
              <a:custGeom>
                <a:avLst/>
                <a:gdLst/>
                <a:ahLst/>
                <a:cxnLst/>
                <a:rect l="l" t="t" r="r" b="b"/>
                <a:pathLst>
                  <a:path w="19205" h="13322" extrusionOk="0">
                    <a:moveTo>
                      <a:pt x="992" y="1"/>
                    </a:moveTo>
                    <a:cubicBezTo>
                      <a:pt x="430" y="1"/>
                      <a:pt x="1" y="497"/>
                      <a:pt x="166" y="1058"/>
                    </a:cubicBezTo>
                    <a:lnTo>
                      <a:pt x="3207" y="13321"/>
                    </a:lnTo>
                    <a:lnTo>
                      <a:pt x="19205" y="13321"/>
                    </a:lnTo>
                    <a:lnTo>
                      <a:pt x="16098" y="662"/>
                    </a:lnTo>
                    <a:cubicBezTo>
                      <a:pt x="15999" y="265"/>
                      <a:pt x="15668" y="1"/>
                      <a:pt x="1527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25"/>
              <p:cNvSpPr/>
              <p:nvPr/>
            </p:nvSpPr>
            <p:spPr>
              <a:xfrm flipH="1">
                <a:off x="2673897" y="3502533"/>
                <a:ext cx="1016478" cy="705067"/>
              </a:xfrm>
              <a:custGeom>
                <a:avLst/>
                <a:gdLst/>
                <a:ahLst/>
                <a:cxnLst/>
                <a:rect l="l" t="t" r="r" b="b"/>
                <a:pathLst>
                  <a:path w="19206" h="13322" extrusionOk="0">
                    <a:moveTo>
                      <a:pt x="959" y="1"/>
                    </a:moveTo>
                    <a:cubicBezTo>
                      <a:pt x="431" y="1"/>
                      <a:pt x="1" y="497"/>
                      <a:pt x="133" y="1058"/>
                    </a:cubicBezTo>
                    <a:lnTo>
                      <a:pt x="3207" y="13321"/>
                    </a:lnTo>
                    <a:lnTo>
                      <a:pt x="19205" y="13321"/>
                    </a:lnTo>
                    <a:lnTo>
                      <a:pt x="16098" y="662"/>
                    </a:lnTo>
                    <a:cubicBezTo>
                      <a:pt x="15999" y="265"/>
                      <a:pt x="15635" y="1"/>
                      <a:pt x="15272"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25"/>
              <p:cNvSpPr/>
              <p:nvPr/>
            </p:nvSpPr>
            <p:spPr>
              <a:xfrm flipH="1">
                <a:off x="2000426" y="4205055"/>
                <a:ext cx="692788" cy="61287"/>
              </a:xfrm>
              <a:custGeom>
                <a:avLst/>
                <a:gdLst/>
                <a:ahLst/>
                <a:cxnLst/>
                <a:rect l="l" t="t" r="r" b="b"/>
                <a:pathLst>
                  <a:path w="13090" h="1158" extrusionOk="0">
                    <a:moveTo>
                      <a:pt x="562" y="0"/>
                    </a:moveTo>
                    <a:cubicBezTo>
                      <a:pt x="265" y="0"/>
                      <a:pt x="1" y="265"/>
                      <a:pt x="1" y="529"/>
                    </a:cubicBezTo>
                    <a:lnTo>
                      <a:pt x="1" y="628"/>
                    </a:lnTo>
                    <a:cubicBezTo>
                      <a:pt x="1" y="926"/>
                      <a:pt x="265" y="1157"/>
                      <a:pt x="562" y="1157"/>
                    </a:cubicBezTo>
                    <a:lnTo>
                      <a:pt x="12561" y="1157"/>
                    </a:lnTo>
                    <a:cubicBezTo>
                      <a:pt x="12858" y="1157"/>
                      <a:pt x="13090" y="926"/>
                      <a:pt x="13090" y="628"/>
                    </a:cubicBezTo>
                    <a:lnTo>
                      <a:pt x="13090" y="529"/>
                    </a:lnTo>
                    <a:cubicBezTo>
                      <a:pt x="13090" y="265"/>
                      <a:pt x="12858" y="0"/>
                      <a:pt x="1256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25"/>
              <p:cNvSpPr/>
              <p:nvPr/>
            </p:nvSpPr>
            <p:spPr>
              <a:xfrm flipH="1">
                <a:off x="3132280" y="3759907"/>
                <a:ext cx="143480" cy="151842"/>
              </a:xfrm>
              <a:custGeom>
                <a:avLst/>
                <a:gdLst/>
                <a:ahLst/>
                <a:cxnLst/>
                <a:rect l="l" t="t" r="r" b="b"/>
                <a:pathLst>
                  <a:path w="2711" h="2869" extrusionOk="0">
                    <a:moveTo>
                      <a:pt x="1164" y="0"/>
                    </a:moveTo>
                    <a:cubicBezTo>
                      <a:pt x="1050" y="0"/>
                      <a:pt x="936" y="20"/>
                      <a:pt x="827" y="63"/>
                    </a:cubicBezTo>
                    <a:cubicBezTo>
                      <a:pt x="232" y="294"/>
                      <a:pt x="1" y="1087"/>
                      <a:pt x="265" y="1848"/>
                    </a:cubicBezTo>
                    <a:cubicBezTo>
                      <a:pt x="508" y="2468"/>
                      <a:pt x="1037" y="2869"/>
                      <a:pt x="1547" y="2869"/>
                    </a:cubicBezTo>
                    <a:cubicBezTo>
                      <a:pt x="1662" y="2869"/>
                      <a:pt x="1776" y="2849"/>
                      <a:pt x="1885" y="2806"/>
                    </a:cubicBezTo>
                    <a:cubicBezTo>
                      <a:pt x="2480" y="2608"/>
                      <a:pt x="2711" y="1782"/>
                      <a:pt x="2414" y="1021"/>
                    </a:cubicBezTo>
                    <a:cubicBezTo>
                      <a:pt x="2198" y="401"/>
                      <a:pt x="1673" y="0"/>
                      <a:pt x="1164" y="0"/>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25"/>
              <p:cNvSpPr/>
              <p:nvPr/>
            </p:nvSpPr>
            <p:spPr>
              <a:xfrm flipH="1">
                <a:off x="1332142" y="3508826"/>
                <a:ext cx="395403" cy="954714"/>
              </a:xfrm>
              <a:custGeom>
                <a:avLst/>
                <a:gdLst/>
                <a:ahLst/>
                <a:cxnLst/>
                <a:rect l="l" t="t" r="r" b="b"/>
                <a:pathLst>
                  <a:path w="7471" h="18039" extrusionOk="0">
                    <a:moveTo>
                      <a:pt x="4264" y="0"/>
                    </a:moveTo>
                    <a:lnTo>
                      <a:pt x="0" y="1058"/>
                    </a:lnTo>
                    <a:cubicBezTo>
                      <a:pt x="0" y="1058"/>
                      <a:pt x="2479" y="14312"/>
                      <a:pt x="3074" y="16494"/>
                    </a:cubicBezTo>
                    <a:cubicBezTo>
                      <a:pt x="3333" y="17350"/>
                      <a:pt x="4480" y="18038"/>
                      <a:pt x="5546" y="18038"/>
                    </a:cubicBezTo>
                    <a:cubicBezTo>
                      <a:pt x="6249" y="18038"/>
                      <a:pt x="6917" y="17739"/>
                      <a:pt x="7272" y="16990"/>
                    </a:cubicBezTo>
                    <a:cubicBezTo>
                      <a:pt x="7470" y="16593"/>
                      <a:pt x="7437" y="15899"/>
                      <a:pt x="7404" y="15205"/>
                    </a:cubicBezTo>
                    <a:cubicBezTo>
                      <a:pt x="7272" y="10908"/>
                      <a:pt x="4264" y="0"/>
                      <a:pt x="4264" y="0"/>
                    </a:cubicBez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25"/>
              <p:cNvSpPr/>
              <p:nvPr/>
            </p:nvSpPr>
            <p:spPr>
              <a:xfrm flipH="1">
                <a:off x="1391630" y="3150207"/>
                <a:ext cx="489874" cy="703267"/>
              </a:xfrm>
              <a:custGeom>
                <a:avLst/>
                <a:gdLst/>
                <a:ahLst/>
                <a:cxnLst/>
                <a:rect l="l" t="t" r="r" b="b"/>
                <a:pathLst>
                  <a:path w="9256" h="13288" extrusionOk="0">
                    <a:moveTo>
                      <a:pt x="3570" y="0"/>
                    </a:moveTo>
                    <a:cubicBezTo>
                      <a:pt x="0" y="2115"/>
                      <a:pt x="3405" y="13288"/>
                      <a:pt x="3405" y="13288"/>
                    </a:cubicBezTo>
                    <a:cubicBezTo>
                      <a:pt x="3405" y="13288"/>
                      <a:pt x="8495" y="11470"/>
                      <a:pt x="9156" y="9718"/>
                    </a:cubicBezTo>
                    <a:cubicBezTo>
                      <a:pt x="9256" y="8792"/>
                      <a:pt x="7537" y="5024"/>
                      <a:pt x="6314" y="2909"/>
                    </a:cubicBezTo>
                    <a:cubicBezTo>
                      <a:pt x="5058" y="760"/>
                      <a:pt x="3570" y="0"/>
                      <a:pt x="3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25"/>
              <p:cNvSpPr/>
              <p:nvPr/>
            </p:nvSpPr>
            <p:spPr>
              <a:xfrm flipH="1">
                <a:off x="1333889" y="4126302"/>
                <a:ext cx="1247389" cy="342213"/>
              </a:xfrm>
              <a:custGeom>
                <a:avLst/>
                <a:gdLst/>
                <a:ahLst/>
                <a:cxnLst/>
                <a:rect l="l" t="t" r="r" b="b"/>
                <a:pathLst>
                  <a:path w="23569" h="6466" extrusionOk="0">
                    <a:moveTo>
                      <a:pt x="5339" y="8"/>
                    </a:moveTo>
                    <a:cubicBezTo>
                      <a:pt x="4933" y="8"/>
                      <a:pt x="5025" y="166"/>
                      <a:pt x="5025" y="166"/>
                    </a:cubicBezTo>
                    <a:cubicBezTo>
                      <a:pt x="5025" y="166"/>
                      <a:pt x="5124" y="1224"/>
                      <a:pt x="6579" y="1389"/>
                    </a:cubicBezTo>
                    <a:cubicBezTo>
                      <a:pt x="7306" y="1455"/>
                      <a:pt x="8397" y="1753"/>
                      <a:pt x="8165" y="1951"/>
                    </a:cubicBezTo>
                    <a:cubicBezTo>
                      <a:pt x="8165" y="1951"/>
                      <a:pt x="2348" y="2546"/>
                      <a:pt x="1158" y="2645"/>
                    </a:cubicBezTo>
                    <a:cubicBezTo>
                      <a:pt x="1" y="2744"/>
                      <a:pt x="563" y="3670"/>
                      <a:pt x="1455" y="3868"/>
                    </a:cubicBezTo>
                    <a:cubicBezTo>
                      <a:pt x="1750" y="4190"/>
                      <a:pt x="2153" y="4359"/>
                      <a:pt x="2577" y="4359"/>
                    </a:cubicBezTo>
                    <a:cubicBezTo>
                      <a:pt x="2676" y="4359"/>
                      <a:pt x="2776" y="4350"/>
                      <a:pt x="2877" y="4331"/>
                    </a:cubicBezTo>
                    <a:lnTo>
                      <a:pt x="2877" y="4331"/>
                    </a:lnTo>
                    <a:cubicBezTo>
                      <a:pt x="2877" y="4331"/>
                      <a:pt x="2678" y="4728"/>
                      <a:pt x="4926" y="4728"/>
                    </a:cubicBezTo>
                    <a:cubicBezTo>
                      <a:pt x="6786" y="4728"/>
                      <a:pt x="8646" y="3913"/>
                      <a:pt x="9869" y="3913"/>
                    </a:cubicBezTo>
                    <a:cubicBezTo>
                      <a:pt x="10124" y="3913"/>
                      <a:pt x="10351" y="3948"/>
                      <a:pt x="10545" y="4034"/>
                    </a:cubicBezTo>
                    <a:cubicBezTo>
                      <a:pt x="11581" y="4507"/>
                      <a:pt x="16594" y="6466"/>
                      <a:pt x="20432" y="6466"/>
                    </a:cubicBezTo>
                    <a:cubicBezTo>
                      <a:pt x="20879" y="6466"/>
                      <a:pt x="21310" y="6439"/>
                      <a:pt x="21717" y="6380"/>
                    </a:cubicBezTo>
                    <a:cubicBezTo>
                      <a:pt x="23568" y="6116"/>
                      <a:pt x="23568" y="5223"/>
                      <a:pt x="23568" y="4265"/>
                    </a:cubicBezTo>
                    <a:cubicBezTo>
                      <a:pt x="23568" y="2645"/>
                      <a:pt x="22345" y="2447"/>
                      <a:pt x="19668" y="2282"/>
                    </a:cubicBezTo>
                    <a:cubicBezTo>
                      <a:pt x="19668" y="2282"/>
                      <a:pt x="11834" y="2083"/>
                      <a:pt x="10347" y="1224"/>
                    </a:cubicBezTo>
                    <a:cubicBezTo>
                      <a:pt x="8330" y="1"/>
                      <a:pt x="7868" y="530"/>
                      <a:pt x="6678" y="232"/>
                    </a:cubicBezTo>
                    <a:cubicBezTo>
                      <a:pt x="5984" y="62"/>
                      <a:pt x="5577" y="8"/>
                      <a:pt x="5339" y="8"/>
                    </a:cubicBezTo>
                    <a:close/>
                  </a:path>
                </a:pathLst>
              </a:custGeom>
              <a:solidFill>
                <a:srgbClr val="D17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9" name="Google Shape;6789;p125"/>
              <p:cNvGrpSpPr/>
              <p:nvPr/>
            </p:nvGrpSpPr>
            <p:grpSpPr>
              <a:xfrm rot="1401162">
                <a:off x="2133212" y="2529503"/>
                <a:ext cx="107913" cy="78905"/>
                <a:chOff x="2659716" y="2883799"/>
                <a:chExt cx="199141" cy="136442"/>
              </a:xfrm>
            </p:grpSpPr>
            <p:sp>
              <p:nvSpPr>
                <p:cNvPr id="6790" name="Google Shape;6790;p125"/>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25"/>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125"/>
              <p:cNvGrpSpPr/>
              <p:nvPr/>
            </p:nvGrpSpPr>
            <p:grpSpPr>
              <a:xfrm rot="1001955">
                <a:off x="2324344" y="2522221"/>
                <a:ext cx="107905" cy="78908"/>
                <a:chOff x="2659716" y="2883799"/>
                <a:chExt cx="199141" cy="136442"/>
              </a:xfrm>
            </p:grpSpPr>
            <p:sp>
              <p:nvSpPr>
                <p:cNvPr id="6793" name="Google Shape;6793;p125"/>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25"/>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62"/>
                                        </p:tgtEl>
                                        <p:attrNameLst>
                                          <p:attrName>style.visibility</p:attrName>
                                        </p:attrNameLst>
                                      </p:cBhvr>
                                      <p:to>
                                        <p:strVal val="visible"/>
                                      </p:to>
                                    </p:set>
                                    <p:anim calcmode="lin" valueType="num">
                                      <p:cBhvr additive="base">
                                        <p:cTn id="7" dur="1000"/>
                                        <p:tgtEl>
                                          <p:spTgt spid="67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32"/>
        <p:cNvGrpSpPr/>
        <p:nvPr/>
      </p:nvGrpSpPr>
      <p:grpSpPr>
        <a:xfrm>
          <a:off x="0" y="0"/>
          <a:ext cx="0" cy="0"/>
          <a:chOff x="0" y="0"/>
          <a:chExt cx="0" cy="0"/>
        </a:xfrm>
      </p:grpSpPr>
      <p:sp>
        <p:nvSpPr>
          <p:cNvPr id="2635" name="Google Shape;2635;p80">
            <a:hlinkClick r:id="" action="ppaction://noaction"/>
          </p:cNvPr>
          <p:cNvSpPr txBox="1">
            <a:spLocks noGrp="1"/>
          </p:cNvSpPr>
          <p:nvPr>
            <p:ph type="subTitle" idx="2"/>
          </p:nvPr>
        </p:nvSpPr>
        <p:spPr>
          <a:xfrm>
            <a:off x="914400" y="2132633"/>
            <a:ext cx="2227200" cy="872400"/>
          </a:xfrm>
          <a:prstGeom prst="rect">
            <a:avLst/>
          </a:prstGeom>
        </p:spPr>
        <p:txBody>
          <a:bodyPr spcFirstLastPara="1" wrap="square" lIns="91425" tIns="91425" rIns="91425" bIns="91425" anchor="ctr" anchorCtr="0">
            <a:noAutofit/>
          </a:bodyPr>
          <a:lstStyle/>
          <a:p>
            <a:pPr marL="0" lvl="0" indent="0"/>
            <a:r>
              <a:rPr lang="en-US" dirty="0"/>
              <a:t>Modern and interactive teaching methods</a:t>
            </a:r>
            <a:endParaRPr dirty="0"/>
          </a:p>
        </p:txBody>
      </p:sp>
      <p:sp>
        <p:nvSpPr>
          <p:cNvPr id="2637" name="Google Shape;2637;p80">
            <a:hlinkClick r:id="" action="ppaction://noaction"/>
          </p:cNvPr>
          <p:cNvSpPr txBox="1">
            <a:spLocks noGrp="1"/>
          </p:cNvSpPr>
          <p:nvPr>
            <p:ph type="subTitle" idx="4"/>
          </p:nvPr>
        </p:nvSpPr>
        <p:spPr>
          <a:xfrm>
            <a:off x="2216651" y="3165041"/>
            <a:ext cx="4543356" cy="868800"/>
          </a:xfrm>
          <a:prstGeom prst="rect">
            <a:avLst/>
          </a:prstGeom>
        </p:spPr>
        <p:txBody>
          <a:bodyPr spcFirstLastPara="1" wrap="square" lIns="91425" tIns="91425" rIns="91425" bIns="91425" anchor="ctr" anchorCtr="0">
            <a:noAutofit/>
          </a:bodyPr>
          <a:lstStyle/>
          <a:p>
            <a:r>
              <a:rPr lang="ro-RO" dirty="0" smtClean="0"/>
              <a:t>The</a:t>
            </a:r>
            <a:r>
              <a:rPr lang="en-GB" dirty="0" smtClean="0"/>
              <a:t> </a:t>
            </a:r>
            <a:r>
              <a:rPr lang="ro-RO" dirty="0" smtClean="0"/>
              <a:t>teaching-learning</a:t>
            </a:r>
            <a:r>
              <a:rPr lang="en-GB" dirty="0" smtClean="0"/>
              <a:t>-</a:t>
            </a:r>
            <a:r>
              <a:rPr lang="ro-RO" dirty="0" smtClean="0"/>
              <a:t>evaluation</a:t>
            </a:r>
            <a:r>
              <a:rPr lang="en-GB" dirty="0" smtClean="0"/>
              <a:t> </a:t>
            </a:r>
            <a:r>
              <a:rPr lang="ro-RO" dirty="0" smtClean="0"/>
              <a:t>process</a:t>
            </a:r>
            <a:endParaRPr dirty="0"/>
          </a:p>
        </p:txBody>
      </p:sp>
      <p:sp>
        <p:nvSpPr>
          <p:cNvPr id="2639" name="Google Shape;2639;p80"/>
          <p:cNvSpPr/>
          <p:nvPr/>
        </p:nvSpPr>
        <p:spPr>
          <a:xfrm>
            <a:off x="4426298" y="177916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0"/>
          <p:cNvSpPr/>
          <p:nvPr/>
        </p:nvSpPr>
        <p:spPr>
          <a:xfrm>
            <a:off x="4463759" y="177507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0"/>
          <p:cNvSpPr/>
          <p:nvPr/>
        </p:nvSpPr>
        <p:spPr>
          <a:xfrm>
            <a:off x="4700490" y="180258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0">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0">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0">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0">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0">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0">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2648" name="Google Shape;2648;p80">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2649" name="Google Shape;2649;p80">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2650" name="Google Shape;2650;p80">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2651" name="Google Shape;2651;p80">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2652" name="Google Shape;2652;p80"/>
          <p:cNvGrpSpPr/>
          <p:nvPr/>
        </p:nvGrpSpPr>
        <p:grpSpPr>
          <a:xfrm>
            <a:off x="6935171" y="696541"/>
            <a:ext cx="195284" cy="195284"/>
            <a:chOff x="5660400" y="238125"/>
            <a:chExt cx="481825" cy="481825"/>
          </a:xfrm>
        </p:grpSpPr>
        <p:sp>
          <p:nvSpPr>
            <p:cNvPr id="2653" name="Google Shape;2653;p80"/>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54" name="Google Shape;2654;p80"/>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655" name="Google Shape;2655;p80">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0">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0">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0">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0">
            <a:hlinkClick r:id="" action="ppaction://noaction"/>
          </p:cNvPr>
          <p:cNvSpPr txBox="1">
            <a:spLocks noGrp="1"/>
          </p:cNvSpPr>
          <p:nvPr>
            <p:ph type="subTitle" idx="6"/>
          </p:nvPr>
        </p:nvSpPr>
        <p:spPr>
          <a:xfrm>
            <a:off x="5823759" y="1322716"/>
            <a:ext cx="2417331" cy="868800"/>
          </a:xfrm>
          <a:prstGeom prst="rect">
            <a:avLst/>
          </a:prstGeom>
        </p:spPr>
        <p:txBody>
          <a:bodyPr spcFirstLastPara="1" wrap="square" lIns="91425" tIns="91425" rIns="91425" bIns="91425" anchor="ctr" anchorCtr="0">
            <a:noAutofit/>
          </a:bodyPr>
          <a:lstStyle/>
          <a:p>
            <a:pPr marL="0" indent="0"/>
            <a:r>
              <a:rPr lang="en-US" dirty="0"/>
              <a:t>Technology, open educational resources and artificial intelligence</a:t>
            </a:r>
            <a:endParaRPr dirty="0"/>
          </a:p>
        </p:txBody>
      </p:sp>
      <p:cxnSp>
        <p:nvCxnSpPr>
          <p:cNvPr id="8" name="Straight Arrow Connector 7"/>
          <p:cNvCxnSpPr/>
          <p:nvPr/>
        </p:nvCxnSpPr>
        <p:spPr>
          <a:xfrm>
            <a:off x="2819400" y="2952750"/>
            <a:ext cx="914400" cy="381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p:nvPr/>
        </p:nvCxnSpPr>
        <p:spPr>
          <a:xfrm flipH="1">
            <a:off x="5105400" y="2568833"/>
            <a:ext cx="1676400" cy="8546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Google Shape;2635;p80">
            <a:hlinkClick r:id="" action="ppaction://noaction"/>
          </p:cNvPr>
          <p:cNvSpPr txBox="1">
            <a:spLocks noGrp="1"/>
          </p:cNvSpPr>
          <p:nvPr>
            <p:ph type="subTitle" idx="2"/>
          </p:nvPr>
        </p:nvSpPr>
        <p:spPr>
          <a:xfrm rot="1391543">
            <a:off x="2151792" y="2594058"/>
            <a:ext cx="2227200" cy="872400"/>
          </a:xfrm>
          <a:prstGeom prst="rect">
            <a:avLst/>
          </a:prstGeom>
        </p:spPr>
        <p:txBody>
          <a:bodyPr spcFirstLastPara="1" wrap="square" lIns="91425" tIns="91425" rIns="91425" bIns="91425" anchor="ctr" anchorCtr="0">
            <a:noAutofit/>
          </a:bodyPr>
          <a:lstStyle/>
          <a:p>
            <a:pPr marL="0" indent="0"/>
            <a:r>
              <a:rPr lang="ro-RO" sz="1400" b="1" dirty="0">
                <a:solidFill>
                  <a:srgbClr val="00B050"/>
                </a:solidFill>
              </a:rPr>
              <a:t>SPECIFIC</a:t>
            </a:r>
            <a:endParaRPr b="1" dirty="0">
              <a:solidFill>
                <a:srgbClr val="00B050"/>
              </a:solidFill>
            </a:endParaRPr>
          </a:p>
        </p:txBody>
      </p:sp>
      <p:sp>
        <p:nvSpPr>
          <p:cNvPr id="73" name="Google Shape;2635;p80">
            <a:hlinkClick r:id="" action="ppaction://noaction"/>
          </p:cNvPr>
          <p:cNvSpPr txBox="1">
            <a:spLocks noGrp="1"/>
          </p:cNvSpPr>
          <p:nvPr>
            <p:ph type="subTitle" idx="2"/>
          </p:nvPr>
        </p:nvSpPr>
        <p:spPr>
          <a:xfrm rot="20033712">
            <a:off x="4580594" y="2721220"/>
            <a:ext cx="2714703" cy="406574"/>
          </a:xfrm>
          <a:prstGeom prst="rect">
            <a:avLst/>
          </a:prstGeom>
        </p:spPr>
        <p:txBody>
          <a:bodyPr spcFirstLastPara="1" wrap="square" lIns="91425" tIns="91425" rIns="91425" bIns="91425" anchor="ctr" anchorCtr="0">
            <a:noAutofit/>
          </a:bodyPr>
          <a:lstStyle/>
          <a:p>
            <a:r>
              <a:rPr lang="ro-RO" sz="1200" b="1" dirty="0">
                <a:solidFill>
                  <a:srgbClr val="00B050"/>
                </a:solidFill>
              </a:rPr>
              <a:t>INSTRUCTIVE- EDUCATIONAL</a:t>
            </a:r>
            <a:endParaRPr lang="en-US" sz="1400" b="1" dirty="0">
              <a:solidFill>
                <a:srgbClr val="00B050"/>
              </a:solidFill>
            </a:endParaRPr>
          </a:p>
          <a:p>
            <a:pPr marL="0" lvl="0" indent="0" algn="ctr" rtl="0">
              <a:spcBef>
                <a:spcPts val="0"/>
              </a:spcBef>
              <a:spcAft>
                <a:spcPts val="0"/>
              </a:spcAft>
              <a:buNone/>
            </a:pPr>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5" grpId="0" build="p"/>
      <p:bldP spid="2637" grpId="0" build="p"/>
      <p:bldP spid="2663" grpId="0" build="p"/>
      <p:bldP spid="72" grpId="0" build="p"/>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8167;p139"/>
          <p:cNvGrpSpPr/>
          <p:nvPr/>
        </p:nvGrpSpPr>
        <p:grpSpPr>
          <a:xfrm>
            <a:off x="1594678" y="2095861"/>
            <a:ext cx="1815398" cy="1605692"/>
            <a:chOff x="5801445" y="2109058"/>
            <a:chExt cx="433553" cy="396677"/>
          </a:xfrm>
        </p:grpSpPr>
        <p:sp>
          <p:nvSpPr>
            <p:cNvPr id="4" name="Google Shape;8168;p139"/>
            <p:cNvSpPr/>
            <p:nvPr/>
          </p:nvSpPr>
          <p:spPr>
            <a:xfrm>
              <a:off x="5911226" y="2183236"/>
              <a:ext cx="226089" cy="183269"/>
            </a:xfrm>
            <a:custGeom>
              <a:avLst/>
              <a:gdLst/>
              <a:ahLst/>
              <a:cxnLst/>
              <a:rect l="l" t="t" r="r" b="b"/>
              <a:pathLst>
                <a:path w="4261" h="3454" extrusionOk="0">
                  <a:moveTo>
                    <a:pt x="1218" y="0"/>
                  </a:moveTo>
                  <a:cubicBezTo>
                    <a:pt x="924" y="0"/>
                    <a:pt x="636" y="93"/>
                    <a:pt x="404" y="269"/>
                  </a:cubicBezTo>
                  <a:cubicBezTo>
                    <a:pt x="112" y="579"/>
                    <a:pt x="1" y="988"/>
                    <a:pt x="1" y="1385"/>
                  </a:cubicBezTo>
                  <a:cubicBezTo>
                    <a:pt x="1" y="2460"/>
                    <a:pt x="678" y="3454"/>
                    <a:pt x="1409" y="3454"/>
                  </a:cubicBezTo>
                  <a:lnTo>
                    <a:pt x="2864" y="3454"/>
                  </a:lnTo>
                  <a:cubicBezTo>
                    <a:pt x="3244" y="3454"/>
                    <a:pt x="3595" y="3203"/>
                    <a:pt x="3922" y="2741"/>
                  </a:cubicBezTo>
                  <a:cubicBezTo>
                    <a:pt x="4132" y="2379"/>
                    <a:pt x="4243" y="1970"/>
                    <a:pt x="4261" y="1549"/>
                  </a:cubicBezTo>
                  <a:cubicBezTo>
                    <a:pt x="4261" y="696"/>
                    <a:pt x="3746" y="0"/>
                    <a:pt x="2852" y="0"/>
                  </a:cubicBezTo>
                  <a:cubicBezTo>
                    <a:pt x="2560" y="0"/>
                    <a:pt x="2046" y="135"/>
                    <a:pt x="2046" y="135"/>
                  </a:cubicBezTo>
                  <a:cubicBezTo>
                    <a:pt x="2046" y="135"/>
                    <a:pt x="1538" y="0"/>
                    <a:pt x="1245" y="0"/>
                  </a:cubicBezTo>
                  <a:cubicBezTo>
                    <a:pt x="1236" y="0"/>
                    <a:pt x="1227"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169;p139"/>
            <p:cNvSpPr/>
            <p:nvPr/>
          </p:nvSpPr>
          <p:spPr>
            <a:xfrm>
              <a:off x="5902524" y="2197509"/>
              <a:ext cx="216803" cy="180192"/>
            </a:xfrm>
            <a:custGeom>
              <a:avLst/>
              <a:gdLst/>
              <a:ahLst/>
              <a:cxnLst/>
              <a:rect l="l" t="t" r="r" b="b"/>
              <a:pathLst>
                <a:path w="4086" h="3396" extrusionOk="0">
                  <a:moveTo>
                    <a:pt x="568" y="0"/>
                  </a:moveTo>
                  <a:lnTo>
                    <a:pt x="568" y="0"/>
                  </a:lnTo>
                  <a:cubicBezTo>
                    <a:pt x="200" y="281"/>
                    <a:pt x="1" y="748"/>
                    <a:pt x="1" y="1280"/>
                  </a:cubicBezTo>
                  <a:cubicBezTo>
                    <a:pt x="1" y="2133"/>
                    <a:pt x="661" y="3349"/>
                    <a:pt x="1479" y="3349"/>
                  </a:cubicBezTo>
                  <a:cubicBezTo>
                    <a:pt x="1614" y="3349"/>
                    <a:pt x="2251" y="3395"/>
                    <a:pt x="2251" y="3395"/>
                  </a:cubicBezTo>
                  <a:cubicBezTo>
                    <a:pt x="2251" y="3395"/>
                    <a:pt x="2818" y="3349"/>
                    <a:pt x="2946" y="3349"/>
                  </a:cubicBezTo>
                  <a:cubicBezTo>
                    <a:pt x="3402" y="3349"/>
                    <a:pt x="3817" y="2963"/>
                    <a:pt x="4086" y="2472"/>
                  </a:cubicBezTo>
                  <a:lnTo>
                    <a:pt x="4086" y="2472"/>
                  </a:lnTo>
                  <a:cubicBezTo>
                    <a:pt x="3788" y="2840"/>
                    <a:pt x="3408" y="3097"/>
                    <a:pt x="3028" y="3097"/>
                  </a:cubicBezTo>
                  <a:lnTo>
                    <a:pt x="3028" y="3103"/>
                  </a:lnTo>
                  <a:lnTo>
                    <a:pt x="1661" y="3103"/>
                  </a:lnTo>
                  <a:cubicBezTo>
                    <a:pt x="930" y="3103"/>
                    <a:pt x="246" y="2110"/>
                    <a:pt x="246" y="1029"/>
                  </a:cubicBezTo>
                  <a:cubicBezTo>
                    <a:pt x="235" y="660"/>
                    <a:pt x="352" y="298"/>
                    <a:pt x="568" y="0"/>
                  </a:cubicBezTo>
                  <a:close/>
                </a:path>
              </a:pathLst>
            </a:custGeom>
            <a:solidFill>
              <a:srgbClr val="E5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170;p139"/>
            <p:cNvSpPr/>
            <p:nvPr/>
          </p:nvSpPr>
          <p:spPr>
            <a:xfrm>
              <a:off x="6014799" y="2109058"/>
              <a:ext cx="54333" cy="81341"/>
            </a:xfrm>
            <a:custGeom>
              <a:avLst/>
              <a:gdLst/>
              <a:ahLst/>
              <a:cxnLst/>
              <a:rect l="l" t="t" r="r" b="b"/>
              <a:pathLst>
                <a:path w="1024" h="1533" extrusionOk="0">
                  <a:moveTo>
                    <a:pt x="889" y="0"/>
                  </a:moveTo>
                  <a:cubicBezTo>
                    <a:pt x="772" y="0"/>
                    <a:pt x="525" y="278"/>
                    <a:pt x="322" y="668"/>
                  </a:cubicBezTo>
                  <a:cubicBezTo>
                    <a:pt x="106" y="1089"/>
                    <a:pt x="0" y="1474"/>
                    <a:pt x="106" y="1527"/>
                  </a:cubicBezTo>
                  <a:cubicBezTo>
                    <a:pt x="113" y="1531"/>
                    <a:pt x="122" y="1533"/>
                    <a:pt x="132" y="1533"/>
                  </a:cubicBezTo>
                  <a:cubicBezTo>
                    <a:pt x="247" y="1533"/>
                    <a:pt x="492" y="1254"/>
                    <a:pt x="702" y="866"/>
                  </a:cubicBezTo>
                  <a:cubicBezTo>
                    <a:pt x="924" y="446"/>
                    <a:pt x="1023" y="60"/>
                    <a:pt x="918" y="7"/>
                  </a:cubicBezTo>
                  <a:cubicBezTo>
                    <a:pt x="909" y="2"/>
                    <a:pt x="900" y="0"/>
                    <a:pt x="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171;p139"/>
            <p:cNvSpPr/>
            <p:nvPr/>
          </p:nvSpPr>
          <p:spPr>
            <a:xfrm>
              <a:off x="5815399" y="2409590"/>
              <a:ext cx="406599" cy="83145"/>
            </a:xfrm>
            <a:custGeom>
              <a:avLst/>
              <a:gdLst/>
              <a:ahLst/>
              <a:cxnLst/>
              <a:rect l="l" t="t" r="r" b="b"/>
              <a:pathLst>
                <a:path w="7663" h="1567" extrusionOk="0">
                  <a:moveTo>
                    <a:pt x="3940" y="0"/>
                  </a:moveTo>
                  <a:lnTo>
                    <a:pt x="13" y="333"/>
                  </a:lnTo>
                  <a:cubicBezTo>
                    <a:pt x="1" y="403"/>
                    <a:pt x="1" y="485"/>
                    <a:pt x="1" y="579"/>
                  </a:cubicBezTo>
                  <a:cubicBezTo>
                    <a:pt x="1" y="1566"/>
                    <a:pt x="492" y="1566"/>
                    <a:pt x="492" y="1566"/>
                  </a:cubicBezTo>
                  <a:lnTo>
                    <a:pt x="7662" y="1315"/>
                  </a:lnTo>
                  <a:lnTo>
                    <a:pt x="7662" y="982"/>
                  </a:lnTo>
                  <a:lnTo>
                    <a:pt x="7498" y="859"/>
                  </a:lnTo>
                  <a:lnTo>
                    <a:pt x="7662" y="736"/>
                  </a:lnTo>
                  <a:lnTo>
                    <a:pt x="7662" y="421"/>
                  </a:lnTo>
                  <a:lnTo>
                    <a:pt x="3940"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72;p139"/>
            <p:cNvSpPr/>
            <p:nvPr/>
          </p:nvSpPr>
          <p:spPr>
            <a:xfrm>
              <a:off x="5816036" y="2387888"/>
              <a:ext cx="406227" cy="39424"/>
            </a:xfrm>
            <a:custGeom>
              <a:avLst/>
              <a:gdLst/>
              <a:ahLst/>
              <a:cxnLst/>
              <a:rect l="l" t="t" r="r" b="b"/>
              <a:pathLst>
                <a:path w="7656" h="743" extrusionOk="0">
                  <a:moveTo>
                    <a:pt x="486" y="0"/>
                  </a:moveTo>
                  <a:cubicBezTo>
                    <a:pt x="486" y="0"/>
                    <a:pt x="77" y="0"/>
                    <a:pt x="1" y="742"/>
                  </a:cubicBezTo>
                  <a:lnTo>
                    <a:pt x="7656" y="584"/>
                  </a:lnTo>
                  <a:lnTo>
                    <a:pt x="7656" y="246"/>
                  </a:lnTo>
                  <a:lnTo>
                    <a:pt x="486"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73;p139"/>
            <p:cNvSpPr/>
            <p:nvPr/>
          </p:nvSpPr>
          <p:spPr>
            <a:xfrm>
              <a:off x="5822244" y="2418875"/>
              <a:ext cx="399754" cy="13053"/>
            </a:xfrm>
            <a:custGeom>
              <a:avLst/>
              <a:gdLst/>
              <a:ahLst/>
              <a:cxnLst/>
              <a:rect l="l" t="t" r="r" b="b"/>
              <a:pathLst>
                <a:path w="7534" h="246" extrusionOk="0">
                  <a:moveTo>
                    <a:pt x="0" y="0"/>
                  </a:moveTo>
                  <a:lnTo>
                    <a:pt x="0" y="246"/>
                  </a:lnTo>
                  <a:lnTo>
                    <a:pt x="7533" y="246"/>
                  </a:lnTo>
                  <a:lnTo>
                    <a:pt x="753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74;p139"/>
            <p:cNvSpPr/>
            <p:nvPr/>
          </p:nvSpPr>
          <p:spPr>
            <a:xfrm>
              <a:off x="5822244" y="2448642"/>
              <a:ext cx="399754" cy="13053"/>
            </a:xfrm>
            <a:custGeom>
              <a:avLst/>
              <a:gdLst/>
              <a:ahLst/>
              <a:cxnLst/>
              <a:rect l="l" t="t" r="r" b="b"/>
              <a:pathLst>
                <a:path w="7534" h="246" extrusionOk="0">
                  <a:moveTo>
                    <a:pt x="0" y="0"/>
                  </a:moveTo>
                  <a:lnTo>
                    <a:pt x="0" y="246"/>
                  </a:lnTo>
                  <a:lnTo>
                    <a:pt x="7533" y="246"/>
                  </a:lnTo>
                  <a:lnTo>
                    <a:pt x="753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5;p139"/>
            <p:cNvSpPr/>
            <p:nvPr/>
          </p:nvSpPr>
          <p:spPr>
            <a:xfrm>
              <a:off x="5805477" y="2374517"/>
              <a:ext cx="429521" cy="126601"/>
            </a:xfrm>
            <a:custGeom>
              <a:avLst/>
              <a:gdLst/>
              <a:ahLst/>
              <a:cxnLst/>
              <a:rect l="l" t="t" r="r" b="b"/>
              <a:pathLst>
                <a:path w="8095" h="2386" extrusionOk="0">
                  <a:moveTo>
                    <a:pt x="679" y="1"/>
                  </a:moveTo>
                  <a:cubicBezTo>
                    <a:pt x="550" y="1"/>
                    <a:pt x="422" y="36"/>
                    <a:pt x="311" y="112"/>
                  </a:cubicBezTo>
                  <a:cubicBezTo>
                    <a:pt x="106" y="422"/>
                    <a:pt x="1" y="784"/>
                    <a:pt x="1" y="1152"/>
                  </a:cubicBezTo>
                  <a:cubicBezTo>
                    <a:pt x="1" y="1964"/>
                    <a:pt x="340" y="2385"/>
                    <a:pt x="673" y="2385"/>
                  </a:cubicBezTo>
                  <a:cubicBezTo>
                    <a:pt x="1059" y="2385"/>
                    <a:pt x="6821" y="2221"/>
                    <a:pt x="8095" y="2221"/>
                  </a:cubicBezTo>
                  <a:lnTo>
                    <a:pt x="8095" y="2099"/>
                  </a:lnTo>
                  <a:cubicBezTo>
                    <a:pt x="8095" y="2029"/>
                    <a:pt x="8036" y="1976"/>
                    <a:pt x="7966" y="1976"/>
                  </a:cubicBezTo>
                  <a:lnTo>
                    <a:pt x="679" y="1976"/>
                  </a:lnTo>
                  <a:cubicBezTo>
                    <a:pt x="503" y="1976"/>
                    <a:pt x="422" y="1760"/>
                    <a:pt x="422" y="1240"/>
                  </a:cubicBezTo>
                  <a:cubicBezTo>
                    <a:pt x="416" y="1111"/>
                    <a:pt x="422" y="983"/>
                    <a:pt x="439" y="854"/>
                  </a:cubicBezTo>
                  <a:cubicBezTo>
                    <a:pt x="480" y="492"/>
                    <a:pt x="585" y="416"/>
                    <a:pt x="761" y="416"/>
                  </a:cubicBezTo>
                  <a:cubicBezTo>
                    <a:pt x="918" y="416"/>
                    <a:pt x="6809" y="252"/>
                    <a:pt x="8095" y="252"/>
                  </a:cubicBezTo>
                  <a:lnTo>
                    <a:pt x="8095" y="129"/>
                  </a:lnTo>
                  <a:cubicBezTo>
                    <a:pt x="8095" y="59"/>
                    <a:pt x="8042" y="1"/>
                    <a:pt x="7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76;p139"/>
            <p:cNvSpPr/>
            <p:nvPr/>
          </p:nvSpPr>
          <p:spPr>
            <a:xfrm>
              <a:off x="5801445" y="2380407"/>
              <a:ext cx="433553" cy="125328"/>
            </a:xfrm>
            <a:custGeom>
              <a:avLst/>
              <a:gdLst/>
              <a:ahLst/>
              <a:cxnLst/>
              <a:rect l="l" t="t" r="r" b="b"/>
              <a:pathLst>
                <a:path w="8171" h="2362" extrusionOk="0">
                  <a:moveTo>
                    <a:pt x="392" y="1"/>
                  </a:moveTo>
                  <a:lnTo>
                    <a:pt x="392" y="1"/>
                  </a:lnTo>
                  <a:cubicBezTo>
                    <a:pt x="153" y="164"/>
                    <a:pt x="1" y="527"/>
                    <a:pt x="1" y="1129"/>
                  </a:cubicBezTo>
                  <a:cubicBezTo>
                    <a:pt x="1" y="1994"/>
                    <a:pt x="322" y="2362"/>
                    <a:pt x="755" y="2362"/>
                  </a:cubicBezTo>
                  <a:lnTo>
                    <a:pt x="8048" y="2362"/>
                  </a:lnTo>
                  <a:cubicBezTo>
                    <a:pt x="8118" y="2362"/>
                    <a:pt x="8171" y="2303"/>
                    <a:pt x="8171" y="2239"/>
                  </a:cubicBezTo>
                  <a:lnTo>
                    <a:pt x="8171" y="2116"/>
                  </a:lnTo>
                  <a:lnTo>
                    <a:pt x="755" y="2116"/>
                  </a:lnTo>
                  <a:cubicBezTo>
                    <a:pt x="422" y="2116"/>
                    <a:pt x="246" y="1853"/>
                    <a:pt x="246" y="1047"/>
                  </a:cubicBezTo>
                  <a:cubicBezTo>
                    <a:pt x="246" y="614"/>
                    <a:pt x="293" y="252"/>
                    <a:pt x="392" y="1"/>
                  </a:cubicBezTo>
                  <a:close/>
                </a:path>
              </a:pathLst>
            </a:custGeom>
            <a:solidFill>
              <a:srgbClr val="228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77;p139"/>
            <p:cNvSpPr/>
            <p:nvPr/>
          </p:nvSpPr>
          <p:spPr>
            <a:xfrm>
              <a:off x="5828771" y="2387888"/>
              <a:ext cx="406227" cy="32260"/>
            </a:xfrm>
            <a:custGeom>
              <a:avLst/>
              <a:gdLst/>
              <a:ahLst/>
              <a:cxnLst/>
              <a:rect l="l" t="t" r="r" b="b"/>
              <a:pathLst>
                <a:path w="7656" h="608" extrusionOk="0">
                  <a:moveTo>
                    <a:pt x="322" y="0"/>
                  </a:moveTo>
                  <a:cubicBezTo>
                    <a:pt x="146" y="0"/>
                    <a:pt x="59" y="70"/>
                    <a:pt x="0" y="602"/>
                  </a:cubicBezTo>
                  <a:lnTo>
                    <a:pt x="0" y="608"/>
                  </a:lnTo>
                  <a:cubicBezTo>
                    <a:pt x="35" y="357"/>
                    <a:pt x="117" y="246"/>
                    <a:pt x="240" y="246"/>
                  </a:cubicBezTo>
                  <a:lnTo>
                    <a:pt x="7533" y="246"/>
                  </a:lnTo>
                  <a:cubicBezTo>
                    <a:pt x="7603" y="246"/>
                    <a:pt x="7656" y="193"/>
                    <a:pt x="7656" y="123"/>
                  </a:cubicBezTo>
                  <a:lnTo>
                    <a:pt x="7656" y="0"/>
                  </a:lnTo>
                  <a:close/>
                </a:path>
              </a:pathLst>
            </a:custGeom>
            <a:solidFill>
              <a:srgbClr val="228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134;p133"/>
          <p:cNvGrpSpPr/>
          <p:nvPr/>
        </p:nvGrpSpPr>
        <p:grpSpPr>
          <a:xfrm>
            <a:off x="6256000" y="1803319"/>
            <a:ext cx="1696393" cy="1150803"/>
            <a:chOff x="4111855" y="2965449"/>
            <a:chExt cx="2337104" cy="1450244"/>
          </a:xfrm>
        </p:grpSpPr>
        <p:sp>
          <p:nvSpPr>
            <p:cNvPr id="15" name="Google Shape;7135;p133"/>
            <p:cNvSpPr/>
            <p:nvPr/>
          </p:nvSpPr>
          <p:spPr>
            <a:xfrm>
              <a:off x="4196512" y="2965449"/>
              <a:ext cx="2167790" cy="1294506"/>
            </a:xfrm>
            <a:custGeom>
              <a:avLst/>
              <a:gdLst/>
              <a:ahLst/>
              <a:cxnLst/>
              <a:rect l="l" t="t" r="r" b="b"/>
              <a:pathLst>
                <a:path w="153935" h="91923" extrusionOk="0">
                  <a:moveTo>
                    <a:pt x="3675" y="0"/>
                  </a:moveTo>
                  <a:cubicBezTo>
                    <a:pt x="1634" y="0"/>
                    <a:pt x="1" y="1633"/>
                    <a:pt x="1" y="3674"/>
                  </a:cubicBezTo>
                  <a:lnTo>
                    <a:pt x="1" y="88249"/>
                  </a:lnTo>
                  <a:cubicBezTo>
                    <a:pt x="1" y="90290"/>
                    <a:pt x="1634" y="91922"/>
                    <a:pt x="3675" y="91922"/>
                  </a:cubicBezTo>
                  <a:lnTo>
                    <a:pt x="150261" y="91922"/>
                  </a:lnTo>
                  <a:cubicBezTo>
                    <a:pt x="152302" y="91922"/>
                    <a:pt x="153935" y="90290"/>
                    <a:pt x="153935" y="88249"/>
                  </a:cubicBezTo>
                  <a:lnTo>
                    <a:pt x="153935" y="3674"/>
                  </a:lnTo>
                  <a:cubicBezTo>
                    <a:pt x="153935" y="1633"/>
                    <a:pt x="152302" y="0"/>
                    <a:pt x="150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136;p133"/>
            <p:cNvSpPr/>
            <p:nvPr/>
          </p:nvSpPr>
          <p:spPr>
            <a:xfrm>
              <a:off x="4111855" y="4236944"/>
              <a:ext cx="2337104" cy="178749"/>
            </a:xfrm>
            <a:custGeom>
              <a:avLst/>
              <a:gdLst/>
              <a:ahLst/>
              <a:cxnLst/>
              <a:rect l="l" t="t" r="r" b="b"/>
              <a:pathLst>
                <a:path w="165958" h="12693" extrusionOk="0">
                  <a:moveTo>
                    <a:pt x="0" y="1"/>
                  </a:moveTo>
                  <a:lnTo>
                    <a:pt x="0" y="12692"/>
                  </a:lnTo>
                  <a:lnTo>
                    <a:pt x="165958" y="12692"/>
                  </a:lnTo>
                  <a:lnTo>
                    <a:pt x="165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37;p133"/>
            <p:cNvSpPr/>
            <p:nvPr/>
          </p:nvSpPr>
          <p:spPr>
            <a:xfrm>
              <a:off x="4111855" y="4236944"/>
              <a:ext cx="2337104" cy="42867"/>
            </a:xfrm>
            <a:custGeom>
              <a:avLst/>
              <a:gdLst/>
              <a:ahLst/>
              <a:cxnLst/>
              <a:rect l="l" t="t" r="r" b="b"/>
              <a:pathLst>
                <a:path w="165958" h="3044" extrusionOk="0">
                  <a:moveTo>
                    <a:pt x="0" y="1"/>
                  </a:moveTo>
                  <a:lnTo>
                    <a:pt x="0" y="3044"/>
                  </a:lnTo>
                  <a:lnTo>
                    <a:pt x="165958" y="3044"/>
                  </a:lnTo>
                  <a:lnTo>
                    <a:pt x="16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7138;p133"/>
            <p:cNvGrpSpPr/>
            <p:nvPr/>
          </p:nvGrpSpPr>
          <p:grpSpPr>
            <a:xfrm>
              <a:off x="4288492" y="4159082"/>
              <a:ext cx="1983830" cy="77876"/>
              <a:chOff x="4326642" y="4159082"/>
              <a:chExt cx="1983830" cy="77876"/>
            </a:xfrm>
          </p:grpSpPr>
          <p:sp>
            <p:nvSpPr>
              <p:cNvPr id="19" name="Google Shape;7139;p133"/>
              <p:cNvSpPr/>
              <p:nvPr/>
            </p:nvSpPr>
            <p:spPr>
              <a:xfrm>
                <a:off x="4326642" y="4159082"/>
                <a:ext cx="205393" cy="77876"/>
              </a:xfrm>
              <a:custGeom>
                <a:avLst/>
                <a:gdLst/>
                <a:ahLst/>
                <a:cxnLst/>
                <a:rect l="l" t="t" r="r" b="b"/>
                <a:pathLst>
                  <a:path w="14585" h="5530" extrusionOk="0">
                    <a:moveTo>
                      <a:pt x="0" y="0"/>
                    </a:moveTo>
                    <a:lnTo>
                      <a:pt x="0" y="5530"/>
                    </a:lnTo>
                    <a:lnTo>
                      <a:pt x="14585" y="5530"/>
                    </a:lnTo>
                    <a:lnTo>
                      <a:pt x="14585"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140;p133"/>
              <p:cNvSpPr/>
              <p:nvPr/>
            </p:nvSpPr>
            <p:spPr>
              <a:xfrm>
                <a:off x="4558679" y="4159082"/>
                <a:ext cx="205393" cy="77876"/>
              </a:xfrm>
              <a:custGeom>
                <a:avLst/>
                <a:gdLst/>
                <a:ahLst/>
                <a:cxnLst/>
                <a:rect l="l" t="t" r="r" b="b"/>
                <a:pathLst>
                  <a:path w="14585" h="5530" extrusionOk="0">
                    <a:moveTo>
                      <a:pt x="0" y="0"/>
                    </a:moveTo>
                    <a:lnTo>
                      <a:pt x="0" y="5530"/>
                    </a:lnTo>
                    <a:lnTo>
                      <a:pt x="14585" y="5530"/>
                    </a:lnTo>
                    <a:lnTo>
                      <a:pt x="14585"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141;p133"/>
              <p:cNvSpPr/>
              <p:nvPr/>
            </p:nvSpPr>
            <p:spPr>
              <a:xfrm>
                <a:off x="5417317" y="4159082"/>
                <a:ext cx="205407" cy="77876"/>
              </a:xfrm>
              <a:custGeom>
                <a:avLst/>
                <a:gdLst/>
                <a:ahLst/>
                <a:cxnLst/>
                <a:rect l="l" t="t" r="r" b="b"/>
                <a:pathLst>
                  <a:path w="14586" h="5530" extrusionOk="0">
                    <a:moveTo>
                      <a:pt x="1" y="0"/>
                    </a:moveTo>
                    <a:lnTo>
                      <a:pt x="1" y="5530"/>
                    </a:lnTo>
                    <a:lnTo>
                      <a:pt x="14585" y="5530"/>
                    </a:lnTo>
                    <a:lnTo>
                      <a:pt x="14585"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42;p133"/>
              <p:cNvSpPr/>
              <p:nvPr/>
            </p:nvSpPr>
            <p:spPr>
              <a:xfrm>
                <a:off x="5652495" y="4159082"/>
                <a:ext cx="205914" cy="77876"/>
              </a:xfrm>
              <a:custGeom>
                <a:avLst/>
                <a:gdLst/>
                <a:ahLst/>
                <a:cxnLst/>
                <a:rect l="l" t="t" r="r" b="b"/>
                <a:pathLst>
                  <a:path w="14622" h="5530" extrusionOk="0">
                    <a:moveTo>
                      <a:pt x="0" y="0"/>
                    </a:moveTo>
                    <a:lnTo>
                      <a:pt x="0" y="5530"/>
                    </a:lnTo>
                    <a:lnTo>
                      <a:pt x="14622" y="5530"/>
                    </a:lnTo>
                    <a:lnTo>
                      <a:pt x="14622"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43;p133"/>
              <p:cNvSpPr/>
              <p:nvPr/>
            </p:nvSpPr>
            <p:spPr>
              <a:xfrm>
                <a:off x="5898122" y="4159082"/>
                <a:ext cx="412350" cy="77876"/>
              </a:xfrm>
              <a:custGeom>
                <a:avLst/>
                <a:gdLst/>
                <a:ahLst/>
                <a:cxnLst/>
                <a:rect l="l" t="t" r="r" b="b"/>
                <a:pathLst>
                  <a:path w="29281" h="5530" extrusionOk="0">
                    <a:moveTo>
                      <a:pt x="0" y="0"/>
                    </a:moveTo>
                    <a:lnTo>
                      <a:pt x="0" y="5530"/>
                    </a:lnTo>
                    <a:lnTo>
                      <a:pt x="29280" y="5530"/>
                    </a:lnTo>
                    <a:lnTo>
                      <a:pt x="29280"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144;p133"/>
              <p:cNvSpPr/>
              <p:nvPr/>
            </p:nvSpPr>
            <p:spPr>
              <a:xfrm>
                <a:off x="4790716" y="4159082"/>
                <a:ext cx="583241" cy="77876"/>
              </a:xfrm>
              <a:custGeom>
                <a:avLst/>
                <a:gdLst/>
                <a:ahLst/>
                <a:cxnLst/>
                <a:rect l="l" t="t" r="r" b="b"/>
                <a:pathLst>
                  <a:path w="41416" h="5530" extrusionOk="0">
                    <a:moveTo>
                      <a:pt x="0" y="0"/>
                    </a:moveTo>
                    <a:lnTo>
                      <a:pt x="0" y="5530"/>
                    </a:lnTo>
                    <a:lnTo>
                      <a:pt x="41416" y="5530"/>
                    </a:lnTo>
                    <a:lnTo>
                      <a:pt x="41416" y="0"/>
                    </a:lnTo>
                    <a:close/>
                  </a:path>
                </a:pathLst>
              </a:custGeom>
              <a:solidFill>
                <a:srgbClr val="29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45;p133"/>
              <p:cNvSpPr/>
              <p:nvPr/>
            </p:nvSpPr>
            <p:spPr>
              <a:xfrm>
                <a:off x="4326642" y="4159082"/>
                <a:ext cx="205393" cy="20391"/>
              </a:xfrm>
              <a:custGeom>
                <a:avLst/>
                <a:gdLst/>
                <a:ahLst/>
                <a:cxnLst/>
                <a:rect l="l" t="t" r="r" b="b"/>
                <a:pathLst>
                  <a:path w="14585" h="1448" extrusionOk="0">
                    <a:moveTo>
                      <a:pt x="0" y="0"/>
                    </a:moveTo>
                    <a:lnTo>
                      <a:pt x="0" y="1448"/>
                    </a:lnTo>
                    <a:lnTo>
                      <a:pt x="14585" y="1448"/>
                    </a:lnTo>
                    <a:lnTo>
                      <a:pt x="145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46;p133"/>
              <p:cNvSpPr/>
              <p:nvPr/>
            </p:nvSpPr>
            <p:spPr>
              <a:xfrm>
                <a:off x="4558679" y="4159082"/>
                <a:ext cx="205393" cy="20391"/>
              </a:xfrm>
              <a:custGeom>
                <a:avLst/>
                <a:gdLst/>
                <a:ahLst/>
                <a:cxnLst/>
                <a:rect l="l" t="t" r="r" b="b"/>
                <a:pathLst>
                  <a:path w="14585" h="1448" extrusionOk="0">
                    <a:moveTo>
                      <a:pt x="0" y="0"/>
                    </a:moveTo>
                    <a:lnTo>
                      <a:pt x="0" y="1448"/>
                    </a:lnTo>
                    <a:lnTo>
                      <a:pt x="14585" y="1448"/>
                    </a:lnTo>
                    <a:lnTo>
                      <a:pt x="145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47;p133"/>
              <p:cNvSpPr/>
              <p:nvPr/>
            </p:nvSpPr>
            <p:spPr>
              <a:xfrm>
                <a:off x="5417317" y="4159082"/>
                <a:ext cx="205407" cy="20391"/>
              </a:xfrm>
              <a:custGeom>
                <a:avLst/>
                <a:gdLst/>
                <a:ahLst/>
                <a:cxnLst/>
                <a:rect l="l" t="t" r="r" b="b"/>
                <a:pathLst>
                  <a:path w="14586" h="1448" extrusionOk="0">
                    <a:moveTo>
                      <a:pt x="1" y="0"/>
                    </a:moveTo>
                    <a:lnTo>
                      <a:pt x="1" y="1448"/>
                    </a:lnTo>
                    <a:lnTo>
                      <a:pt x="14585" y="1448"/>
                    </a:lnTo>
                    <a:lnTo>
                      <a:pt x="145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48;p133"/>
              <p:cNvSpPr/>
              <p:nvPr/>
            </p:nvSpPr>
            <p:spPr>
              <a:xfrm>
                <a:off x="5652495" y="4159082"/>
                <a:ext cx="205914" cy="20391"/>
              </a:xfrm>
              <a:custGeom>
                <a:avLst/>
                <a:gdLst/>
                <a:ahLst/>
                <a:cxnLst/>
                <a:rect l="l" t="t" r="r" b="b"/>
                <a:pathLst>
                  <a:path w="14622" h="1448" extrusionOk="0">
                    <a:moveTo>
                      <a:pt x="0" y="0"/>
                    </a:moveTo>
                    <a:lnTo>
                      <a:pt x="0" y="1448"/>
                    </a:lnTo>
                    <a:lnTo>
                      <a:pt x="14622" y="1448"/>
                    </a:lnTo>
                    <a:lnTo>
                      <a:pt x="14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49;p133"/>
              <p:cNvSpPr/>
              <p:nvPr/>
            </p:nvSpPr>
            <p:spPr>
              <a:xfrm>
                <a:off x="5898122" y="4159082"/>
                <a:ext cx="412350" cy="20391"/>
              </a:xfrm>
              <a:custGeom>
                <a:avLst/>
                <a:gdLst/>
                <a:ahLst/>
                <a:cxnLst/>
                <a:rect l="l" t="t" r="r" b="b"/>
                <a:pathLst>
                  <a:path w="29281" h="1448" extrusionOk="0">
                    <a:moveTo>
                      <a:pt x="0" y="0"/>
                    </a:moveTo>
                    <a:lnTo>
                      <a:pt x="0" y="1448"/>
                    </a:lnTo>
                    <a:lnTo>
                      <a:pt x="29280" y="1448"/>
                    </a:lnTo>
                    <a:lnTo>
                      <a:pt x="29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50;p133"/>
              <p:cNvSpPr/>
              <p:nvPr/>
            </p:nvSpPr>
            <p:spPr>
              <a:xfrm>
                <a:off x="4790716" y="4159082"/>
                <a:ext cx="583241" cy="20391"/>
              </a:xfrm>
              <a:custGeom>
                <a:avLst/>
                <a:gdLst/>
                <a:ahLst/>
                <a:cxnLst/>
                <a:rect l="l" t="t" r="r" b="b"/>
                <a:pathLst>
                  <a:path w="41416" h="1448" extrusionOk="0">
                    <a:moveTo>
                      <a:pt x="0" y="0"/>
                    </a:moveTo>
                    <a:lnTo>
                      <a:pt x="0" y="1448"/>
                    </a:lnTo>
                    <a:lnTo>
                      <a:pt x="41416" y="1448"/>
                    </a:lnTo>
                    <a:lnTo>
                      <a:pt x="414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 name="Google Shape;2720;p82"/>
          <p:cNvSpPr/>
          <p:nvPr/>
        </p:nvSpPr>
        <p:spPr>
          <a:xfrm>
            <a:off x="6384212" y="1913440"/>
            <a:ext cx="1439968" cy="734510"/>
          </a:xfrm>
          <a:prstGeom prst="roundRect">
            <a:avLst>
              <a:gd name="adj" fmla="val 271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35;p80">
            <a:hlinkClick r:id="" action="ppaction://noaction"/>
          </p:cNvPr>
          <p:cNvSpPr txBox="1">
            <a:spLocks/>
          </p:cNvSpPr>
          <p:nvPr/>
        </p:nvSpPr>
        <p:spPr>
          <a:xfrm>
            <a:off x="990600" y="2517922"/>
            <a:ext cx="2227200" cy="87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ro-RO" dirty="0"/>
          </a:p>
        </p:txBody>
      </p:sp>
      <p:sp>
        <p:nvSpPr>
          <p:cNvPr id="33" name="Google Shape;2635;p80">
            <a:hlinkClick r:id="" action="ppaction://noaction"/>
          </p:cNvPr>
          <p:cNvSpPr txBox="1">
            <a:spLocks/>
          </p:cNvSpPr>
          <p:nvPr/>
        </p:nvSpPr>
        <p:spPr>
          <a:xfrm rot="20690603">
            <a:off x="3566978" y="2156130"/>
            <a:ext cx="2227200" cy="87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ro-RO" dirty="0">
                <a:solidFill>
                  <a:schemeClr val="bg2"/>
                </a:solidFill>
                <a:latin typeface="Ubuntu" charset="0"/>
              </a:rPr>
              <a:t>Collaborative learning</a:t>
            </a:r>
          </a:p>
        </p:txBody>
      </p:sp>
      <p:sp>
        <p:nvSpPr>
          <p:cNvPr id="34" name="Rectangle 33"/>
          <p:cNvSpPr/>
          <p:nvPr/>
        </p:nvSpPr>
        <p:spPr>
          <a:xfrm rot="975814">
            <a:off x="3626434" y="3289817"/>
            <a:ext cx="2348331" cy="536260"/>
          </a:xfrm>
          <a:prstGeom prst="rect">
            <a:avLst/>
          </a:prstGeom>
        </p:spPr>
        <p:txBody>
          <a:bodyPr wrap="square">
            <a:spAutoFit/>
          </a:bodyPr>
          <a:lstStyle/>
          <a:p>
            <a:pPr algn="ctr"/>
            <a:r>
              <a:rPr lang="ro-RO" dirty="0">
                <a:solidFill>
                  <a:schemeClr val="bg2"/>
                </a:solidFill>
                <a:latin typeface="Ubuntu" charset="0"/>
              </a:rPr>
              <a:t>Streamlining the educational process</a:t>
            </a:r>
            <a:endParaRPr lang="en-US" dirty="0">
              <a:solidFill>
                <a:schemeClr val="bg2"/>
              </a:solidFill>
              <a:latin typeface="Ubuntu" charset="0"/>
            </a:endParaRPr>
          </a:p>
        </p:txBody>
      </p:sp>
      <p:sp>
        <p:nvSpPr>
          <p:cNvPr id="35" name="Rectangle 34"/>
          <p:cNvSpPr/>
          <p:nvPr/>
        </p:nvSpPr>
        <p:spPr>
          <a:xfrm>
            <a:off x="5668546" y="4248150"/>
            <a:ext cx="2871299" cy="369332"/>
          </a:xfrm>
          <a:prstGeom prst="rect">
            <a:avLst/>
          </a:prstGeom>
        </p:spPr>
        <p:txBody>
          <a:bodyPr wrap="none">
            <a:spAutoFit/>
          </a:bodyPr>
          <a:lstStyle/>
          <a:p>
            <a:pPr algn="ctr"/>
            <a:r>
              <a:rPr lang="ro-RO" sz="1800" b="1" dirty="0">
                <a:solidFill>
                  <a:schemeClr val="accent4"/>
                </a:solidFill>
                <a:latin typeface="Ubuntu" charset="0"/>
              </a:rPr>
              <a:t>HOLISTIC DEVELOPMENT</a:t>
            </a:r>
            <a:endParaRPr lang="en-US" sz="1800" b="1" dirty="0">
              <a:solidFill>
                <a:schemeClr val="accent4"/>
              </a:solidFill>
              <a:latin typeface="Ubuntu" charset="0"/>
            </a:endParaRPr>
          </a:p>
        </p:txBody>
      </p:sp>
      <p:cxnSp>
        <p:nvCxnSpPr>
          <p:cNvPr id="37" name="Straight Arrow Connector 36"/>
          <p:cNvCxnSpPr/>
          <p:nvPr/>
        </p:nvCxnSpPr>
        <p:spPr>
          <a:xfrm flipV="1">
            <a:off x="3476025" y="2425118"/>
            <a:ext cx="2467575" cy="6038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3476025" y="3470449"/>
            <a:ext cx="2467575" cy="7015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21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4"/>
        <p:cNvGrpSpPr/>
        <p:nvPr/>
      </p:nvGrpSpPr>
      <p:grpSpPr>
        <a:xfrm>
          <a:off x="0" y="0"/>
          <a:ext cx="0" cy="0"/>
          <a:chOff x="0" y="0"/>
          <a:chExt cx="0" cy="0"/>
        </a:xfrm>
      </p:grpSpPr>
      <p:grpSp>
        <p:nvGrpSpPr>
          <p:cNvPr id="1435" name="Google Shape;1435;p64"/>
          <p:cNvGrpSpPr/>
          <p:nvPr/>
        </p:nvGrpSpPr>
        <p:grpSpPr>
          <a:xfrm>
            <a:off x="721002" y="1745676"/>
            <a:ext cx="3449327" cy="2639109"/>
            <a:chOff x="721002" y="1745676"/>
            <a:chExt cx="3449327" cy="2639109"/>
          </a:xfrm>
        </p:grpSpPr>
        <p:sp>
          <p:nvSpPr>
            <p:cNvPr id="1436" name="Google Shape;1436;p64"/>
            <p:cNvSpPr/>
            <p:nvPr/>
          </p:nvSpPr>
          <p:spPr>
            <a:xfrm>
              <a:off x="2000276" y="3071311"/>
              <a:ext cx="932483" cy="1274767"/>
            </a:xfrm>
            <a:custGeom>
              <a:avLst/>
              <a:gdLst/>
              <a:ahLst/>
              <a:cxnLst/>
              <a:rect l="l" t="t" r="r" b="b"/>
              <a:pathLst>
                <a:path w="48209" h="65905" extrusionOk="0">
                  <a:moveTo>
                    <a:pt x="11728" y="1"/>
                  </a:moveTo>
                  <a:cubicBezTo>
                    <a:pt x="10407" y="1"/>
                    <a:pt x="9068" y="257"/>
                    <a:pt x="7782" y="795"/>
                  </a:cubicBezTo>
                  <a:cubicBezTo>
                    <a:pt x="2372" y="3105"/>
                    <a:pt x="1" y="9488"/>
                    <a:pt x="2615" y="14747"/>
                  </a:cubicBezTo>
                  <a:lnTo>
                    <a:pt x="27053" y="60158"/>
                  </a:lnTo>
                  <a:cubicBezTo>
                    <a:pt x="28861" y="63773"/>
                    <a:pt x="32524" y="65904"/>
                    <a:pt x="36372" y="65904"/>
                  </a:cubicBezTo>
                  <a:cubicBezTo>
                    <a:pt x="37570" y="65904"/>
                    <a:pt x="38787" y="65698"/>
                    <a:pt x="39971" y="65264"/>
                  </a:cubicBezTo>
                  <a:cubicBezTo>
                    <a:pt x="45473" y="63228"/>
                    <a:pt x="48208" y="57027"/>
                    <a:pt x="45989" y="51586"/>
                  </a:cubicBezTo>
                  <a:cubicBezTo>
                    <a:pt x="40761" y="38911"/>
                    <a:pt x="24652" y="11707"/>
                    <a:pt x="20427" y="4838"/>
                  </a:cubicBezTo>
                  <a:cubicBezTo>
                    <a:pt x="18513" y="1759"/>
                    <a:pt x="15184" y="1"/>
                    <a:pt x="11728" y="1"/>
                  </a:cubicBez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4"/>
            <p:cNvSpPr/>
            <p:nvPr/>
          </p:nvSpPr>
          <p:spPr>
            <a:xfrm>
              <a:off x="1897397" y="2990676"/>
              <a:ext cx="744338" cy="749812"/>
            </a:xfrm>
            <a:custGeom>
              <a:avLst/>
              <a:gdLst/>
              <a:ahLst/>
              <a:cxnLst/>
              <a:rect l="l" t="t" r="r" b="b"/>
              <a:pathLst>
                <a:path w="38482" h="38765" extrusionOk="0">
                  <a:moveTo>
                    <a:pt x="15810" y="1"/>
                  </a:moveTo>
                  <a:cubicBezTo>
                    <a:pt x="12180" y="1"/>
                    <a:pt x="8530" y="1350"/>
                    <a:pt x="5684" y="4113"/>
                  </a:cubicBezTo>
                  <a:cubicBezTo>
                    <a:pt x="1186" y="8460"/>
                    <a:pt x="0" y="15177"/>
                    <a:pt x="2706" y="20800"/>
                  </a:cubicBezTo>
                  <a:lnTo>
                    <a:pt x="11308" y="38764"/>
                  </a:lnTo>
                  <a:lnTo>
                    <a:pt x="38481" y="22199"/>
                  </a:lnTo>
                  <a:cubicBezTo>
                    <a:pt x="38481" y="22199"/>
                    <a:pt x="30639" y="10192"/>
                    <a:pt x="27600" y="6028"/>
                  </a:cubicBezTo>
                  <a:cubicBezTo>
                    <a:pt x="24730" y="2051"/>
                    <a:pt x="20285" y="1"/>
                    <a:pt x="15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4"/>
            <p:cNvSpPr/>
            <p:nvPr/>
          </p:nvSpPr>
          <p:spPr>
            <a:xfrm>
              <a:off x="1168393" y="2950871"/>
              <a:ext cx="1189989" cy="1236431"/>
            </a:xfrm>
            <a:custGeom>
              <a:avLst/>
              <a:gdLst/>
              <a:ahLst/>
              <a:cxnLst/>
              <a:rect l="l" t="t" r="r" b="b"/>
              <a:pathLst>
                <a:path w="61522" h="63923" extrusionOk="0">
                  <a:moveTo>
                    <a:pt x="29059" y="1"/>
                  </a:moveTo>
                  <a:cubicBezTo>
                    <a:pt x="29059" y="1"/>
                    <a:pt x="11886" y="2189"/>
                    <a:pt x="8420" y="3314"/>
                  </a:cubicBezTo>
                  <a:cubicBezTo>
                    <a:pt x="3040" y="5016"/>
                    <a:pt x="2402" y="11916"/>
                    <a:pt x="2554" y="17569"/>
                  </a:cubicBezTo>
                  <a:lnTo>
                    <a:pt x="1" y="63923"/>
                  </a:lnTo>
                  <a:lnTo>
                    <a:pt x="59029" y="63923"/>
                  </a:lnTo>
                  <a:lnTo>
                    <a:pt x="61370" y="11916"/>
                  </a:lnTo>
                  <a:cubicBezTo>
                    <a:pt x="61522" y="7083"/>
                    <a:pt x="60823" y="3314"/>
                    <a:pt x="56142" y="2068"/>
                  </a:cubicBezTo>
                  <a:cubicBezTo>
                    <a:pt x="52433" y="1065"/>
                    <a:pt x="46202" y="1"/>
                    <a:pt x="46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4"/>
            <p:cNvSpPr/>
            <p:nvPr/>
          </p:nvSpPr>
          <p:spPr>
            <a:xfrm>
              <a:off x="2335969" y="3308323"/>
              <a:ext cx="14720" cy="298087"/>
            </a:xfrm>
            <a:custGeom>
              <a:avLst/>
              <a:gdLst/>
              <a:ahLst/>
              <a:cxnLst/>
              <a:rect l="l" t="t" r="r" b="b"/>
              <a:pathLst>
                <a:path w="761" h="15411" fill="none" extrusionOk="0">
                  <a:moveTo>
                    <a:pt x="1" y="15411"/>
                  </a:moveTo>
                  <a:lnTo>
                    <a:pt x="761" y="0"/>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4"/>
            <p:cNvSpPr/>
            <p:nvPr/>
          </p:nvSpPr>
          <p:spPr>
            <a:xfrm>
              <a:off x="1650482" y="2950871"/>
              <a:ext cx="580701" cy="185340"/>
            </a:xfrm>
            <a:custGeom>
              <a:avLst/>
              <a:gdLst/>
              <a:ahLst/>
              <a:cxnLst/>
              <a:rect l="l" t="t" r="r" b="b"/>
              <a:pathLst>
                <a:path w="30022" h="9582" extrusionOk="0">
                  <a:moveTo>
                    <a:pt x="4134" y="1"/>
                  </a:moveTo>
                  <a:lnTo>
                    <a:pt x="0" y="426"/>
                  </a:lnTo>
                  <a:cubicBezTo>
                    <a:pt x="0" y="426"/>
                    <a:pt x="2432" y="9302"/>
                    <a:pt x="16292" y="9575"/>
                  </a:cubicBezTo>
                  <a:cubicBezTo>
                    <a:pt x="16500" y="9579"/>
                    <a:pt x="16703" y="9582"/>
                    <a:pt x="16903" y="9582"/>
                  </a:cubicBezTo>
                  <a:cubicBezTo>
                    <a:pt x="30022" y="9582"/>
                    <a:pt x="25745" y="852"/>
                    <a:pt x="25745" y="852"/>
                  </a:cubicBezTo>
                  <a:lnTo>
                    <a:pt x="21672" y="1"/>
                  </a:ln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4"/>
            <p:cNvSpPr/>
            <p:nvPr/>
          </p:nvSpPr>
          <p:spPr>
            <a:xfrm>
              <a:off x="721002" y="3095604"/>
              <a:ext cx="903082" cy="1255193"/>
            </a:xfrm>
            <a:custGeom>
              <a:avLst/>
              <a:gdLst/>
              <a:ahLst/>
              <a:cxnLst/>
              <a:rect l="l" t="t" r="r" b="b"/>
              <a:pathLst>
                <a:path w="46689" h="64893" extrusionOk="0">
                  <a:moveTo>
                    <a:pt x="34995" y="0"/>
                  </a:moveTo>
                  <a:cubicBezTo>
                    <a:pt x="31341" y="0"/>
                    <a:pt x="27845" y="1963"/>
                    <a:pt x="26019" y="5314"/>
                  </a:cubicBezTo>
                  <a:cubicBezTo>
                    <a:pt x="22190" y="12397"/>
                    <a:pt x="6445" y="38172"/>
                    <a:pt x="1916" y="51090"/>
                  </a:cubicBezTo>
                  <a:cubicBezTo>
                    <a:pt x="1" y="56653"/>
                    <a:pt x="3040" y="62701"/>
                    <a:pt x="8663" y="64434"/>
                  </a:cubicBezTo>
                  <a:cubicBezTo>
                    <a:pt x="9679" y="64744"/>
                    <a:pt x="10694" y="64892"/>
                    <a:pt x="11685" y="64892"/>
                  </a:cubicBezTo>
                  <a:cubicBezTo>
                    <a:pt x="15651" y="64892"/>
                    <a:pt x="19235" y="62519"/>
                    <a:pt x="20913" y="58628"/>
                  </a:cubicBezTo>
                  <a:lnTo>
                    <a:pt x="44348" y="14251"/>
                  </a:lnTo>
                  <a:cubicBezTo>
                    <a:pt x="46688" y="8840"/>
                    <a:pt x="43983" y="2579"/>
                    <a:pt x="38451" y="603"/>
                  </a:cubicBezTo>
                  <a:cubicBezTo>
                    <a:pt x="37315" y="195"/>
                    <a:pt x="36147" y="0"/>
                    <a:pt x="34995" y="0"/>
                  </a:cubicBez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4"/>
            <p:cNvSpPr/>
            <p:nvPr/>
          </p:nvSpPr>
          <p:spPr>
            <a:xfrm>
              <a:off x="935597" y="3004989"/>
              <a:ext cx="774319" cy="735499"/>
            </a:xfrm>
            <a:custGeom>
              <a:avLst/>
              <a:gdLst/>
              <a:ahLst/>
              <a:cxnLst/>
              <a:rect l="l" t="t" r="r" b="b"/>
              <a:pathLst>
                <a:path w="40032" h="38025" extrusionOk="0">
                  <a:moveTo>
                    <a:pt x="24226" y="0"/>
                  </a:moveTo>
                  <a:cubicBezTo>
                    <a:pt x="19748" y="0"/>
                    <a:pt x="15305" y="2052"/>
                    <a:pt x="12432" y="6018"/>
                  </a:cubicBezTo>
                  <a:cubicBezTo>
                    <a:pt x="9362" y="10212"/>
                    <a:pt x="0" y="23890"/>
                    <a:pt x="0" y="23890"/>
                  </a:cubicBezTo>
                  <a:lnTo>
                    <a:pt x="27235" y="38024"/>
                  </a:lnTo>
                  <a:lnTo>
                    <a:pt x="37326" y="20820"/>
                  </a:lnTo>
                  <a:cubicBezTo>
                    <a:pt x="40031" y="15167"/>
                    <a:pt x="38815" y="8449"/>
                    <a:pt x="34347" y="4103"/>
                  </a:cubicBezTo>
                  <a:cubicBezTo>
                    <a:pt x="31493" y="1343"/>
                    <a:pt x="27848" y="0"/>
                    <a:pt x="24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4"/>
            <p:cNvSpPr/>
            <p:nvPr/>
          </p:nvSpPr>
          <p:spPr>
            <a:xfrm>
              <a:off x="1399448" y="3444121"/>
              <a:ext cx="238126" cy="296346"/>
            </a:xfrm>
            <a:custGeom>
              <a:avLst/>
              <a:gdLst/>
              <a:ahLst/>
              <a:cxnLst/>
              <a:rect l="l" t="t" r="r" b="b"/>
              <a:pathLst>
                <a:path w="12311" h="15321" fill="none" extrusionOk="0">
                  <a:moveTo>
                    <a:pt x="0" y="13740"/>
                  </a:moveTo>
                  <a:lnTo>
                    <a:pt x="3253" y="15320"/>
                  </a:lnTo>
                  <a:lnTo>
                    <a:pt x="12311" y="1"/>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4"/>
            <p:cNvSpPr/>
            <p:nvPr/>
          </p:nvSpPr>
          <p:spPr>
            <a:xfrm>
              <a:off x="1975312" y="4098563"/>
              <a:ext cx="486812" cy="199228"/>
            </a:xfrm>
            <a:custGeom>
              <a:avLst/>
              <a:gdLst/>
              <a:ahLst/>
              <a:cxnLst/>
              <a:rect l="l" t="t" r="r" b="b"/>
              <a:pathLst>
                <a:path w="25168" h="10300" extrusionOk="0">
                  <a:moveTo>
                    <a:pt x="11716" y="1"/>
                  </a:moveTo>
                  <a:cubicBezTo>
                    <a:pt x="6974" y="1"/>
                    <a:pt x="3101" y="2244"/>
                    <a:pt x="3101" y="2244"/>
                  </a:cubicBezTo>
                  <a:lnTo>
                    <a:pt x="0" y="10299"/>
                  </a:lnTo>
                  <a:lnTo>
                    <a:pt x="25168" y="10299"/>
                  </a:lnTo>
                  <a:cubicBezTo>
                    <a:pt x="21675" y="2090"/>
                    <a:pt x="16291" y="1"/>
                    <a:pt x="11716" y="1"/>
                  </a:cubicBez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4"/>
            <p:cNvSpPr/>
            <p:nvPr/>
          </p:nvSpPr>
          <p:spPr>
            <a:xfrm>
              <a:off x="929118" y="4016149"/>
              <a:ext cx="1111207" cy="338765"/>
            </a:xfrm>
            <a:custGeom>
              <a:avLst/>
              <a:gdLst/>
              <a:ahLst/>
              <a:cxnLst/>
              <a:rect l="l" t="t" r="r" b="b"/>
              <a:pathLst>
                <a:path w="57449" h="17514" extrusionOk="0">
                  <a:moveTo>
                    <a:pt x="6171" y="1"/>
                  </a:moveTo>
                  <a:lnTo>
                    <a:pt x="1" y="17266"/>
                  </a:lnTo>
                  <a:cubicBezTo>
                    <a:pt x="1" y="17266"/>
                    <a:pt x="4289" y="17513"/>
                    <a:pt x="11366" y="17513"/>
                  </a:cubicBezTo>
                  <a:cubicBezTo>
                    <a:pt x="21465" y="17513"/>
                    <a:pt x="37245" y="17009"/>
                    <a:pt x="54348" y="14560"/>
                  </a:cubicBezTo>
                  <a:lnTo>
                    <a:pt x="57449" y="6505"/>
                  </a:lnTo>
                  <a:lnTo>
                    <a:pt x="6171" y="1"/>
                  </a:ln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4"/>
            <p:cNvSpPr/>
            <p:nvPr/>
          </p:nvSpPr>
          <p:spPr>
            <a:xfrm>
              <a:off x="1022596" y="4012629"/>
              <a:ext cx="199924" cy="25300"/>
            </a:xfrm>
            <a:custGeom>
              <a:avLst/>
              <a:gdLst/>
              <a:ahLst/>
              <a:cxnLst/>
              <a:rect l="l" t="t" r="r" b="b"/>
              <a:pathLst>
                <a:path w="10336" h="1308" fill="none" extrusionOk="0">
                  <a:moveTo>
                    <a:pt x="1" y="0"/>
                  </a:moveTo>
                  <a:lnTo>
                    <a:pt x="10335" y="1307"/>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4"/>
            <p:cNvSpPr/>
            <p:nvPr/>
          </p:nvSpPr>
          <p:spPr>
            <a:xfrm>
              <a:off x="1727501" y="2405882"/>
              <a:ext cx="75262" cy="188164"/>
            </a:xfrm>
            <a:custGeom>
              <a:avLst/>
              <a:gdLst/>
              <a:ahLst/>
              <a:cxnLst/>
              <a:rect l="l" t="t" r="r" b="b"/>
              <a:pathLst>
                <a:path w="3891" h="9728" extrusionOk="0">
                  <a:moveTo>
                    <a:pt x="0" y="1"/>
                  </a:moveTo>
                  <a:lnTo>
                    <a:pt x="1520" y="9728"/>
                  </a:lnTo>
                  <a:lnTo>
                    <a:pt x="38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4"/>
            <p:cNvSpPr/>
            <p:nvPr/>
          </p:nvSpPr>
          <p:spPr>
            <a:xfrm>
              <a:off x="2133887" y="2235289"/>
              <a:ext cx="212110" cy="208648"/>
            </a:xfrm>
            <a:custGeom>
              <a:avLst/>
              <a:gdLst/>
              <a:ahLst/>
              <a:cxnLst/>
              <a:rect l="l" t="t" r="r" b="b"/>
              <a:pathLst>
                <a:path w="10966" h="10787" extrusionOk="0">
                  <a:moveTo>
                    <a:pt x="4538" y="1"/>
                  </a:moveTo>
                  <a:cubicBezTo>
                    <a:pt x="2762" y="1"/>
                    <a:pt x="1991" y="1783"/>
                    <a:pt x="1178" y="3714"/>
                  </a:cubicBezTo>
                  <a:cubicBezTo>
                    <a:pt x="479" y="5386"/>
                    <a:pt x="114" y="7180"/>
                    <a:pt x="23" y="9003"/>
                  </a:cubicBezTo>
                  <a:lnTo>
                    <a:pt x="53" y="9003"/>
                  </a:lnTo>
                  <a:cubicBezTo>
                    <a:pt x="0" y="9988"/>
                    <a:pt x="925" y="10786"/>
                    <a:pt x="2013" y="10786"/>
                  </a:cubicBezTo>
                  <a:cubicBezTo>
                    <a:pt x="2168" y="10786"/>
                    <a:pt x="2326" y="10770"/>
                    <a:pt x="2485" y="10736"/>
                  </a:cubicBezTo>
                  <a:cubicBezTo>
                    <a:pt x="6771" y="9854"/>
                    <a:pt x="10965" y="2043"/>
                    <a:pt x="5707" y="219"/>
                  </a:cubicBezTo>
                  <a:cubicBezTo>
                    <a:pt x="5273" y="69"/>
                    <a:pt x="4886" y="1"/>
                    <a:pt x="4538" y="1"/>
                  </a:cubicBezTo>
                  <a:close/>
                </a:path>
              </a:pathLst>
            </a:custGeom>
            <a:solidFill>
              <a:srgbClr val="804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4"/>
            <p:cNvSpPr/>
            <p:nvPr/>
          </p:nvSpPr>
          <p:spPr>
            <a:xfrm>
              <a:off x="1727501" y="2381783"/>
              <a:ext cx="345128" cy="623235"/>
            </a:xfrm>
            <a:custGeom>
              <a:avLst/>
              <a:gdLst/>
              <a:ahLst/>
              <a:cxnLst/>
              <a:rect l="l" t="t" r="r" b="b"/>
              <a:pathLst>
                <a:path w="17843" h="32221" extrusionOk="0">
                  <a:moveTo>
                    <a:pt x="2310" y="1"/>
                  </a:moveTo>
                  <a:lnTo>
                    <a:pt x="0" y="31491"/>
                  </a:lnTo>
                  <a:lnTo>
                    <a:pt x="17842" y="32220"/>
                  </a:lnTo>
                  <a:lnTo>
                    <a:pt x="16505" y="5442"/>
                  </a:lnTo>
                  <a:lnTo>
                    <a:pt x="2310" y="1"/>
                  </a:ln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4"/>
            <p:cNvSpPr/>
            <p:nvPr/>
          </p:nvSpPr>
          <p:spPr>
            <a:xfrm>
              <a:off x="1724561" y="1825943"/>
              <a:ext cx="529733" cy="841263"/>
            </a:xfrm>
            <a:custGeom>
              <a:avLst/>
              <a:gdLst/>
              <a:ahLst/>
              <a:cxnLst/>
              <a:rect l="l" t="t" r="r" b="b"/>
              <a:pathLst>
                <a:path w="27387" h="43493" extrusionOk="0">
                  <a:moveTo>
                    <a:pt x="10503" y="1"/>
                  </a:moveTo>
                  <a:cubicBezTo>
                    <a:pt x="3259" y="1"/>
                    <a:pt x="118" y="4481"/>
                    <a:pt x="0" y="8191"/>
                  </a:cubicBezTo>
                  <a:lnTo>
                    <a:pt x="243" y="22112"/>
                  </a:lnTo>
                  <a:lnTo>
                    <a:pt x="2371" y="31292"/>
                  </a:lnTo>
                  <a:cubicBezTo>
                    <a:pt x="1629" y="36783"/>
                    <a:pt x="6221" y="43492"/>
                    <a:pt x="16599" y="43492"/>
                  </a:cubicBezTo>
                  <a:cubicBezTo>
                    <a:pt x="16848" y="43492"/>
                    <a:pt x="17100" y="43488"/>
                    <a:pt x="17356" y="43481"/>
                  </a:cubicBezTo>
                  <a:cubicBezTo>
                    <a:pt x="26809" y="43177"/>
                    <a:pt x="26475" y="29803"/>
                    <a:pt x="26475" y="29803"/>
                  </a:cubicBezTo>
                  <a:lnTo>
                    <a:pt x="27235" y="10957"/>
                  </a:lnTo>
                  <a:cubicBezTo>
                    <a:pt x="27387" y="7158"/>
                    <a:pt x="24225" y="562"/>
                    <a:pt x="20061" y="380"/>
                  </a:cubicBezTo>
                  <a:lnTo>
                    <a:pt x="11216" y="15"/>
                  </a:lnTo>
                  <a:cubicBezTo>
                    <a:pt x="10974" y="5"/>
                    <a:pt x="10736" y="1"/>
                    <a:pt x="10503" y="1"/>
                  </a:cubicBez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4"/>
            <p:cNvSpPr/>
            <p:nvPr/>
          </p:nvSpPr>
          <p:spPr>
            <a:xfrm>
              <a:off x="1831559" y="2020810"/>
              <a:ext cx="194025" cy="67873"/>
            </a:xfrm>
            <a:custGeom>
              <a:avLst/>
              <a:gdLst/>
              <a:ahLst/>
              <a:cxnLst/>
              <a:rect l="l" t="t" r="r" b="b"/>
              <a:pathLst>
                <a:path w="10031" h="3509" extrusionOk="0">
                  <a:moveTo>
                    <a:pt x="8389" y="1"/>
                  </a:moveTo>
                  <a:lnTo>
                    <a:pt x="1642" y="457"/>
                  </a:lnTo>
                  <a:cubicBezTo>
                    <a:pt x="1603" y="454"/>
                    <a:pt x="1565" y="452"/>
                    <a:pt x="1527" y="452"/>
                  </a:cubicBezTo>
                  <a:cubicBezTo>
                    <a:pt x="785" y="452"/>
                    <a:pt x="149" y="1012"/>
                    <a:pt x="91" y="1764"/>
                  </a:cubicBezTo>
                  <a:cubicBezTo>
                    <a:pt x="0" y="2554"/>
                    <a:pt x="578" y="3253"/>
                    <a:pt x="1368" y="3344"/>
                  </a:cubicBezTo>
                  <a:lnTo>
                    <a:pt x="8055" y="3496"/>
                  </a:lnTo>
                  <a:cubicBezTo>
                    <a:pt x="8124" y="3505"/>
                    <a:pt x="8192" y="3509"/>
                    <a:pt x="8259" y="3509"/>
                  </a:cubicBezTo>
                  <a:cubicBezTo>
                    <a:pt x="9179" y="3509"/>
                    <a:pt x="9972" y="2757"/>
                    <a:pt x="10000" y="1794"/>
                  </a:cubicBezTo>
                  <a:cubicBezTo>
                    <a:pt x="10031" y="852"/>
                    <a:pt x="9301" y="62"/>
                    <a:pt x="8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4"/>
            <p:cNvSpPr/>
            <p:nvPr/>
          </p:nvSpPr>
          <p:spPr>
            <a:xfrm>
              <a:off x="2139032" y="2027290"/>
              <a:ext cx="146984" cy="73501"/>
            </a:xfrm>
            <a:custGeom>
              <a:avLst/>
              <a:gdLst/>
              <a:ahLst/>
              <a:cxnLst/>
              <a:rect l="l" t="t" r="r" b="b"/>
              <a:pathLst>
                <a:path w="7599" h="3800" extrusionOk="0">
                  <a:moveTo>
                    <a:pt x="1702" y="0"/>
                  </a:moveTo>
                  <a:cubicBezTo>
                    <a:pt x="760" y="31"/>
                    <a:pt x="0" y="790"/>
                    <a:pt x="0" y="1733"/>
                  </a:cubicBezTo>
                  <a:cubicBezTo>
                    <a:pt x="0" y="2713"/>
                    <a:pt x="794" y="3503"/>
                    <a:pt x="1732" y="3503"/>
                  </a:cubicBezTo>
                  <a:cubicBezTo>
                    <a:pt x="1783" y="3503"/>
                    <a:pt x="1833" y="3500"/>
                    <a:pt x="1885" y="3496"/>
                  </a:cubicBezTo>
                  <a:lnTo>
                    <a:pt x="6201" y="3800"/>
                  </a:lnTo>
                  <a:cubicBezTo>
                    <a:pt x="6991" y="3739"/>
                    <a:pt x="7599" y="3070"/>
                    <a:pt x="7538" y="2280"/>
                  </a:cubicBezTo>
                  <a:cubicBezTo>
                    <a:pt x="7480" y="1497"/>
                    <a:pt x="6869" y="908"/>
                    <a:pt x="6127" y="908"/>
                  </a:cubicBezTo>
                  <a:cubicBezTo>
                    <a:pt x="6091" y="908"/>
                    <a:pt x="6055" y="909"/>
                    <a:pt x="6018" y="912"/>
                  </a:cubicBezTo>
                  <a:lnTo>
                    <a:pt x="17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4"/>
            <p:cNvSpPr/>
            <p:nvPr/>
          </p:nvSpPr>
          <p:spPr>
            <a:xfrm>
              <a:off x="2083174" y="2278905"/>
              <a:ext cx="40000" cy="114082"/>
            </a:xfrm>
            <a:custGeom>
              <a:avLst/>
              <a:gdLst/>
              <a:ahLst/>
              <a:cxnLst/>
              <a:rect l="l" t="t" r="r" b="b"/>
              <a:pathLst>
                <a:path w="2068" h="5898" fill="none" extrusionOk="0">
                  <a:moveTo>
                    <a:pt x="0" y="5897"/>
                  </a:moveTo>
                  <a:lnTo>
                    <a:pt x="639" y="5745"/>
                  </a:lnTo>
                  <a:cubicBezTo>
                    <a:pt x="1520" y="5563"/>
                    <a:pt x="2067" y="4621"/>
                    <a:pt x="1763" y="3739"/>
                  </a:cubicBezTo>
                  <a:lnTo>
                    <a:pt x="548" y="0"/>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4"/>
            <p:cNvSpPr/>
            <p:nvPr/>
          </p:nvSpPr>
          <p:spPr>
            <a:xfrm>
              <a:off x="1965596" y="2419421"/>
              <a:ext cx="162864" cy="45010"/>
            </a:xfrm>
            <a:custGeom>
              <a:avLst/>
              <a:gdLst/>
              <a:ahLst/>
              <a:cxnLst/>
              <a:rect l="l" t="t" r="r" b="b"/>
              <a:pathLst>
                <a:path w="8420" h="2327" extrusionOk="0">
                  <a:moveTo>
                    <a:pt x="0" y="0"/>
                  </a:moveTo>
                  <a:cubicBezTo>
                    <a:pt x="1680" y="1790"/>
                    <a:pt x="3365" y="2326"/>
                    <a:pt x="4782" y="2326"/>
                  </a:cubicBezTo>
                  <a:cubicBezTo>
                    <a:pt x="6902" y="2326"/>
                    <a:pt x="8420" y="1125"/>
                    <a:pt x="8420" y="1125"/>
                  </a:cubicBezTo>
                  <a:lnTo>
                    <a:pt x="8420" y="1125"/>
                  </a:lnTo>
                  <a:cubicBezTo>
                    <a:pt x="7757" y="1182"/>
                    <a:pt x="7128" y="1207"/>
                    <a:pt x="6534" y="1207"/>
                  </a:cubicBezTo>
                  <a:cubicBezTo>
                    <a:pt x="2415" y="1207"/>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4"/>
            <p:cNvSpPr/>
            <p:nvPr/>
          </p:nvSpPr>
          <p:spPr>
            <a:xfrm>
              <a:off x="1686342" y="1959091"/>
              <a:ext cx="116423" cy="327488"/>
            </a:xfrm>
            <a:custGeom>
              <a:avLst/>
              <a:gdLst/>
              <a:ahLst/>
              <a:cxnLst/>
              <a:rect l="l" t="t" r="r" b="b"/>
              <a:pathLst>
                <a:path w="6019" h="16931" extrusionOk="0">
                  <a:moveTo>
                    <a:pt x="4742" y="0"/>
                  </a:moveTo>
                  <a:lnTo>
                    <a:pt x="0" y="1307"/>
                  </a:lnTo>
                  <a:lnTo>
                    <a:pt x="699" y="14864"/>
                  </a:lnTo>
                  <a:lnTo>
                    <a:pt x="3921" y="16931"/>
                  </a:lnTo>
                  <a:lnTo>
                    <a:pt x="6019" y="7295"/>
                  </a:lnTo>
                  <a:lnTo>
                    <a:pt x="47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4"/>
            <p:cNvSpPr/>
            <p:nvPr/>
          </p:nvSpPr>
          <p:spPr>
            <a:xfrm>
              <a:off x="1548765" y="2223723"/>
              <a:ext cx="234025" cy="213367"/>
            </a:xfrm>
            <a:custGeom>
              <a:avLst/>
              <a:gdLst/>
              <a:ahLst/>
              <a:cxnLst/>
              <a:rect l="l" t="t" r="r" b="b"/>
              <a:pathLst>
                <a:path w="12099" h="11031" extrusionOk="0">
                  <a:moveTo>
                    <a:pt x="7626" y="0"/>
                  </a:moveTo>
                  <a:cubicBezTo>
                    <a:pt x="7298" y="0"/>
                    <a:pt x="6946" y="56"/>
                    <a:pt x="6566" y="179"/>
                  </a:cubicBezTo>
                  <a:cubicBezTo>
                    <a:pt x="1" y="2246"/>
                    <a:pt x="5229" y="9692"/>
                    <a:pt x="9454" y="10939"/>
                  </a:cubicBezTo>
                  <a:cubicBezTo>
                    <a:pt x="9663" y="11001"/>
                    <a:pt x="9874" y="11031"/>
                    <a:pt x="10081" y="11031"/>
                  </a:cubicBezTo>
                  <a:cubicBezTo>
                    <a:pt x="11081" y="11031"/>
                    <a:pt x="11982" y="10345"/>
                    <a:pt x="12007" y="9389"/>
                  </a:cubicBezTo>
                  <a:cubicBezTo>
                    <a:pt x="12098" y="7595"/>
                    <a:pt x="11855" y="5771"/>
                    <a:pt x="11308" y="4039"/>
                  </a:cubicBezTo>
                  <a:cubicBezTo>
                    <a:pt x="10657" y="2008"/>
                    <a:pt x="9583" y="0"/>
                    <a:pt x="7626" y="0"/>
                  </a:cubicBezTo>
                  <a:close/>
                </a:path>
              </a:pathLst>
            </a:custGeom>
            <a:solidFill>
              <a:srgbClr val="9C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4"/>
            <p:cNvSpPr/>
            <p:nvPr/>
          </p:nvSpPr>
          <p:spPr>
            <a:xfrm>
              <a:off x="1685162" y="1745676"/>
              <a:ext cx="566194" cy="238725"/>
            </a:xfrm>
            <a:custGeom>
              <a:avLst/>
              <a:gdLst/>
              <a:ahLst/>
              <a:cxnLst/>
              <a:rect l="l" t="t" r="r" b="b"/>
              <a:pathLst>
                <a:path w="29272" h="12342" extrusionOk="0">
                  <a:moveTo>
                    <a:pt x="10335" y="1"/>
                  </a:moveTo>
                  <a:cubicBezTo>
                    <a:pt x="3618" y="1"/>
                    <a:pt x="1" y="6536"/>
                    <a:pt x="31" y="12341"/>
                  </a:cubicBezTo>
                  <a:lnTo>
                    <a:pt x="29272" y="12341"/>
                  </a:lnTo>
                  <a:lnTo>
                    <a:pt x="29272" y="12311"/>
                  </a:lnTo>
                  <a:cubicBezTo>
                    <a:pt x="29272" y="6505"/>
                    <a:pt x="26262" y="1"/>
                    <a:pt x="18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4"/>
            <p:cNvSpPr/>
            <p:nvPr/>
          </p:nvSpPr>
          <p:spPr>
            <a:xfrm>
              <a:off x="1685742" y="1950271"/>
              <a:ext cx="797259" cy="34120"/>
            </a:xfrm>
            <a:custGeom>
              <a:avLst/>
              <a:gdLst/>
              <a:ahLst/>
              <a:cxnLst/>
              <a:rect l="l" t="t" r="r" b="b"/>
              <a:pathLst>
                <a:path w="41218" h="1764" extrusionOk="0">
                  <a:moveTo>
                    <a:pt x="1" y="0"/>
                  </a:moveTo>
                  <a:lnTo>
                    <a:pt x="1" y="1763"/>
                  </a:lnTo>
                  <a:lnTo>
                    <a:pt x="40336" y="1763"/>
                  </a:lnTo>
                  <a:cubicBezTo>
                    <a:pt x="40822" y="1763"/>
                    <a:pt x="41218" y="1368"/>
                    <a:pt x="41218" y="882"/>
                  </a:cubicBezTo>
                  <a:cubicBezTo>
                    <a:pt x="41218" y="395"/>
                    <a:pt x="40822" y="0"/>
                    <a:pt x="40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4"/>
            <p:cNvSpPr/>
            <p:nvPr/>
          </p:nvSpPr>
          <p:spPr>
            <a:xfrm>
              <a:off x="2437086" y="3176595"/>
              <a:ext cx="1733243" cy="1130028"/>
            </a:xfrm>
            <a:custGeom>
              <a:avLst/>
              <a:gdLst/>
              <a:ahLst/>
              <a:cxnLst/>
              <a:rect l="l" t="t" r="r" b="b"/>
              <a:pathLst>
                <a:path w="89608" h="58422" extrusionOk="0">
                  <a:moveTo>
                    <a:pt x="23314" y="1"/>
                  </a:moveTo>
                  <a:cubicBezTo>
                    <a:pt x="21035" y="1"/>
                    <a:pt x="19059" y="1582"/>
                    <a:pt x="18542" y="3800"/>
                  </a:cubicBezTo>
                  <a:lnTo>
                    <a:pt x="1" y="58422"/>
                  </a:lnTo>
                  <a:lnTo>
                    <a:pt x="71431" y="58422"/>
                  </a:lnTo>
                  <a:lnTo>
                    <a:pt x="89121" y="4348"/>
                  </a:lnTo>
                  <a:cubicBezTo>
                    <a:pt x="89607" y="2098"/>
                    <a:pt x="87905" y="1"/>
                    <a:pt x="85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4"/>
            <p:cNvSpPr/>
            <p:nvPr/>
          </p:nvSpPr>
          <p:spPr>
            <a:xfrm>
              <a:off x="2437086" y="4296583"/>
              <a:ext cx="1388714" cy="88202"/>
            </a:xfrm>
            <a:custGeom>
              <a:avLst/>
              <a:gdLst/>
              <a:ahLst/>
              <a:cxnLst/>
              <a:rect l="l" t="t" r="r" b="b"/>
              <a:pathLst>
                <a:path w="71796" h="4560" extrusionOk="0">
                  <a:moveTo>
                    <a:pt x="1" y="1"/>
                  </a:moveTo>
                  <a:lnTo>
                    <a:pt x="1" y="4560"/>
                  </a:lnTo>
                  <a:lnTo>
                    <a:pt x="71795" y="4560"/>
                  </a:lnTo>
                  <a:lnTo>
                    <a:pt x="717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4"/>
            <p:cNvSpPr/>
            <p:nvPr/>
          </p:nvSpPr>
          <p:spPr>
            <a:xfrm>
              <a:off x="1726605" y="4296583"/>
              <a:ext cx="714937" cy="88202"/>
            </a:xfrm>
            <a:custGeom>
              <a:avLst/>
              <a:gdLst/>
              <a:ahLst/>
              <a:cxnLst/>
              <a:rect l="l" t="t" r="r" b="b"/>
              <a:pathLst>
                <a:path w="36962" h="4560" extrusionOk="0">
                  <a:moveTo>
                    <a:pt x="4559" y="1"/>
                  </a:moveTo>
                  <a:cubicBezTo>
                    <a:pt x="2037" y="1"/>
                    <a:pt x="0" y="2037"/>
                    <a:pt x="0" y="4560"/>
                  </a:cubicBezTo>
                  <a:lnTo>
                    <a:pt x="36961" y="4560"/>
                  </a:lnTo>
                  <a:lnTo>
                    <a:pt x="36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64"/>
            <p:cNvGrpSpPr/>
            <p:nvPr/>
          </p:nvGrpSpPr>
          <p:grpSpPr>
            <a:xfrm rot="1319536">
              <a:off x="1897565" y="2137765"/>
              <a:ext cx="159830" cy="123774"/>
              <a:chOff x="2648150" y="2870364"/>
              <a:chExt cx="222256" cy="161261"/>
            </a:xfrm>
          </p:grpSpPr>
          <p:sp>
            <p:nvSpPr>
              <p:cNvPr id="1463" name="Google Shape;1463;p64"/>
              <p:cNvSpPr/>
              <p:nvPr/>
            </p:nvSpPr>
            <p:spPr>
              <a:xfrm rot="722064">
                <a:off x="2660010" y="2892830"/>
                <a:ext cx="198536" cy="119006"/>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4"/>
              <p:cNvSpPr/>
              <p:nvPr/>
            </p:nvSpPr>
            <p:spPr>
              <a:xfrm rot="722064">
                <a:off x="2686820" y="2882543"/>
                <a:ext cx="135364" cy="136905"/>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64"/>
            <p:cNvGrpSpPr/>
            <p:nvPr/>
          </p:nvGrpSpPr>
          <p:grpSpPr>
            <a:xfrm rot="1319536">
              <a:off x="2091662" y="2118134"/>
              <a:ext cx="168279" cy="143124"/>
              <a:chOff x="2642510" y="2858977"/>
              <a:chExt cx="234004" cy="186471"/>
            </a:xfrm>
          </p:grpSpPr>
          <p:sp>
            <p:nvSpPr>
              <p:cNvPr id="1466" name="Google Shape;1466;p64"/>
              <p:cNvSpPr/>
              <p:nvPr/>
            </p:nvSpPr>
            <p:spPr>
              <a:xfrm rot="-1419670">
                <a:off x="2661041" y="2892178"/>
                <a:ext cx="196941" cy="120071"/>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4"/>
              <p:cNvSpPr/>
              <p:nvPr/>
            </p:nvSpPr>
            <p:spPr>
              <a:xfrm rot="-1419670">
                <a:off x="2687729" y="2884841"/>
                <a:ext cx="134277" cy="138129"/>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2" name="Google Shape;1472;p64">
            <a:hlinkClick r:id="" action="ppaction://noaction"/>
          </p:cNvPr>
          <p:cNvSpPr/>
          <p:nvPr/>
        </p:nvSpPr>
        <p:spPr>
          <a:xfrm rot="5400000">
            <a:off x="7392625" y="2482400"/>
            <a:ext cx="24420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4">
            <a:hlinkClick r:id="" action="ppaction://noaction"/>
          </p:cNvPr>
          <p:cNvSpPr/>
          <p:nvPr/>
        </p:nvSpPr>
        <p:spPr>
          <a:xfrm rot="5400000">
            <a:off x="7971777" y="1899711"/>
            <a:ext cx="12837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4">
            <a:hlinkClick r:id="" action="ppaction://noaction"/>
          </p:cNvPr>
          <p:cNvSpPr/>
          <p:nvPr/>
        </p:nvSpPr>
        <p:spPr>
          <a:xfrm rot="5400000">
            <a:off x="7956627" y="4353677"/>
            <a:ext cx="13140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4">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1476" name="Google Shape;1476;p64">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1477" name="Google Shape;1477;p64">
            <a:hlinkClick r:id="" action="ppaction://noaction"/>
          </p:cNvPr>
          <p:cNvSpPr txBox="1"/>
          <p:nvPr/>
        </p:nvSpPr>
        <p:spPr>
          <a:xfrm>
            <a:off x="8264833" y="4257591"/>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1478" name="Google Shape;1478;p64">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4">
            <a:hlinkClick r:id="rId3" action="ppaction://hlinksldjump"/>
          </p:cNvPr>
          <p:cNvSpPr/>
          <p:nvPr/>
        </p:nvSpPr>
        <p:spPr>
          <a:xfrm rot="5400000">
            <a:off x="8026975" y="670125"/>
            <a:ext cx="11733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4">
            <a:hlinkClick r:id="rId3"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grpSp>
        <p:nvGrpSpPr>
          <p:cNvPr id="1481" name="Google Shape;1481;p64"/>
          <p:cNvGrpSpPr/>
          <p:nvPr/>
        </p:nvGrpSpPr>
        <p:grpSpPr>
          <a:xfrm>
            <a:off x="6935171" y="696541"/>
            <a:ext cx="195284" cy="195284"/>
            <a:chOff x="5660400" y="238125"/>
            <a:chExt cx="481825" cy="481825"/>
          </a:xfrm>
        </p:grpSpPr>
        <p:sp>
          <p:nvSpPr>
            <p:cNvPr id="1482" name="Google Shape;1482;p64"/>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83" name="Google Shape;1483;p64"/>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84" name="Google Shape;1484;p64">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4">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4">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4"/>
          <p:cNvSpPr/>
          <p:nvPr/>
        </p:nvSpPr>
        <p:spPr>
          <a:xfrm>
            <a:off x="4298968" y="3537237"/>
            <a:ext cx="117616" cy="117597"/>
          </a:xfrm>
          <a:custGeom>
            <a:avLst/>
            <a:gdLst/>
            <a:ahLst/>
            <a:cxnLst/>
            <a:rect l="l" t="t" r="r" b="b"/>
            <a:pathLst>
              <a:path w="6081" h="6080" extrusionOk="0">
                <a:moveTo>
                  <a:pt x="487" y="1"/>
                </a:moveTo>
                <a:cubicBezTo>
                  <a:pt x="214" y="1"/>
                  <a:pt x="1" y="213"/>
                  <a:pt x="1" y="487"/>
                </a:cubicBezTo>
                <a:lnTo>
                  <a:pt x="1" y="5624"/>
                </a:lnTo>
                <a:cubicBezTo>
                  <a:pt x="1" y="5867"/>
                  <a:pt x="214" y="6080"/>
                  <a:pt x="487" y="6080"/>
                </a:cubicBezTo>
                <a:lnTo>
                  <a:pt x="5624" y="6080"/>
                </a:lnTo>
                <a:cubicBezTo>
                  <a:pt x="5867" y="6080"/>
                  <a:pt x="6080" y="5867"/>
                  <a:pt x="6080" y="5624"/>
                </a:cubicBezTo>
                <a:lnTo>
                  <a:pt x="6080" y="487"/>
                </a:lnTo>
                <a:cubicBezTo>
                  <a:pt x="6080" y="213"/>
                  <a:pt x="5867" y="1"/>
                  <a:pt x="5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8" name="Google Shape;1488;p64"/>
          <p:cNvGrpSpPr/>
          <p:nvPr/>
        </p:nvGrpSpPr>
        <p:grpSpPr>
          <a:xfrm>
            <a:off x="2677097" y="2304890"/>
            <a:ext cx="903068" cy="342917"/>
            <a:chOff x="2677097" y="2304890"/>
            <a:chExt cx="903068" cy="342917"/>
          </a:xfrm>
        </p:grpSpPr>
        <p:sp>
          <p:nvSpPr>
            <p:cNvPr id="1489" name="Google Shape;1489;p64"/>
            <p:cNvSpPr/>
            <p:nvPr/>
          </p:nvSpPr>
          <p:spPr>
            <a:xfrm>
              <a:off x="2677097" y="2304890"/>
              <a:ext cx="903068" cy="342917"/>
            </a:xfrm>
            <a:custGeom>
              <a:avLst/>
              <a:gdLst/>
              <a:ahLst/>
              <a:cxnLst/>
              <a:rect l="l" t="t" r="r" b="b"/>
              <a:pathLst>
                <a:path w="28026" h="10643" extrusionOk="0">
                  <a:moveTo>
                    <a:pt x="1095" y="0"/>
                  </a:moveTo>
                  <a:cubicBezTo>
                    <a:pt x="487" y="0"/>
                    <a:pt x="1" y="487"/>
                    <a:pt x="1" y="1095"/>
                  </a:cubicBezTo>
                  <a:lnTo>
                    <a:pt x="1" y="7356"/>
                  </a:lnTo>
                  <a:lnTo>
                    <a:pt x="1" y="10487"/>
                  </a:lnTo>
                  <a:cubicBezTo>
                    <a:pt x="1" y="10583"/>
                    <a:pt x="74" y="10643"/>
                    <a:pt x="151" y="10643"/>
                  </a:cubicBezTo>
                  <a:cubicBezTo>
                    <a:pt x="195" y="10643"/>
                    <a:pt x="241" y="10623"/>
                    <a:pt x="274" y="10578"/>
                  </a:cubicBezTo>
                  <a:lnTo>
                    <a:pt x="1733" y="8906"/>
                  </a:lnTo>
                  <a:lnTo>
                    <a:pt x="26901" y="8906"/>
                  </a:lnTo>
                  <a:cubicBezTo>
                    <a:pt x="27509" y="8906"/>
                    <a:pt x="28026" y="8420"/>
                    <a:pt x="28026" y="7782"/>
                  </a:cubicBezTo>
                  <a:lnTo>
                    <a:pt x="28026" y="1095"/>
                  </a:lnTo>
                  <a:cubicBezTo>
                    <a:pt x="28026" y="487"/>
                    <a:pt x="27509" y="0"/>
                    <a:pt x="26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4"/>
            <p:cNvSpPr/>
            <p:nvPr/>
          </p:nvSpPr>
          <p:spPr>
            <a:xfrm>
              <a:off x="2831858" y="2408706"/>
              <a:ext cx="601401" cy="32"/>
            </a:xfrm>
            <a:custGeom>
              <a:avLst/>
              <a:gdLst/>
              <a:ahLst/>
              <a:cxnLst/>
              <a:rect l="l" t="t" r="r" b="b"/>
              <a:pathLst>
                <a:path w="18664" h="1" fill="none" extrusionOk="0">
                  <a:moveTo>
                    <a:pt x="0" y="0"/>
                  </a:moveTo>
                  <a:lnTo>
                    <a:pt x="18663" y="0"/>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4"/>
            <p:cNvSpPr/>
            <p:nvPr/>
          </p:nvSpPr>
          <p:spPr>
            <a:xfrm>
              <a:off x="2831858" y="2493899"/>
              <a:ext cx="253688" cy="32"/>
            </a:xfrm>
            <a:custGeom>
              <a:avLst/>
              <a:gdLst/>
              <a:ahLst/>
              <a:cxnLst/>
              <a:rect l="l" t="t" r="r" b="b"/>
              <a:pathLst>
                <a:path w="7873" h="1" fill="none" extrusionOk="0">
                  <a:moveTo>
                    <a:pt x="0" y="1"/>
                  </a:moveTo>
                  <a:lnTo>
                    <a:pt x="7873" y="1"/>
                  </a:lnTo>
                </a:path>
              </a:pathLst>
            </a:custGeom>
            <a:noFill/>
            <a:ln w="6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64"/>
          <p:cNvGrpSpPr/>
          <p:nvPr/>
        </p:nvGrpSpPr>
        <p:grpSpPr>
          <a:xfrm>
            <a:off x="3288948" y="1727513"/>
            <a:ext cx="423910" cy="275070"/>
            <a:chOff x="3288948" y="1727513"/>
            <a:chExt cx="423910" cy="275070"/>
          </a:xfrm>
        </p:grpSpPr>
        <p:sp>
          <p:nvSpPr>
            <p:cNvPr id="1493" name="Google Shape;1493;p64"/>
            <p:cNvSpPr/>
            <p:nvPr/>
          </p:nvSpPr>
          <p:spPr>
            <a:xfrm>
              <a:off x="3288948" y="1727513"/>
              <a:ext cx="423910" cy="275070"/>
            </a:xfrm>
            <a:custGeom>
              <a:avLst/>
              <a:gdLst/>
              <a:ahLst/>
              <a:cxnLst/>
              <a:rect l="l" t="t" r="r" b="b"/>
              <a:pathLst>
                <a:path w="21916" h="14221" extrusionOk="0">
                  <a:moveTo>
                    <a:pt x="1550" y="1"/>
                  </a:moveTo>
                  <a:cubicBezTo>
                    <a:pt x="699" y="1"/>
                    <a:pt x="0" y="669"/>
                    <a:pt x="0" y="1551"/>
                  </a:cubicBezTo>
                  <a:lnTo>
                    <a:pt x="0" y="9697"/>
                  </a:lnTo>
                  <a:lnTo>
                    <a:pt x="0" y="14013"/>
                  </a:lnTo>
                  <a:cubicBezTo>
                    <a:pt x="0" y="14138"/>
                    <a:pt x="115" y="14220"/>
                    <a:pt x="236" y="14220"/>
                  </a:cubicBezTo>
                  <a:cubicBezTo>
                    <a:pt x="291" y="14220"/>
                    <a:pt x="348" y="14203"/>
                    <a:pt x="395" y="14165"/>
                  </a:cubicBezTo>
                  <a:lnTo>
                    <a:pt x="2371" y="11855"/>
                  </a:lnTo>
                  <a:lnTo>
                    <a:pt x="20365" y="11855"/>
                  </a:lnTo>
                  <a:cubicBezTo>
                    <a:pt x="21216" y="11855"/>
                    <a:pt x="21915" y="11156"/>
                    <a:pt x="21915" y="10305"/>
                  </a:cubicBezTo>
                  <a:lnTo>
                    <a:pt x="21915" y="1551"/>
                  </a:lnTo>
                  <a:cubicBezTo>
                    <a:pt x="21915" y="669"/>
                    <a:pt x="21216" y="1"/>
                    <a:pt x="20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4"/>
            <p:cNvSpPr/>
            <p:nvPr/>
          </p:nvSpPr>
          <p:spPr>
            <a:xfrm>
              <a:off x="3572302" y="1820411"/>
              <a:ext cx="44701" cy="38124"/>
            </a:xfrm>
            <a:custGeom>
              <a:avLst/>
              <a:gdLst/>
              <a:ahLst/>
              <a:cxnLst/>
              <a:rect l="l" t="t" r="r" b="b"/>
              <a:pathLst>
                <a:path w="2311" h="1971" extrusionOk="0">
                  <a:moveTo>
                    <a:pt x="1004" y="0"/>
                  </a:moveTo>
                  <a:cubicBezTo>
                    <a:pt x="457" y="0"/>
                    <a:pt x="1" y="426"/>
                    <a:pt x="1" y="973"/>
                  </a:cubicBezTo>
                  <a:cubicBezTo>
                    <a:pt x="1" y="1569"/>
                    <a:pt x="488" y="1971"/>
                    <a:pt x="1000" y="1971"/>
                  </a:cubicBezTo>
                  <a:cubicBezTo>
                    <a:pt x="1245" y="1971"/>
                    <a:pt x="1496" y="1879"/>
                    <a:pt x="1703" y="1672"/>
                  </a:cubicBezTo>
                  <a:cubicBezTo>
                    <a:pt x="2311" y="1064"/>
                    <a:pt x="1885"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4"/>
            <p:cNvSpPr/>
            <p:nvPr/>
          </p:nvSpPr>
          <p:spPr>
            <a:xfrm>
              <a:off x="3490584" y="1819811"/>
              <a:ext cx="44701" cy="38472"/>
            </a:xfrm>
            <a:custGeom>
              <a:avLst/>
              <a:gdLst/>
              <a:ahLst/>
              <a:cxnLst/>
              <a:rect l="l" t="t" r="r" b="b"/>
              <a:pathLst>
                <a:path w="2311" h="1989" extrusionOk="0">
                  <a:moveTo>
                    <a:pt x="1004" y="1"/>
                  </a:moveTo>
                  <a:cubicBezTo>
                    <a:pt x="457" y="1"/>
                    <a:pt x="1" y="457"/>
                    <a:pt x="1" y="1004"/>
                  </a:cubicBezTo>
                  <a:cubicBezTo>
                    <a:pt x="1" y="1600"/>
                    <a:pt x="488" y="1988"/>
                    <a:pt x="991" y="1988"/>
                  </a:cubicBezTo>
                  <a:cubicBezTo>
                    <a:pt x="1232" y="1988"/>
                    <a:pt x="1476" y="1900"/>
                    <a:pt x="1673" y="1703"/>
                  </a:cubicBezTo>
                  <a:cubicBezTo>
                    <a:pt x="2311" y="1095"/>
                    <a:pt x="185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4"/>
            <p:cNvSpPr/>
            <p:nvPr/>
          </p:nvSpPr>
          <p:spPr>
            <a:xfrm>
              <a:off x="3408866" y="1819811"/>
              <a:ext cx="44701" cy="38143"/>
            </a:xfrm>
            <a:custGeom>
              <a:avLst/>
              <a:gdLst/>
              <a:ahLst/>
              <a:cxnLst/>
              <a:rect l="l" t="t" r="r" b="b"/>
              <a:pathLst>
                <a:path w="2311" h="1972" extrusionOk="0">
                  <a:moveTo>
                    <a:pt x="974" y="1"/>
                  </a:moveTo>
                  <a:cubicBezTo>
                    <a:pt x="426" y="1"/>
                    <a:pt x="1" y="426"/>
                    <a:pt x="1" y="974"/>
                  </a:cubicBezTo>
                  <a:cubicBezTo>
                    <a:pt x="1" y="1570"/>
                    <a:pt x="474" y="1971"/>
                    <a:pt x="977" y="1971"/>
                  </a:cubicBezTo>
                  <a:cubicBezTo>
                    <a:pt x="1218" y="1971"/>
                    <a:pt x="1466" y="1879"/>
                    <a:pt x="1673" y="1673"/>
                  </a:cubicBezTo>
                  <a:cubicBezTo>
                    <a:pt x="2311" y="1065"/>
                    <a:pt x="1855" y="1"/>
                    <a:pt x="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a:xfrm>
            <a:off x="4170329" y="1993862"/>
            <a:ext cx="4094504" cy="2038186"/>
          </a:xfrm>
        </p:spPr>
        <p:txBody>
          <a:bodyPr/>
          <a:lstStyle/>
          <a:p>
            <a:r>
              <a:rPr lang="en-GB" dirty="0" smtClean="0"/>
              <a:t>       Computer-supported collaborative learning </a:t>
            </a:r>
            <a:r>
              <a:rPr lang="en-GB" dirty="0"/>
              <a:t>(CSCL) has emerged as a learning, teaching, and assessment tool that can promote the social nature of learning using a variety of technological and pedagogical </a:t>
            </a:r>
            <a:r>
              <a:rPr lang="en-GB" dirty="0" smtClean="0"/>
              <a:t>strategies.</a:t>
            </a:r>
            <a:endParaRPr lang="ro-RO" dirty="0"/>
          </a:p>
        </p:txBody>
      </p:sp>
      <p:pic>
        <p:nvPicPr>
          <p:cNvPr id="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89"/>
        <p:cNvGrpSpPr/>
        <p:nvPr/>
      </p:nvGrpSpPr>
      <p:grpSpPr>
        <a:xfrm>
          <a:off x="0" y="0"/>
          <a:ext cx="0" cy="0"/>
          <a:chOff x="0" y="0"/>
          <a:chExt cx="0" cy="0"/>
        </a:xfrm>
      </p:grpSpPr>
      <p:grpSp>
        <p:nvGrpSpPr>
          <p:cNvPr id="4791" name="Google Shape;4791;p102"/>
          <p:cNvGrpSpPr/>
          <p:nvPr/>
        </p:nvGrpSpPr>
        <p:grpSpPr>
          <a:xfrm>
            <a:off x="3484868" y="1457460"/>
            <a:ext cx="4713871" cy="2545346"/>
            <a:chOff x="1397225" y="1410350"/>
            <a:chExt cx="4786300" cy="2774500"/>
          </a:xfrm>
        </p:grpSpPr>
        <p:grpSp>
          <p:nvGrpSpPr>
            <p:cNvPr id="4792" name="Google Shape;4792;p102"/>
            <p:cNvGrpSpPr/>
            <p:nvPr/>
          </p:nvGrpSpPr>
          <p:grpSpPr>
            <a:xfrm>
              <a:off x="4293400" y="2574725"/>
              <a:ext cx="84425" cy="80100"/>
              <a:chOff x="4293400" y="2574725"/>
              <a:chExt cx="84425" cy="80100"/>
            </a:xfrm>
          </p:grpSpPr>
          <p:sp>
            <p:nvSpPr>
              <p:cNvPr id="4793" name="Google Shape;4793;p102"/>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1"/>
              </a:solidFill>
              <a:ln>
                <a:noFill/>
              </a:ln>
            </p:spPr>
          </p:sp>
          <p:sp>
            <p:nvSpPr>
              <p:cNvPr id="4794" name="Google Shape;4794;p102"/>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102"/>
            <p:cNvGrpSpPr/>
            <p:nvPr/>
          </p:nvGrpSpPr>
          <p:grpSpPr>
            <a:xfrm>
              <a:off x="4000175" y="1462675"/>
              <a:ext cx="1917275" cy="1140875"/>
              <a:chOff x="4000175" y="1462675"/>
              <a:chExt cx="1917275" cy="1140875"/>
            </a:xfrm>
          </p:grpSpPr>
          <p:sp>
            <p:nvSpPr>
              <p:cNvPr id="4796" name="Google Shape;4796;p102"/>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1"/>
              </a:solidFill>
              <a:ln>
                <a:noFill/>
              </a:ln>
            </p:spPr>
          </p:sp>
          <p:grpSp>
            <p:nvGrpSpPr>
              <p:cNvPr id="4797" name="Google Shape;4797;p102"/>
              <p:cNvGrpSpPr/>
              <p:nvPr/>
            </p:nvGrpSpPr>
            <p:grpSpPr>
              <a:xfrm>
                <a:off x="4000175" y="1462675"/>
                <a:ext cx="1917275" cy="1140875"/>
                <a:chOff x="4000175" y="1462675"/>
                <a:chExt cx="1917275" cy="1140875"/>
              </a:xfrm>
            </p:grpSpPr>
            <p:sp>
              <p:nvSpPr>
                <p:cNvPr id="4798" name="Google Shape;4798;p102"/>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1"/>
                </a:solidFill>
                <a:ln>
                  <a:noFill/>
                </a:ln>
              </p:spPr>
            </p:sp>
            <p:sp>
              <p:nvSpPr>
                <p:cNvPr id="4799" name="Google Shape;4799;p102"/>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02"/>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02"/>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02"/>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02"/>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04" name="Google Shape;4804;p102"/>
            <p:cNvGrpSpPr/>
            <p:nvPr/>
          </p:nvGrpSpPr>
          <p:grpSpPr>
            <a:xfrm>
              <a:off x="3960625" y="2587825"/>
              <a:ext cx="94050" cy="104125"/>
              <a:chOff x="3960625" y="2587825"/>
              <a:chExt cx="94050" cy="104125"/>
            </a:xfrm>
          </p:grpSpPr>
          <p:sp>
            <p:nvSpPr>
              <p:cNvPr id="4805" name="Google Shape;4805;p102"/>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1"/>
              </a:solidFill>
              <a:ln>
                <a:noFill/>
              </a:ln>
            </p:spPr>
          </p:sp>
          <p:sp>
            <p:nvSpPr>
              <p:cNvPr id="4806" name="Google Shape;4806;p102"/>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7" name="Google Shape;4807;p102"/>
            <p:cNvGrpSpPr/>
            <p:nvPr/>
          </p:nvGrpSpPr>
          <p:grpSpPr>
            <a:xfrm>
              <a:off x="3765350" y="2500900"/>
              <a:ext cx="173600" cy="187925"/>
              <a:chOff x="3765350" y="2500900"/>
              <a:chExt cx="173600" cy="187925"/>
            </a:xfrm>
          </p:grpSpPr>
          <p:sp>
            <p:nvSpPr>
              <p:cNvPr id="4808" name="Google Shape;4808;p102"/>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1"/>
              </a:solidFill>
              <a:ln>
                <a:noFill/>
              </a:ln>
            </p:spPr>
          </p:sp>
          <p:sp>
            <p:nvSpPr>
              <p:cNvPr id="4809" name="Google Shape;4809;p102"/>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02"/>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02"/>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02"/>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02"/>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4" name="Google Shape;4814;p102"/>
            <p:cNvGrpSpPr/>
            <p:nvPr/>
          </p:nvGrpSpPr>
          <p:grpSpPr>
            <a:xfrm>
              <a:off x="3750475" y="2481850"/>
              <a:ext cx="85125" cy="51800"/>
              <a:chOff x="3750475" y="2481850"/>
              <a:chExt cx="85125" cy="51800"/>
            </a:xfrm>
          </p:grpSpPr>
          <p:sp>
            <p:nvSpPr>
              <p:cNvPr id="4815" name="Google Shape;4815;p102"/>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02"/>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1"/>
              </a:solidFill>
              <a:ln>
                <a:noFill/>
              </a:ln>
            </p:spPr>
          </p:sp>
        </p:grpSp>
        <p:grpSp>
          <p:nvGrpSpPr>
            <p:cNvPr id="4817" name="Google Shape;4817;p102"/>
            <p:cNvGrpSpPr/>
            <p:nvPr/>
          </p:nvGrpSpPr>
          <p:grpSpPr>
            <a:xfrm>
              <a:off x="3627175" y="2432450"/>
              <a:ext cx="172100" cy="169075"/>
              <a:chOff x="3627175" y="2432450"/>
              <a:chExt cx="172100" cy="169075"/>
            </a:xfrm>
          </p:grpSpPr>
          <p:sp>
            <p:nvSpPr>
              <p:cNvPr id="4818" name="Google Shape;4818;p102"/>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02"/>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1"/>
              </a:solidFill>
              <a:ln>
                <a:noFill/>
              </a:ln>
            </p:spPr>
          </p:sp>
          <p:sp>
            <p:nvSpPr>
              <p:cNvPr id="4820" name="Google Shape;4820;p102"/>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1"/>
              </a:solidFill>
              <a:ln>
                <a:noFill/>
              </a:ln>
            </p:spPr>
          </p:sp>
        </p:grpSp>
        <p:grpSp>
          <p:nvGrpSpPr>
            <p:cNvPr id="4821" name="Google Shape;4821;p102"/>
            <p:cNvGrpSpPr/>
            <p:nvPr/>
          </p:nvGrpSpPr>
          <p:grpSpPr>
            <a:xfrm>
              <a:off x="3561536" y="2585450"/>
              <a:ext cx="61539" cy="99045"/>
              <a:chOff x="3561536" y="2585450"/>
              <a:chExt cx="61539" cy="99045"/>
            </a:xfrm>
          </p:grpSpPr>
          <p:sp>
            <p:nvSpPr>
              <p:cNvPr id="4822" name="Google Shape;4822;p102"/>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02"/>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1"/>
              </a:solidFill>
              <a:ln>
                <a:noFill/>
              </a:ln>
            </p:spPr>
          </p:sp>
        </p:grpSp>
        <p:grpSp>
          <p:nvGrpSpPr>
            <p:cNvPr id="4824" name="Google Shape;4824;p102"/>
            <p:cNvGrpSpPr/>
            <p:nvPr/>
          </p:nvGrpSpPr>
          <p:grpSpPr>
            <a:xfrm>
              <a:off x="3906325" y="1984500"/>
              <a:ext cx="156075" cy="262825"/>
              <a:chOff x="3906325" y="1984500"/>
              <a:chExt cx="156075" cy="262825"/>
            </a:xfrm>
          </p:grpSpPr>
          <p:sp>
            <p:nvSpPr>
              <p:cNvPr id="4825" name="Google Shape;4825;p102"/>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1"/>
              </a:solidFill>
              <a:ln>
                <a:noFill/>
              </a:ln>
            </p:spPr>
          </p:sp>
          <p:sp>
            <p:nvSpPr>
              <p:cNvPr id="4826" name="Google Shape;4826;p102"/>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7" name="Google Shape;4827;p102"/>
            <p:cNvGrpSpPr/>
            <p:nvPr/>
          </p:nvGrpSpPr>
          <p:grpSpPr>
            <a:xfrm>
              <a:off x="1397225" y="1637375"/>
              <a:ext cx="1401575" cy="1228250"/>
              <a:chOff x="1397225" y="1637375"/>
              <a:chExt cx="1401575" cy="1228250"/>
            </a:xfrm>
          </p:grpSpPr>
          <p:sp>
            <p:nvSpPr>
              <p:cNvPr id="4828" name="Google Shape;4828;p102"/>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1"/>
              </a:solidFill>
              <a:ln>
                <a:noFill/>
              </a:ln>
            </p:spPr>
          </p:sp>
          <p:grpSp>
            <p:nvGrpSpPr>
              <p:cNvPr id="4829" name="Google Shape;4829;p102"/>
              <p:cNvGrpSpPr/>
              <p:nvPr/>
            </p:nvGrpSpPr>
            <p:grpSpPr>
              <a:xfrm>
                <a:off x="1397225" y="1637375"/>
                <a:ext cx="1398775" cy="1228250"/>
                <a:chOff x="1397225" y="1637375"/>
                <a:chExt cx="1398775" cy="1228250"/>
              </a:xfrm>
            </p:grpSpPr>
            <p:sp>
              <p:nvSpPr>
                <p:cNvPr id="4830" name="Google Shape;4830;p102"/>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02"/>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2" name="Google Shape;4832;p102"/>
            <p:cNvGrpSpPr/>
            <p:nvPr/>
          </p:nvGrpSpPr>
          <p:grpSpPr>
            <a:xfrm>
              <a:off x="2605700" y="3152850"/>
              <a:ext cx="594125" cy="616250"/>
              <a:chOff x="2605700" y="3152850"/>
              <a:chExt cx="594125" cy="616250"/>
            </a:xfrm>
          </p:grpSpPr>
          <p:sp>
            <p:nvSpPr>
              <p:cNvPr id="4833" name="Google Shape;4833;p102"/>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1"/>
              </a:solidFill>
              <a:ln>
                <a:noFill/>
              </a:ln>
            </p:spPr>
          </p:sp>
          <p:sp>
            <p:nvSpPr>
              <p:cNvPr id="4834" name="Google Shape;4834;p102"/>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5" name="Google Shape;4835;p102"/>
            <p:cNvGrpSpPr/>
            <p:nvPr/>
          </p:nvGrpSpPr>
          <p:grpSpPr>
            <a:xfrm>
              <a:off x="2680375" y="3423800"/>
              <a:ext cx="182975" cy="761050"/>
              <a:chOff x="2680375" y="3423800"/>
              <a:chExt cx="182975" cy="761050"/>
            </a:xfrm>
          </p:grpSpPr>
          <p:sp>
            <p:nvSpPr>
              <p:cNvPr id="4836" name="Google Shape;4836;p102"/>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1"/>
              </a:solidFill>
              <a:ln>
                <a:noFill/>
              </a:ln>
            </p:spPr>
          </p:sp>
          <p:sp>
            <p:nvSpPr>
              <p:cNvPr id="4837" name="Google Shape;4837;p102"/>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8" name="Google Shape;4838;p102"/>
            <p:cNvGrpSpPr/>
            <p:nvPr/>
          </p:nvGrpSpPr>
          <p:grpSpPr>
            <a:xfrm>
              <a:off x="3918000" y="3561900"/>
              <a:ext cx="236225" cy="207100"/>
              <a:chOff x="3918000" y="3561900"/>
              <a:chExt cx="236225" cy="207100"/>
            </a:xfrm>
          </p:grpSpPr>
          <p:sp>
            <p:nvSpPr>
              <p:cNvPr id="4839" name="Google Shape;4839;p102"/>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1"/>
              </a:solidFill>
              <a:ln>
                <a:noFill/>
              </a:ln>
            </p:spPr>
          </p:sp>
          <p:sp>
            <p:nvSpPr>
              <p:cNvPr id="4840" name="Google Shape;4840;p102"/>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1" name="Google Shape;4841;p102"/>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02"/>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02"/>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4" name="Google Shape;4844;p102"/>
            <p:cNvGrpSpPr/>
            <p:nvPr/>
          </p:nvGrpSpPr>
          <p:grpSpPr>
            <a:xfrm>
              <a:off x="1922950" y="1410350"/>
              <a:ext cx="1252825" cy="1162875"/>
              <a:chOff x="1922950" y="1410350"/>
              <a:chExt cx="1252825" cy="1162875"/>
            </a:xfrm>
          </p:grpSpPr>
          <p:sp>
            <p:nvSpPr>
              <p:cNvPr id="4845" name="Google Shape;4845;p102"/>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02"/>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02"/>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02"/>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02"/>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02"/>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02"/>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02"/>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02"/>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02"/>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02"/>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02"/>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02"/>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02"/>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02"/>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02"/>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1" name="Google Shape;4861;p102"/>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02"/>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02"/>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02"/>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02"/>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02"/>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02"/>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02"/>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02"/>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02"/>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02"/>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02"/>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02"/>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02"/>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02"/>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02"/>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02"/>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02"/>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02"/>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02"/>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02"/>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02"/>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3" name="Google Shape;4883;p102"/>
            <p:cNvGrpSpPr/>
            <p:nvPr/>
          </p:nvGrpSpPr>
          <p:grpSpPr>
            <a:xfrm>
              <a:off x="2711750" y="3572300"/>
              <a:ext cx="230725" cy="598425"/>
              <a:chOff x="2711750" y="3572300"/>
              <a:chExt cx="230725" cy="598425"/>
            </a:xfrm>
          </p:grpSpPr>
          <p:sp>
            <p:nvSpPr>
              <p:cNvPr id="4884" name="Google Shape;4884;p102"/>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02"/>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6" name="Google Shape;4886;p102"/>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7" name="Google Shape;4887;p102"/>
            <p:cNvGrpSpPr/>
            <p:nvPr/>
          </p:nvGrpSpPr>
          <p:grpSpPr>
            <a:xfrm>
              <a:off x="3781475" y="1624825"/>
              <a:ext cx="153300" cy="166375"/>
              <a:chOff x="3781475" y="1624825"/>
              <a:chExt cx="153300" cy="166375"/>
            </a:xfrm>
          </p:grpSpPr>
          <p:sp>
            <p:nvSpPr>
              <p:cNvPr id="4888" name="Google Shape;4888;p102"/>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02"/>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02"/>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02"/>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2" name="Google Shape;4892;p102"/>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02"/>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02"/>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02"/>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02"/>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02"/>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02"/>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9" name="Google Shape;4899;p102"/>
            <p:cNvGrpSpPr/>
            <p:nvPr/>
          </p:nvGrpSpPr>
          <p:grpSpPr>
            <a:xfrm>
              <a:off x="5068275" y="3161675"/>
              <a:ext cx="664875" cy="222850"/>
              <a:chOff x="5068275" y="3161675"/>
              <a:chExt cx="664875" cy="222850"/>
            </a:xfrm>
          </p:grpSpPr>
          <p:sp>
            <p:nvSpPr>
              <p:cNvPr id="4900" name="Google Shape;4900;p102"/>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02"/>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02"/>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02"/>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4" name="Google Shape;4904;p102"/>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02"/>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02"/>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02"/>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02"/>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02"/>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02"/>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02"/>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02"/>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02"/>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02"/>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02"/>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02"/>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02"/>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02"/>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02"/>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02"/>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02"/>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02"/>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02"/>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02"/>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02"/>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02"/>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02"/>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02"/>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02"/>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02"/>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02"/>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02"/>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3" name="Google Shape;4933;p102"/>
            <p:cNvGrpSpPr/>
            <p:nvPr/>
          </p:nvGrpSpPr>
          <p:grpSpPr>
            <a:xfrm>
              <a:off x="3586375" y="2281300"/>
              <a:ext cx="125025" cy="175275"/>
              <a:chOff x="3586375" y="2281300"/>
              <a:chExt cx="125025" cy="175275"/>
            </a:xfrm>
          </p:grpSpPr>
          <p:sp>
            <p:nvSpPr>
              <p:cNvPr id="4934" name="Google Shape;4934;p102"/>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02"/>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6" name="Google Shape;4936;p102"/>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7" name="Google Shape;4937;p102"/>
            <p:cNvGrpSpPr/>
            <p:nvPr/>
          </p:nvGrpSpPr>
          <p:grpSpPr>
            <a:xfrm>
              <a:off x="5298975" y="3412225"/>
              <a:ext cx="576450" cy="616225"/>
              <a:chOff x="5298975" y="3412225"/>
              <a:chExt cx="576450" cy="616225"/>
            </a:xfrm>
          </p:grpSpPr>
          <p:sp>
            <p:nvSpPr>
              <p:cNvPr id="4938" name="Google Shape;4938;p102"/>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02"/>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0" name="Google Shape;4940;p102"/>
            <p:cNvGrpSpPr/>
            <p:nvPr/>
          </p:nvGrpSpPr>
          <p:grpSpPr>
            <a:xfrm>
              <a:off x="5952300" y="3852150"/>
              <a:ext cx="231225" cy="287200"/>
              <a:chOff x="5952300" y="3852150"/>
              <a:chExt cx="231225" cy="287200"/>
            </a:xfrm>
          </p:grpSpPr>
          <p:sp>
            <p:nvSpPr>
              <p:cNvPr id="4941" name="Google Shape;4941;p102"/>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02"/>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3" name="Google Shape;4943;p102"/>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02"/>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02"/>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02"/>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02"/>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02"/>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02"/>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02"/>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1" name="Google Shape;4951;p102"/>
            <p:cNvGrpSpPr/>
            <p:nvPr/>
          </p:nvGrpSpPr>
          <p:grpSpPr>
            <a:xfrm>
              <a:off x="4842300" y="3099950"/>
              <a:ext cx="31425" cy="59650"/>
              <a:chOff x="4842300" y="3099950"/>
              <a:chExt cx="31425" cy="59650"/>
            </a:xfrm>
          </p:grpSpPr>
          <p:sp>
            <p:nvSpPr>
              <p:cNvPr id="4952" name="Google Shape;4952;p102"/>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02"/>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02"/>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02"/>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6" name="Google Shape;4956;p102"/>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02"/>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02"/>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02"/>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02"/>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02"/>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02"/>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02"/>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4" name="Google Shape;4964;p102"/>
            <p:cNvGrpSpPr/>
            <p:nvPr/>
          </p:nvGrpSpPr>
          <p:grpSpPr>
            <a:xfrm>
              <a:off x="3866750" y="2520350"/>
              <a:ext cx="78475" cy="60700"/>
              <a:chOff x="3866750" y="2520350"/>
              <a:chExt cx="78475" cy="60700"/>
            </a:xfrm>
          </p:grpSpPr>
          <p:sp>
            <p:nvSpPr>
              <p:cNvPr id="4965" name="Google Shape;4965;p102"/>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02"/>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02"/>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02"/>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9" name="Google Shape;4969;p102"/>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02"/>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02"/>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02"/>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02"/>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02"/>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02"/>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02"/>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02"/>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02"/>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02"/>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02"/>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02"/>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02"/>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02"/>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02"/>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02"/>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02"/>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02"/>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02"/>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02"/>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02"/>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02"/>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02"/>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02"/>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02"/>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02"/>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02"/>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02"/>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02"/>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02"/>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02"/>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02"/>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02"/>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02"/>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02"/>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02"/>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02"/>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02"/>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02"/>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02"/>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02"/>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1" name="Google Shape;5011;p102"/>
            <p:cNvGrpSpPr/>
            <p:nvPr/>
          </p:nvGrpSpPr>
          <p:grpSpPr>
            <a:xfrm>
              <a:off x="3450375" y="3038225"/>
              <a:ext cx="132875" cy="99400"/>
              <a:chOff x="3450375" y="3038225"/>
              <a:chExt cx="132875" cy="99400"/>
            </a:xfrm>
          </p:grpSpPr>
          <p:sp>
            <p:nvSpPr>
              <p:cNvPr id="5012" name="Google Shape;5012;p102"/>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02"/>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4" name="Google Shape;5014;p102"/>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02"/>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02"/>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02"/>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02"/>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02"/>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02"/>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02"/>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02"/>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02"/>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02"/>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02"/>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02"/>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02"/>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02"/>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02"/>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02"/>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02"/>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02"/>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02"/>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02"/>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02"/>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02"/>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02"/>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02"/>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02"/>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02"/>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02"/>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02"/>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02"/>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02"/>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02"/>
            <p:cNvSpPr/>
            <p:nvPr/>
          </p:nvSpPr>
          <p:spPr>
            <a:xfrm>
              <a:off x="4298825" y="2603000"/>
              <a:ext cx="2625" cy="2650"/>
            </a:xfrm>
            <a:custGeom>
              <a:avLst/>
              <a:gdLst/>
              <a:ahLst/>
              <a:cxnLst/>
              <a:rect l="l" t="t" r="r" b="b"/>
              <a:pathLst>
                <a:path w="105" h="106" fill="none" extrusionOk="0">
                  <a:moveTo>
                    <a:pt x="105" y="105"/>
                  </a:moveTo>
                  <a:lnTo>
                    <a:pt x="0" y="1"/>
                  </a:lnTo>
                </a:path>
              </a:pathLst>
            </a:custGeom>
            <a:solidFill>
              <a:schemeClr val="accent1"/>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02"/>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02"/>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02"/>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9" name="Google Shape;5049;p102"/>
          <p:cNvSpPr/>
          <p:nvPr/>
        </p:nvSpPr>
        <p:spPr>
          <a:xfrm>
            <a:off x="7537843" y="3185889"/>
            <a:ext cx="235830" cy="335793"/>
          </a:xfrm>
          <a:custGeom>
            <a:avLst/>
            <a:gdLst/>
            <a:ahLst/>
            <a:cxnLst/>
            <a:rect l="l" t="t" r="r" b="b"/>
            <a:pathLst>
              <a:path w="16821" h="23951" extrusionOk="0">
                <a:moveTo>
                  <a:pt x="8439" y="4386"/>
                </a:moveTo>
                <a:cubicBezTo>
                  <a:pt x="10283" y="4386"/>
                  <a:pt x="11781" y="5884"/>
                  <a:pt x="11781" y="7727"/>
                </a:cubicBezTo>
                <a:cubicBezTo>
                  <a:pt x="11781" y="9571"/>
                  <a:pt x="10283" y="11069"/>
                  <a:pt x="8439" y="11069"/>
                </a:cubicBezTo>
                <a:cubicBezTo>
                  <a:pt x="6596" y="11069"/>
                  <a:pt x="5098" y="9571"/>
                  <a:pt x="5098" y="7727"/>
                </a:cubicBezTo>
                <a:cubicBezTo>
                  <a:pt x="5098" y="5884"/>
                  <a:pt x="6596" y="4386"/>
                  <a:pt x="8439" y="4386"/>
                </a:cubicBezTo>
                <a:close/>
                <a:moveTo>
                  <a:pt x="8454" y="1"/>
                </a:moveTo>
                <a:cubicBezTo>
                  <a:pt x="8335" y="1"/>
                  <a:pt x="8215" y="3"/>
                  <a:pt x="8094" y="8"/>
                </a:cubicBezTo>
                <a:cubicBezTo>
                  <a:pt x="3802" y="181"/>
                  <a:pt x="288" y="3666"/>
                  <a:pt x="58" y="7958"/>
                </a:cubicBezTo>
                <a:cubicBezTo>
                  <a:pt x="0" y="9484"/>
                  <a:pt x="346" y="10896"/>
                  <a:pt x="980" y="12163"/>
                </a:cubicBezTo>
                <a:lnTo>
                  <a:pt x="1037" y="12278"/>
                </a:lnTo>
                <a:cubicBezTo>
                  <a:pt x="1066" y="12336"/>
                  <a:pt x="1095" y="12393"/>
                  <a:pt x="1124" y="12451"/>
                </a:cubicBezTo>
                <a:lnTo>
                  <a:pt x="7028" y="23108"/>
                </a:lnTo>
                <a:cubicBezTo>
                  <a:pt x="7331" y="23670"/>
                  <a:pt x="7878" y="23950"/>
                  <a:pt x="8429" y="23950"/>
                </a:cubicBezTo>
                <a:cubicBezTo>
                  <a:pt x="8980" y="23950"/>
                  <a:pt x="9534" y="23670"/>
                  <a:pt x="9851" y="23108"/>
                </a:cubicBezTo>
                <a:lnTo>
                  <a:pt x="15755" y="12422"/>
                </a:lnTo>
                <a:cubicBezTo>
                  <a:pt x="15784" y="12393"/>
                  <a:pt x="15813" y="12336"/>
                  <a:pt x="15813" y="12307"/>
                </a:cubicBezTo>
                <a:lnTo>
                  <a:pt x="15871" y="12249"/>
                </a:lnTo>
                <a:cubicBezTo>
                  <a:pt x="16475" y="11069"/>
                  <a:pt x="16821" y="9772"/>
                  <a:pt x="16821" y="8361"/>
                </a:cubicBezTo>
                <a:cubicBezTo>
                  <a:pt x="16821" y="3757"/>
                  <a:pt x="13072" y="1"/>
                  <a:pt x="8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02"/>
          <p:cNvSpPr/>
          <p:nvPr/>
        </p:nvSpPr>
        <p:spPr>
          <a:xfrm>
            <a:off x="4184493" y="2018454"/>
            <a:ext cx="235830" cy="335793"/>
          </a:xfrm>
          <a:custGeom>
            <a:avLst/>
            <a:gdLst/>
            <a:ahLst/>
            <a:cxnLst/>
            <a:rect l="l" t="t" r="r" b="b"/>
            <a:pathLst>
              <a:path w="16821" h="23951" extrusionOk="0">
                <a:moveTo>
                  <a:pt x="8439" y="4386"/>
                </a:moveTo>
                <a:cubicBezTo>
                  <a:pt x="10283" y="4386"/>
                  <a:pt x="11781" y="5884"/>
                  <a:pt x="11781" y="7727"/>
                </a:cubicBezTo>
                <a:cubicBezTo>
                  <a:pt x="11781" y="9571"/>
                  <a:pt x="10283" y="11069"/>
                  <a:pt x="8439" y="11069"/>
                </a:cubicBezTo>
                <a:cubicBezTo>
                  <a:pt x="6596" y="11069"/>
                  <a:pt x="5098" y="9571"/>
                  <a:pt x="5098" y="7727"/>
                </a:cubicBezTo>
                <a:cubicBezTo>
                  <a:pt x="5098" y="5884"/>
                  <a:pt x="6596" y="4386"/>
                  <a:pt x="8439" y="4386"/>
                </a:cubicBezTo>
                <a:close/>
                <a:moveTo>
                  <a:pt x="8454" y="1"/>
                </a:moveTo>
                <a:cubicBezTo>
                  <a:pt x="8335" y="1"/>
                  <a:pt x="8215" y="3"/>
                  <a:pt x="8094" y="8"/>
                </a:cubicBezTo>
                <a:cubicBezTo>
                  <a:pt x="3802" y="181"/>
                  <a:pt x="288" y="3666"/>
                  <a:pt x="58" y="7958"/>
                </a:cubicBezTo>
                <a:cubicBezTo>
                  <a:pt x="0" y="9484"/>
                  <a:pt x="346" y="10896"/>
                  <a:pt x="980" y="12163"/>
                </a:cubicBezTo>
                <a:lnTo>
                  <a:pt x="1037" y="12278"/>
                </a:lnTo>
                <a:cubicBezTo>
                  <a:pt x="1066" y="12336"/>
                  <a:pt x="1095" y="12393"/>
                  <a:pt x="1124" y="12451"/>
                </a:cubicBezTo>
                <a:lnTo>
                  <a:pt x="7028" y="23108"/>
                </a:lnTo>
                <a:cubicBezTo>
                  <a:pt x="7331" y="23670"/>
                  <a:pt x="7878" y="23950"/>
                  <a:pt x="8429" y="23950"/>
                </a:cubicBezTo>
                <a:cubicBezTo>
                  <a:pt x="8980" y="23950"/>
                  <a:pt x="9534" y="23670"/>
                  <a:pt x="9851" y="23108"/>
                </a:cubicBezTo>
                <a:lnTo>
                  <a:pt x="15755" y="12422"/>
                </a:lnTo>
                <a:cubicBezTo>
                  <a:pt x="15784" y="12393"/>
                  <a:pt x="15813" y="12336"/>
                  <a:pt x="15813" y="12307"/>
                </a:cubicBezTo>
                <a:lnTo>
                  <a:pt x="15871" y="12249"/>
                </a:lnTo>
                <a:cubicBezTo>
                  <a:pt x="16475" y="11069"/>
                  <a:pt x="16821" y="9772"/>
                  <a:pt x="16821" y="8361"/>
                </a:cubicBezTo>
                <a:cubicBezTo>
                  <a:pt x="16821" y="3757"/>
                  <a:pt x="13072" y="1"/>
                  <a:pt x="8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02"/>
          <p:cNvSpPr/>
          <p:nvPr/>
        </p:nvSpPr>
        <p:spPr>
          <a:xfrm>
            <a:off x="5807068" y="2228024"/>
            <a:ext cx="235830" cy="335793"/>
          </a:xfrm>
          <a:custGeom>
            <a:avLst/>
            <a:gdLst/>
            <a:ahLst/>
            <a:cxnLst/>
            <a:rect l="l" t="t" r="r" b="b"/>
            <a:pathLst>
              <a:path w="16821" h="23951" extrusionOk="0">
                <a:moveTo>
                  <a:pt x="8439" y="4386"/>
                </a:moveTo>
                <a:cubicBezTo>
                  <a:pt x="10283" y="4386"/>
                  <a:pt x="11781" y="5884"/>
                  <a:pt x="11781" y="7727"/>
                </a:cubicBezTo>
                <a:cubicBezTo>
                  <a:pt x="11781" y="9571"/>
                  <a:pt x="10283" y="11069"/>
                  <a:pt x="8439" y="11069"/>
                </a:cubicBezTo>
                <a:cubicBezTo>
                  <a:pt x="6596" y="11069"/>
                  <a:pt x="5098" y="9571"/>
                  <a:pt x="5098" y="7727"/>
                </a:cubicBezTo>
                <a:cubicBezTo>
                  <a:pt x="5098" y="5884"/>
                  <a:pt x="6596" y="4386"/>
                  <a:pt x="8439" y="4386"/>
                </a:cubicBezTo>
                <a:close/>
                <a:moveTo>
                  <a:pt x="8454" y="1"/>
                </a:moveTo>
                <a:cubicBezTo>
                  <a:pt x="8335" y="1"/>
                  <a:pt x="8215" y="3"/>
                  <a:pt x="8094" y="8"/>
                </a:cubicBezTo>
                <a:cubicBezTo>
                  <a:pt x="3802" y="181"/>
                  <a:pt x="288" y="3666"/>
                  <a:pt x="58" y="7958"/>
                </a:cubicBezTo>
                <a:cubicBezTo>
                  <a:pt x="0" y="9484"/>
                  <a:pt x="346" y="10896"/>
                  <a:pt x="980" y="12163"/>
                </a:cubicBezTo>
                <a:lnTo>
                  <a:pt x="1037" y="12278"/>
                </a:lnTo>
                <a:cubicBezTo>
                  <a:pt x="1066" y="12336"/>
                  <a:pt x="1095" y="12393"/>
                  <a:pt x="1124" y="12451"/>
                </a:cubicBezTo>
                <a:lnTo>
                  <a:pt x="7028" y="23108"/>
                </a:lnTo>
                <a:cubicBezTo>
                  <a:pt x="7331" y="23670"/>
                  <a:pt x="7878" y="23950"/>
                  <a:pt x="8429" y="23950"/>
                </a:cubicBezTo>
                <a:cubicBezTo>
                  <a:pt x="8980" y="23950"/>
                  <a:pt x="9534" y="23670"/>
                  <a:pt x="9851" y="23108"/>
                </a:cubicBezTo>
                <a:lnTo>
                  <a:pt x="15755" y="12422"/>
                </a:lnTo>
                <a:cubicBezTo>
                  <a:pt x="15784" y="12393"/>
                  <a:pt x="15813" y="12336"/>
                  <a:pt x="15813" y="12307"/>
                </a:cubicBezTo>
                <a:lnTo>
                  <a:pt x="15871" y="12249"/>
                </a:lnTo>
                <a:cubicBezTo>
                  <a:pt x="16475" y="11069"/>
                  <a:pt x="16821" y="9772"/>
                  <a:pt x="16821" y="8361"/>
                </a:cubicBezTo>
                <a:cubicBezTo>
                  <a:pt x="16821" y="3757"/>
                  <a:pt x="13072" y="1"/>
                  <a:pt x="8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02">
            <a:hlinkClick r:id="rId3" action="ppaction://hlinksldjump"/>
          </p:cNvPr>
          <p:cNvSpPr/>
          <p:nvPr/>
        </p:nvSpPr>
        <p:spPr>
          <a:xfrm rot="5400000">
            <a:off x="8135450" y="1556928"/>
            <a:ext cx="950100" cy="6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02">
            <a:hlinkClick r:id="" action="ppaction://noaction"/>
          </p:cNvPr>
          <p:cNvSpPr/>
          <p:nvPr/>
        </p:nvSpPr>
        <p:spPr>
          <a:xfrm rot="5400000">
            <a:off x="8100942" y="589675"/>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02">
            <a:hlinkClick r:id="" action="ppaction://noaction"/>
          </p:cNvPr>
          <p:cNvSpPr/>
          <p:nvPr/>
        </p:nvSpPr>
        <p:spPr>
          <a:xfrm rot="5400000">
            <a:off x="8089092" y="2537633"/>
            <a:ext cx="1042800" cy="62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02">
            <a:hlinkClick r:id="" action="ppaction://noaction"/>
          </p:cNvPr>
          <p:cNvSpPr/>
          <p:nvPr/>
        </p:nvSpPr>
        <p:spPr>
          <a:xfrm rot="5400000">
            <a:off x="8100942" y="4501251"/>
            <a:ext cx="1019100" cy="6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02">
            <a:hlinkClick r:id="" action="ppaction://noaction"/>
          </p:cNvPr>
          <p:cNvSpPr/>
          <p:nvPr/>
        </p:nvSpPr>
        <p:spPr>
          <a:xfrm rot="5400000">
            <a:off x="8141446" y="3528444"/>
            <a:ext cx="938100" cy="6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02">
            <a:hlinkClick r:id="" action="ppaction://noaction"/>
          </p:cNvPr>
          <p:cNvSpPr txBox="1"/>
          <p:nvPr/>
        </p:nvSpPr>
        <p:spPr>
          <a:xfrm>
            <a:off x="8189650" y="47022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M</a:t>
            </a:r>
            <a:endParaRPr b="1">
              <a:solidFill>
                <a:schemeClr val="accent4"/>
              </a:solidFill>
              <a:latin typeface="Ubuntu"/>
              <a:ea typeface="Ubuntu"/>
              <a:cs typeface="Ubuntu"/>
              <a:sym typeface="Ubuntu"/>
            </a:endParaRPr>
          </a:p>
        </p:txBody>
      </p:sp>
      <p:sp>
        <p:nvSpPr>
          <p:cNvPr id="5059" name="Google Shape;5059;p102">
            <a:hlinkClick r:id="rId3" action="ppaction://hlinksldjump"/>
          </p:cNvPr>
          <p:cNvSpPr txBox="1"/>
          <p:nvPr/>
        </p:nvSpPr>
        <p:spPr>
          <a:xfrm>
            <a:off x="8189650" y="1476316"/>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Ubuntu"/>
                <a:ea typeface="Ubuntu"/>
                <a:cs typeface="Ubuntu"/>
                <a:sym typeface="Ubuntu"/>
              </a:rPr>
              <a:t>T</a:t>
            </a:r>
            <a:endParaRPr b="1">
              <a:solidFill>
                <a:schemeClr val="accent2"/>
              </a:solidFill>
              <a:latin typeface="Ubuntu"/>
              <a:ea typeface="Ubuntu"/>
              <a:cs typeface="Ubuntu"/>
              <a:sym typeface="Ubuntu"/>
            </a:endParaRPr>
          </a:p>
        </p:txBody>
      </p:sp>
      <p:sp>
        <p:nvSpPr>
          <p:cNvPr id="5060" name="Google Shape;5060;p102">
            <a:hlinkClick r:id="" action="ppaction://noaction"/>
          </p:cNvPr>
          <p:cNvSpPr txBox="1"/>
          <p:nvPr/>
        </p:nvSpPr>
        <p:spPr>
          <a:xfrm>
            <a:off x="8189650" y="2400638"/>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Ubuntu"/>
                <a:ea typeface="Ubuntu"/>
                <a:cs typeface="Ubuntu"/>
                <a:sym typeface="Ubuntu"/>
              </a:rPr>
              <a:t>W</a:t>
            </a:r>
            <a:endParaRPr b="1">
              <a:solidFill>
                <a:schemeClr val="accent1"/>
              </a:solidFill>
              <a:latin typeface="Ubuntu"/>
              <a:ea typeface="Ubuntu"/>
              <a:cs typeface="Ubuntu"/>
              <a:sym typeface="Ubuntu"/>
            </a:endParaRPr>
          </a:p>
        </p:txBody>
      </p:sp>
      <p:sp>
        <p:nvSpPr>
          <p:cNvPr id="5061" name="Google Shape;5061;p102">
            <a:hlinkClick r:id="" action="ppaction://noaction"/>
          </p:cNvPr>
          <p:cNvSpPr txBox="1"/>
          <p:nvPr/>
        </p:nvSpPr>
        <p:spPr>
          <a:xfrm>
            <a:off x="8189650" y="3423511"/>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Ubuntu"/>
                <a:ea typeface="Ubuntu"/>
                <a:cs typeface="Ubuntu"/>
                <a:sym typeface="Ubuntu"/>
              </a:rPr>
              <a:t>T</a:t>
            </a:r>
            <a:endParaRPr b="1">
              <a:solidFill>
                <a:schemeClr val="accent3"/>
              </a:solidFill>
              <a:latin typeface="Ubuntu"/>
              <a:ea typeface="Ubuntu"/>
              <a:cs typeface="Ubuntu"/>
              <a:sym typeface="Ubuntu"/>
            </a:endParaRPr>
          </a:p>
        </p:txBody>
      </p:sp>
      <p:sp>
        <p:nvSpPr>
          <p:cNvPr id="5062" name="Google Shape;5062;p102">
            <a:hlinkClick r:id="" action="ppaction://noaction"/>
          </p:cNvPr>
          <p:cNvSpPr txBox="1"/>
          <p:nvPr/>
        </p:nvSpPr>
        <p:spPr>
          <a:xfrm>
            <a:off x="8189650" y="4362805"/>
            <a:ext cx="440400" cy="2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4"/>
                </a:solidFill>
                <a:latin typeface="Ubuntu"/>
                <a:ea typeface="Ubuntu"/>
                <a:cs typeface="Ubuntu"/>
                <a:sym typeface="Ubuntu"/>
              </a:rPr>
              <a:t>F</a:t>
            </a:r>
            <a:endParaRPr b="1">
              <a:solidFill>
                <a:schemeClr val="accent4"/>
              </a:solidFill>
              <a:latin typeface="Ubuntu"/>
              <a:ea typeface="Ubuntu"/>
              <a:cs typeface="Ubuntu"/>
              <a:sym typeface="Ubuntu"/>
            </a:endParaRPr>
          </a:p>
        </p:txBody>
      </p:sp>
      <p:grpSp>
        <p:nvGrpSpPr>
          <p:cNvPr id="5063" name="Google Shape;5063;p102"/>
          <p:cNvGrpSpPr/>
          <p:nvPr/>
        </p:nvGrpSpPr>
        <p:grpSpPr>
          <a:xfrm>
            <a:off x="6935171" y="696541"/>
            <a:ext cx="195284" cy="195284"/>
            <a:chOff x="5660400" y="238125"/>
            <a:chExt cx="481825" cy="481825"/>
          </a:xfrm>
        </p:grpSpPr>
        <p:sp>
          <p:nvSpPr>
            <p:cNvPr id="5064" name="Google Shape;5064;p102"/>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65" name="Google Shape;5065;p102"/>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66" name="Google Shape;5066;p102">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02">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02">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02">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790;p102"/>
          <p:cNvSpPr txBox="1"/>
          <p:nvPr/>
        </p:nvSpPr>
        <p:spPr>
          <a:xfrm>
            <a:off x="949250" y="3601600"/>
            <a:ext cx="1963500" cy="846000"/>
          </a:xfrm>
          <a:prstGeom prst="rect">
            <a:avLst/>
          </a:prstGeom>
          <a:noFill/>
          <a:ln>
            <a:noFill/>
          </a:ln>
        </p:spPr>
        <p:txBody>
          <a:bodyPr spcFirstLastPara="1" wrap="square" lIns="91425" tIns="182875" rIns="91425" bIns="0" anchor="ctr" anchorCtr="0">
            <a:noAutofit/>
          </a:bodyPr>
          <a:lstStyle/>
          <a:p>
            <a:pPr marL="0" marR="45720" lvl="0" indent="0" algn="l" rtl="0">
              <a:spcBef>
                <a:spcPts val="0"/>
              </a:spcBef>
              <a:spcAft>
                <a:spcPts val="1600"/>
              </a:spcAft>
              <a:buNone/>
            </a:pPr>
            <a:endParaRPr dirty="0">
              <a:solidFill>
                <a:schemeClr val="dk2"/>
              </a:solidFill>
              <a:latin typeface="Ubuntu"/>
              <a:ea typeface="Ubuntu"/>
              <a:cs typeface="Ubuntu"/>
              <a:sym typeface="Ubuntu"/>
            </a:endParaRPr>
          </a:p>
        </p:txBody>
      </p:sp>
      <p:sp>
        <p:nvSpPr>
          <p:cNvPr id="284" name="Google Shape;3465;p94"/>
          <p:cNvSpPr txBox="1">
            <a:spLocks/>
          </p:cNvSpPr>
          <p:nvPr/>
        </p:nvSpPr>
        <p:spPr>
          <a:xfrm>
            <a:off x="424070" y="2325098"/>
            <a:ext cx="3608950" cy="20982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dirty="0">
                <a:solidFill>
                  <a:schemeClr val="tx1"/>
                </a:solidFill>
                <a:latin typeface="Ubuntu" charset="0"/>
              </a:rPr>
              <a:t>The term was first used publicly at an international workshop in 1989 in Maratea, Italy. The first international conference was organized in 1995 (Koschmann, 1996), and since then a biennial series of CBSC conferences has been organized in Europe, North America and Asia and is used to this day</a:t>
            </a:r>
            <a:r>
              <a:rPr lang="en-GB" dirty="0" smtClean="0">
                <a:solidFill>
                  <a:schemeClr val="tx1"/>
                </a:solidFill>
                <a:latin typeface="Ubuntu" charset="0"/>
              </a:rPr>
              <a:t>.</a:t>
            </a:r>
            <a:endParaRPr lang="ro-RO" dirty="0">
              <a:solidFill>
                <a:schemeClr val="tx1"/>
              </a:solidFill>
              <a:latin typeface="Ubuntu" charset="0"/>
            </a:endParaRPr>
          </a:p>
        </p:txBody>
      </p:sp>
      <p:pic>
        <p:nvPicPr>
          <p:cNvPr id="28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9" grpId="0" animBg="1"/>
      <p:bldP spid="5050" grpId="0" animBg="1"/>
      <p:bldP spid="50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1334;p63"/>
          <p:cNvSpPr txBox="1">
            <a:spLocks noGrp="1"/>
          </p:cNvSpPr>
          <p:nvPr>
            <p:ph type="title"/>
          </p:nvPr>
        </p:nvSpPr>
        <p:spPr>
          <a:xfrm>
            <a:off x="1219200" y="1009539"/>
            <a:ext cx="621169" cy="390312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o-RO" dirty="0" smtClean="0"/>
              <a:t>E</a:t>
            </a:r>
            <a:br>
              <a:rPr lang="ro-RO" dirty="0" smtClean="0"/>
            </a:br>
            <a:r>
              <a:rPr lang="ro-RO" dirty="0" smtClean="0"/>
              <a:t>L</a:t>
            </a:r>
            <a:br>
              <a:rPr lang="ro-RO" dirty="0" smtClean="0"/>
            </a:br>
            <a:r>
              <a:rPr lang="ro-RO" dirty="0" smtClean="0"/>
              <a:t>E</a:t>
            </a:r>
            <a:br>
              <a:rPr lang="ro-RO" dirty="0" smtClean="0"/>
            </a:br>
            <a:r>
              <a:rPr lang="ro-RO" dirty="0" smtClean="0"/>
              <a:t>M</a:t>
            </a:r>
            <a:br>
              <a:rPr lang="ro-RO" dirty="0" smtClean="0"/>
            </a:br>
            <a:r>
              <a:rPr lang="ro-RO" dirty="0" smtClean="0"/>
              <a:t>E</a:t>
            </a:r>
            <a:br>
              <a:rPr lang="ro-RO" dirty="0" smtClean="0"/>
            </a:br>
            <a:r>
              <a:rPr lang="ro-RO" dirty="0" smtClean="0"/>
              <a:t>N</a:t>
            </a:r>
            <a:br>
              <a:rPr lang="ro-RO" dirty="0" smtClean="0"/>
            </a:br>
            <a:r>
              <a:rPr lang="ro-RO" dirty="0" smtClean="0"/>
              <a:t>T</a:t>
            </a:r>
            <a:r>
              <a:rPr lang="en-GB" dirty="0" smtClean="0"/>
              <a:t/>
            </a:r>
            <a:br>
              <a:rPr lang="en-GB" dirty="0" smtClean="0"/>
            </a:br>
            <a:r>
              <a:rPr lang="en-GB" dirty="0" smtClean="0"/>
              <a:t>S</a:t>
            </a:r>
            <a:r>
              <a:rPr lang="ro-RO" dirty="0" smtClean="0"/>
              <a:t/>
            </a:r>
            <a:br>
              <a:rPr lang="ro-RO" dirty="0" smtClean="0"/>
            </a:br>
            <a:endParaRPr dirty="0"/>
          </a:p>
        </p:txBody>
      </p:sp>
      <p:sp>
        <p:nvSpPr>
          <p:cNvPr id="6" name="Google Shape;1334;p63"/>
          <p:cNvSpPr txBox="1">
            <a:spLocks/>
          </p:cNvSpPr>
          <p:nvPr/>
        </p:nvSpPr>
        <p:spPr>
          <a:xfrm>
            <a:off x="762000" y="917864"/>
            <a:ext cx="621169" cy="39031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Ubuntu"/>
              <a:buNone/>
              <a:defRPr sz="280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2pPr>
            <a:lvl3pPr marR="0" lvl="2"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3pPr>
            <a:lvl4pPr marR="0" lvl="3"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4pPr>
            <a:lvl5pPr marR="0" lvl="4"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5pPr>
            <a:lvl6pPr marR="0" lvl="5"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6pPr>
            <a:lvl7pPr marR="0" lvl="6"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7pPr>
            <a:lvl8pPr marR="0" lvl="7"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8pPr>
            <a:lvl9pPr marR="0" lvl="8"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9pPr>
          </a:lstStyle>
          <a:p>
            <a:r>
              <a:rPr lang="ro-RO" sz="2000" dirty="0" smtClean="0"/>
              <a:t>C</a:t>
            </a:r>
          </a:p>
          <a:p>
            <a:r>
              <a:rPr lang="ro-RO" sz="2000" dirty="0" smtClean="0"/>
              <a:t>O</a:t>
            </a:r>
          </a:p>
          <a:p>
            <a:r>
              <a:rPr lang="ro-RO" sz="2000" dirty="0" smtClean="0"/>
              <a:t>M</a:t>
            </a:r>
          </a:p>
          <a:p>
            <a:r>
              <a:rPr lang="ro-RO" sz="2000" dirty="0" smtClean="0"/>
              <a:t>P</a:t>
            </a:r>
          </a:p>
          <a:p>
            <a:r>
              <a:rPr lang="ro-RO" sz="2000" dirty="0" smtClean="0"/>
              <a:t>O</a:t>
            </a:r>
          </a:p>
          <a:p>
            <a:r>
              <a:rPr lang="ro-RO" sz="2000" dirty="0" smtClean="0"/>
              <a:t>N</a:t>
            </a:r>
          </a:p>
          <a:p>
            <a:r>
              <a:rPr lang="ro-RO" sz="2000" dirty="0" smtClean="0"/>
              <a:t>E</a:t>
            </a:r>
          </a:p>
          <a:p>
            <a:r>
              <a:rPr lang="ro-RO" sz="2000" dirty="0" smtClean="0"/>
              <a:t>N</a:t>
            </a:r>
          </a:p>
          <a:p>
            <a:r>
              <a:rPr lang="ro-RO" sz="2000" dirty="0" smtClean="0"/>
              <a:t>T</a:t>
            </a:r>
          </a:p>
          <a:p>
            <a:endParaRPr lang="pt-BR" sz="2000" dirty="0"/>
          </a:p>
        </p:txBody>
      </p:sp>
      <p:sp>
        <p:nvSpPr>
          <p:cNvPr id="7" name="Google Shape;1334;p63"/>
          <p:cNvSpPr txBox="1">
            <a:spLocks/>
          </p:cNvSpPr>
          <p:nvPr/>
        </p:nvSpPr>
        <p:spPr>
          <a:xfrm>
            <a:off x="1625669" y="2374127"/>
            <a:ext cx="965131" cy="9906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Ubuntu"/>
              <a:buNone/>
              <a:defRPr sz="280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2pPr>
            <a:lvl3pPr marR="0" lvl="2"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3pPr>
            <a:lvl4pPr marR="0" lvl="3"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4pPr>
            <a:lvl5pPr marR="0" lvl="4"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5pPr>
            <a:lvl6pPr marR="0" lvl="5"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6pPr>
            <a:lvl7pPr marR="0" lvl="6"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7pPr>
            <a:lvl8pPr marR="0" lvl="7"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8pPr>
            <a:lvl9pPr marR="0" lvl="8" algn="l" rtl="0">
              <a:lnSpc>
                <a:spcPct val="100000"/>
              </a:lnSpc>
              <a:spcBef>
                <a:spcPts val="0"/>
              </a:spcBef>
              <a:spcAft>
                <a:spcPts val="0"/>
              </a:spcAft>
              <a:buClr>
                <a:schemeClr val="dk1"/>
              </a:buClr>
              <a:buSzPts val="2800"/>
              <a:buFont typeface="Ubuntu"/>
              <a:buNone/>
              <a:defRPr sz="2800" b="0" i="0" u="none" strike="noStrike" cap="none">
                <a:solidFill>
                  <a:schemeClr val="dk1"/>
                </a:solidFill>
                <a:latin typeface="Ubuntu"/>
                <a:ea typeface="Ubuntu"/>
                <a:cs typeface="Ubuntu"/>
                <a:sym typeface="Ubuntu"/>
              </a:defRPr>
            </a:lvl9pPr>
          </a:lstStyle>
          <a:p>
            <a:r>
              <a:rPr lang="ro-RO" sz="2000" dirty="0" smtClean="0"/>
              <a:t>CSCL</a:t>
            </a:r>
            <a:endParaRPr lang="pt-BR" sz="2000" dirty="0"/>
          </a:p>
        </p:txBody>
      </p:sp>
      <p:graphicFrame>
        <p:nvGraphicFramePr>
          <p:cNvPr id="9" name="Diagram 8"/>
          <p:cNvGraphicFramePr/>
          <p:nvPr>
            <p:extLst>
              <p:ext uri="{D42A27DB-BD31-4B8C-83A1-F6EECF244321}">
                <p14:modId xmlns:p14="http://schemas.microsoft.com/office/powerpoint/2010/main" val="2407422822"/>
              </p:ext>
            </p:extLst>
          </p:nvPr>
        </p:nvGraphicFramePr>
        <p:xfrm>
          <a:off x="2162244" y="1194615"/>
          <a:ext cx="6105525" cy="334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75414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32"/>
        <p:cNvGrpSpPr/>
        <p:nvPr/>
      </p:nvGrpSpPr>
      <p:grpSpPr>
        <a:xfrm>
          <a:off x="0" y="0"/>
          <a:ext cx="0" cy="0"/>
          <a:chOff x="0" y="0"/>
          <a:chExt cx="0" cy="0"/>
        </a:xfrm>
      </p:grpSpPr>
      <p:sp>
        <p:nvSpPr>
          <p:cNvPr id="1335" name="Google Shape;1335;p63"/>
          <p:cNvSpPr txBox="1">
            <a:spLocks noGrp="1"/>
          </p:cNvSpPr>
          <p:nvPr>
            <p:ph type="subTitle" idx="1"/>
          </p:nvPr>
        </p:nvSpPr>
        <p:spPr>
          <a:xfrm>
            <a:off x="1143000" y="3562349"/>
            <a:ext cx="4800600" cy="710325"/>
          </a:xfrm>
          <a:prstGeom prst="rect">
            <a:avLst/>
          </a:prstGeom>
        </p:spPr>
        <p:txBody>
          <a:bodyPr spcFirstLastPara="1" wrap="square" lIns="91425" tIns="91425" rIns="91425" bIns="91425" anchor="ctr" anchorCtr="0">
            <a:noAutofit/>
          </a:bodyPr>
          <a:lstStyle/>
          <a:p>
            <a:pPr marL="0" lvl="0" indent="0" algn="ctr"/>
            <a:r>
              <a:rPr lang="en-US" dirty="0">
                <a:solidFill>
                  <a:schemeClr val="accent4"/>
                </a:solidFill>
              </a:rPr>
              <a:t>Currently, the need for technologies in the educational act represents a valuable key in the teaching-learning-evaluation relationship.</a:t>
            </a:r>
            <a:endParaRPr b="1" dirty="0">
              <a:solidFill>
                <a:schemeClr val="accent4"/>
              </a:solidFill>
            </a:endParaRPr>
          </a:p>
        </p:txBody>
      </p:sp>
      <p:sp>
        <p:nvSpPr>
          <p:cNvPr id="1337" name="Google Shape;1337;p63"/>
          <p:cNvSpPr/>
          <p:nvPr/>
        </p:nvSpPr>
        <p:spPr>
          <a:xfrm>
            <a:off x="5615823" y="5016298"/>
            <a:ext cx="403685" cy="22589"/>
          </a:xfrm>
          <a:custGeom>
            <a:avLst/>
            <a:gdLst/>
            <a:ahLst/>
            <a:cxnLst/>
            <a:rect l="l" t="t" r="r" b="b"/>
            <a:pathLst>
              <a:path w="22714" h="1271" extrusionOk="0">
                <a:moveTo>
                  <a:pt x="0" y="0"/>
                </a:moveTo>
                <a:lnTo>
                  <a:pt x="0" y="1271"/>
                </a:lnTo>
                <a:lnTo>
                  <a:pt x="22714" y="1271"/>
                </a:lnTo>
                <a:lnTo>
                  <a:pt x="227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3"/>
          <p:cNvSpPr/>
          <p:nvPr/>
        </p:nvSpPr>
        <p:spPr>
          <a:xfrm>
            <a:off x="6210853" y="5016298"/>
            <a:ext cx="403702" cy="22589"/>
          </a:xfrm>
          <a:custGeom>
            <a:avLst/>
            <a:gdLst/>
            <a:ahLst/>
            <a:cxnLst/>
            <a:rect l="l" t="t" r="r" b="b"/>
            <a:pathLst>
              <a:path w="22715" h="1271" extrusionOk="0">
                <a:moveTo>
                  <a:pt x="1" y="0"/>
                </a:moveTo>
                <a:lnTo>
                  <a:pt x="1" y="1271"/>
                </a:lnTo>
                <a:lnTo>
                  <a:pt x="22714" y="1271"/>
                </a:lnTo>
                <a:lnTo>
                  <a:pt x="227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63"/>
          <p:cNvGrpSpPr/>
          <p:nvPr/>
        </p:nvGrpSpPr>
        <p:grpSpPr>
          <a:xfrm>
            <a:off x="6208171" y="3627877"/>
            <a:ext cx="1909619" cy="1455195"/>
            <a:chOff x="4733195" y="2470041"/>
            <a:chExt cx="3384596" cy="2613032"/>
          </a:xfrm>
        </p:grpSpPr>
        <p:sp>
          <p:nvSpPr>
            <p:cNvPr id="1340" name="Google Shape;1340;p63"/>
            <p:cNvSpPr/>
            <p:nvPr/>
          </p:nvSpPr>
          <p:spPr>
            <a:xfrm>
              <a:off x="5800730" y="2859760"/>
              <a:ext cx="497754" cy="186220"/>
            </a:xfrm>
            <a:custGeom>
              <a:avLst/>
              <a:gdLst/>
              <a:ahLst/>
              <a:cxnLst/>
              <a:rect l="l" t="t" r="r" b="b"/>
              <a:pathLst>
                <a:path w="28007" h="10478" extrusionOk="0">
                  <a:moveTo>
                    <a:pt x="1119" y="0"/>
                  </a:moveTo>
                  <a:cubicBezTo>
                    <a:pt x="484" y="0"/>
                    <a:pt x="0" y="484"/>
                    <a:pt x="0" y="1089"/>
                  </a:cubicBezTo>
                  <a:lnTo>
                    <a:pt x="0" y="7259"/>
                  </a:lnTo>
                  <a:lnTo>
                    <a:pt x="0" y="10313"/>
                  </a:lnTo>
                  <a:cubicBezTo>
                    <a:pt x="0" y="10416"/>
                    <a:pt x="84" y="10477"/>
                    <a:pt x="166" y="10477"/>
                  </a:cubicBezTo>
                  <a:cubicBezTo>
                    <a:pt x="205" y="10477"/>
                    <a:pt x="243" y="10463"/>
                    <a:pt x="272" y="10434"/>
                  </a:cubicBezTo>
                  <a:lnTo>
                    <a:pt x="1694" y="8771"/>
                  </a:lnTo>
                  <a:lnTo>
                    <a:pt x="26918" y="8771"/>
                  </a:lnTo>
                  <a:cubicBezTo>
                    <a:pt x="27523" y="8771"/>
                    <a:pt x="28007" y="8287"/>
                    <a:pt x="28007" y="7682"/>
                  </a:cubicBezTo>
                  <a:lnTo>
                    <a:pt x="28007" y="1089"/>
                  </a:lnTo>
                  <a:cubicBezTo>
                    <a:pt x="28007" y="484"/>
                    <a:pt x="27523" y="0"/>
                    <a:pt x="26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3"/>
            <p:cNvSpPr/>
            <p:nvPr/>
          </p:nvSpPr>
          <p:spPr>
            <a:xfrm>
              <a:off x="5882965" y="2914571"/>
              <a:ext cx="337589" cy="2719"/>
            </a:xfrm>
            <a:custGeom>
              <a:avLst/>
              <a:gdLst/>
              <a:ahLst/>
              <a:cxnLst/>
              <a:rect l="l" t="t" r="r" b="b"/>
              <a:pathLst>
                <a:path w="18995" h="153" extrusionOk="0">
                  <a:moveTo>
                    <a:pt x="91" y="1"/>
                  </a:moveTo>
                  <a:cubicBezTo>
                    <a:pt x="61" y="1"/>
                    <a:pt x="1" y="31"/>
                    <a:pt x="1" y="61"/>
                  </a:cubicBezTo>
                  <a:cubicBezTo>
                    <a:pt x="1" y="122"/>
                    <a:pt x="61" y="152"/>
                    <a:pt x="91" y="152"/>
                  </a:cubicBezTo>
                  <a:lnTo>
                    <a:pt x="18903" y="152"/>
                  </a:lnTo>
                  <a:cubicBezTo>
                    <a:pt x="18964" y="152"/>
                    <a:pt x="18994" y="122"/>
                    <a:pt x="18994" y="61"/>
                  </a:cubicBezTo>
                  <a:cubicBezTo>
                    <a:pt x="18994" y="31"/>
                    <a:pt x="18964" y="1"/>
                    <a:pt x="18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3"/>
            <p:cNvSpPr/>
            <p:nvPr/>
          </p:nvSpPr>
          <p:spPr>
            <a:xfrm>
              <a:off x="5882965" y="2960816"/>
              <a:ext cx="171487" cy="2701"/>
            </a:xfrm>
            <a:custGeom>
              <a:avLst/>
              <a:gdLst/>
              <a:ahLst/>
              <a:cxnLst/>
              <a:rect l="l" t="t" r="r" b="b"/>
              <a:pathLst>
                <a:path w="9649" h="152" extrusionOk="0">
                  <a:moveTo>
                    <a:pt x="91" y="0"/>
                  </a:moveTo>
                  <a:cubicBezTo>
                    <a:pt x="61" y="0"/>
                    <a:pt x="1" y="30"/>
                    <a:pt x="1" y="91"/>
                  </a:cubicBezTo>
                  <a:cubicBezTo>
                    <a:pt x="1" y="121"/>
                    <a:pt x="61" y="151"/>
                    <a:pt x="91" y="151"/>
                  </a:cubicBezTo>
                  <a:lnTo>
                    <a:pt x="9558" y="151"/>
                  </a:lnTo>
                  <a:cubicBezTo>
                    <a:pt x="9588" y="151"/>
                    <a:pt x="9649" y="121"/>
                    <a:pt x="9649" y="91"/>
                  </a:cubicBezTo>
                  <a:cubicBezTo>
                    <a:pt x="9649" y="30"/>
                    <a:pt x="9588" y="0"/>
                    <a:pt x="9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p:nvPr/>
          </p:nvSpPr>
          <p:spPr>
            <a:xfrm>
              <a:off x="6763070" y="2600450"/>
              <a:ext cx="424123" cy="424123"/>
            </a:xfrm>
            <a:custGeom>
              <a:avLst/>
              <a:gdLst/>
              <a:ahLst/>
              <a:cxnLst/>
              <a:rect l="l" t="t" r="r" b="b"/>
              <a:pathLst>
                <a:path w="23864" h="23864" extrusionOk="0">
                  <a:moveTo>
                    <a:pt x="11947" y="1"/>
                  </a:moveTo>
                  <a:cubicBezTo>
                    <a:pt x="5354" y="1"/>
                    <a:pt x="0" y="5324"/>
                    <a:pt x="0" y="11917"/>
                  </a:cubicBezTo>
                  <a:cubicBezTo>
                    <a:pt x="0" y="18511"/>
                    <a:pt x="5354" y="23864"/>
                    <a:pt x="11947" y="23864"/>
                  </a:cubicBezTo>
                  <a:cubicBezTo>
                    <a:pt x="18540" y="23864"/>
                    <a:pt x="23863" y="18511"/>
                    <a:pt x="23863" y="11917"/>
                  </a:cubicBezTo>
                  <a:cubicBezTo>
                    <a:pt x="23863" y="5324"/>
                    <a:pt x="18540" y="1"/>
                    <a:pt x="11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3"/>
            <p:cNvSpPr/>
            <p:nvPr/>
          </p:nvSpPr>
          <p:spPr>
            <a:xfrm>
              <a:off x="6928090" y="2725161"/>
              <a:ext cx="136013" cy="170421"/>
            </a:xfrm>
            <a:custGeom>
              <a:avLst/>
              <a:gdLst/>
              <a:ahLst/>
              <a:cxnLst/>
              <a:rect l="l" t="t" r="r" b="b"/>
              <a:pathLst>
                <a:path w="7653" h="9589" extrusionOk="0">
                  <a:moveTo>
                    <a:pt x="1" y="1"/>
                  </a:moveTo>
                  <a:lnTo>
                    <a:pt x="1" y="9588"/>
                  </a:lnTo>
                  <a:lnTo>
                    <a:pt x="7652" y="481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3"/>
            <p:cNvSpPr/>
            <p:nvPr/>
          </p:nvSpPr>
          <p:spPr>
            <a:xfrm>
              <a:off x="5221269" y="3075308"/>
              <a:ext cx="437026" cy="593868"/>
            </a:xfrm>
            <a:custGeom>
              <a:avLst/>
              <a:gdLst/>
              <a:ahLst/>
              <a:cxnLst/>
              <a:rect l="l" t="t" r="r" b="b"/>
              <a:pathLst>
                <a:path w="24590" h="33415" extrusionOk="0">
                  <a:moveTo>
                    <a:pt x="8832" y="0"/>
                  </a:moveTo>
                  <a:lnTo>
                    <a:pt x="1" y="5111"/>
                  </a:lnTo>
                  <a:lnTo>
                    <a:pt x="15032" y="31061"/>
                  </a:lnTo>
                  <a:cubicBezTo>
                    <a:pt x="15899" y="32556"/>
                    <a:pt x="17479" y="33414"/>
                    <a:pt x="19118" y="33414"/>
                  </a:cubicBezTo>
                  <a:cubicBezTo>
                    <a:pt x="19767" y="33414"/>
                    <a:pt x="20425" y="33280"/>
                    <a:pt x="21051" y="32997"/>
                  </a:cubicBezTo>
                  <a:cubicBezTo>
                    <a:pt x="23561" y="31878"/>
                    <a:pt x="24589" y="28853"/>
                    <a:pt x="23259" y="26434"/>
                  </a:cubicBezTo>
                  <a:lnTo>
                    <a:pt x="8832"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3"/>
            <p:cNvSpPr/>
            <p:nvPr/>
          </p:nvSpPr>
          <p:spPr>
            <a:xfrm>
              <a:off x="5183111" y="3063027"/>
              <a:ext cx="324135" cy="354686"/>
            </a:xfrm>
            <a:custGeom>
              <a:avLst/>
              <a:gdLst/>
              <a:ahLst/>
              <a:cxnLst/>
              <a:rect l="l" t="t" r="r" b="b"/>
              <a:pathLst>
                <a:path w="18238" h="19957" extrusionOk="0">
                  <a:moveTo>
                    <a:pt x="9180" y="0"/>
                  </a:moveTo>
                  <a:cubicBezTo>
                    <a:pt x="8529" y="0"/>
                    <a:pt x="7856" y="175"/>
                    <a:pt x="7168" y="570"/>
                  </a:cubicBezTo>
                  <a:cubicBezTo>
                    <a:pt x="0" y="4714"/>
                    <a:pt x="8136" y="19957"/>
                    <a:pt x="8136" y="19957"/>
                  </a:cubicBezTo>
                  <a:lnTo>
                    <a:pt x="18238" y="11125"/>
                  </a:lnTo>
                  <a:cubicBezTo>
                    <a:pt x="18238" y="11125"/>
                    <a:pt x="14370" y="0"/>
                    <a:pt x="9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3"/>
            <p:cNvSpPr/>
            <p:nvPr/>
          </p:nvSpPr>
          <p:spPr>
            <a:xfrm>
              <a:off x="6024329" y="3318384"/>
              <a:ext cx="125261" cy="86979"/>
            </a:xfrm>
            <a:custGeom>
              <a:avLst/>
              <a:gdLst/>
              <a:ahLst/>
              <a:cxnLst/>
              <a:rect l="l" t="t" r="r" b="b"/>
              <a:pathLst>
                <a:path w="7048" h="4894" extrusionOk="0">
                  <a:moveTo>
                    <a:pt x="6471" y="0"/>
                  </a:moveTo>
                  <a:cubicBezTo>
                    <a:pt x="6392" y="0"/>
                    <a:pt x="6311" y="17"/>
                    <a:pt x="6231" y="54"/>
                  </a:cubicBezTo>
                  <a:lnTo>
                    <a:pt x="4084" y="1022"/>
                  </a:lnTo>
                  <a:cubicBezTo>
                    <a:pt x="3509" y="1264"/>
                    <a:pt x="2965" y="1657"/>
                    <a:pt x="2511" y="2141"/>
                  </a:cubicBezTo>
                  <a:lnTo>
                    <a:pt x="1" y="4893"/>
                  </a:lnTo>
                  <a:lnTo>
                    <a:pt x="1" y="4893"/>
                  </a:lnTo>
                  <a:lnTo>
                    <a:pt x="3630" y="2897"/>
                  </a:lnTo>
                  <a:lnTo>
                    <a:pt x="6745" y="1052"/>
                  </a:lnTo>
                  <a:cubicBezTo>
                    <a:pt x="6927" y="961"/>
                    <a:pt x="7018" y="780"/>
                    <a:pt x="7048" y="598"/>
                  </a:cubicBezTo>
                  <a:cubicBezTo>
                    <a:pt x="7048" y="261"/>
                    <a:pt x="6779" y="0"/>
                    <a:pt x="6471" y="0"/>
                  </a:cubicBezTo>
                  <a:close/>
                </a:path>
              </a:pathLst>
            </a:custGeom>
            <a:solidFill>
              <a:srgbClr val="E9A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3"/>
            <p:cNvSpPr/>
            <p:nvPr/>
          </p:nvSpPr>
          <p:spPr>
            <a:xfrm>
              <a:off x="5547558" y="3432219"/>
              <a:ext cx="411753" cy="229532"/>
            </a:xfrm>
            <a:custGeom>
              <a:avLst/>
              <a:gdLst/>
              <a:ahLst/>
              <a:cxnLst/>
              <a:rect l="l" t="t" r="r" b="b"/>
              <a:pathLst>
                <a:path w="23168" h="12915" extrusionOk="0">
                  <a:moveTo>
                    <a:pt x="22653" y="0"/>
                  </a:moveTo>
                  <a:lnTo>
                    <a:pt x="0" y="5021"/>
                  </a:lnTo>
                  <a:lnTo>
                    <a:pt x="2692" y="12915"/>
                  </a:lnTo>
                  <a:lnTo>
                    <a:pt x="23167" y="3720"/>
                  </a:lnTo>
                  <a:lnTo>
                    <a:pt x="22653"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3"/>
            <p:cNvSpPr/>
            <p:nvPr/>
          </p:nvSpPr>
          <p:spPr>
            <a:xfrm>
              <a:off x="5944778" y="3318189"/>
              <a:ext cx="214247" cy="180160"/>
            </a:xfrm>
            <a:custGeom>
              <a:avLst/>
              <a:gdLst/>
              <a:ahLst/>
              <a:cxnLst/>
              <a:rect l="l" t="t" r="r" b="b"/>
              <a:pathLst>
                <a:path w="12055" h="10137" extrusionOk="0">
                  <a:moveTo>
                    <a:pt x="11390" y="0"/>
                  </a:moveTo>
                  <a:cubicBezTo>
                    <a:pt x="11324" y="0"/>
                    <a:pt x="11257" y="11"/>
                    <a:pt x="11191" y="35"/>
                  </a:cubicBezTo>
                  <a:lnTo>
                    <a:pt x="7350" y="1305"/>
                  </a:lnTo>
                  <a:cubicBezTo>
                    <a:pt x="6957" y="1426"/>
                    <a:pt x="6564" y="1607"/>
                    <a:pt x="6201" y="1849"/>
                  </a:cubicBezTo>
                  <a:lnTo>
                    <a:pt x="1" y="6537"/>
                  </a:lnTo>
                  <a:lnTo>
                    <a:pt x="817" y="10136"/>
                  </a:lnTo>
                  <a:cubicBezTo>
                    <a:pt x="817" y="10136"/>
                    <a:pt x="7411" y="8412"/>
                    <a:pt x="7834" y="2999"/>
                  </a:cubicBezTo>
                  <a:lnTo>
                    <a:pt x="11645" y="1184"/>
                  </a:lnTo>
                  <a:cubicBezTo>
                    <a:pt x="11826" y="1093"/>
                    <a:pt x="11947" y="912"/>
                    <a:pt x="11978" y="730"/>
                  </a:cubicBezTo>
                  <a:cubicBezTo>
                    <a:pt x="12054" y="322"/>
                    <a:pt x="11743" y="0"/>
                    <a:pt x="11390"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3"/>
            <p:cNvSpPr/>
            <p:nvPr/>
          </p:nvSpPr>
          <p:spPr>
            <a:xfrm>
              <a:off x="5617974" y="3656368"/>
              <a:ext cx="406368" cy="39793"/>
            </a:xfrm>
            <a:custGeom>
              <a:avLst/>
              <a:gdLst/>
              <a:ahLst/>
              <a:cxnLst/>
              <a:rect l="l" t="t" r="r" b="b"/>
              <a:pathLst>
                <a:path w="22865" h="2239" extrusionOk="0">
                  <a:moveTo>
                    <a:pt x="2238" y="0"/>
                  </a:moveTo>
                  <a:cubicBezTo>
                    <a:pt x="998" y="0"/>
                    <a:pt x="0" y="998"/>
                    <a:pt x="0" y="2238"/>
                  </a:cubicBezTo>
                  <a:lnTo>
                    <a:pt x="19689" y="2238"/>
                  </a:lnTo>
                  <a:lnTo>
                    <a:pt x="228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3"/>
            <p:cNvSpPr/>
            <p:nvPr/>
          </p:nvSpPr>
          <p:spPr>
            <a:xfrm>
              <a:off x="5959298" y="3210753"/>
              <a:ext cx="778347" cy="485403"/>
            </a:xfrm>
            <a:custGeom>
              <a:avLst/>
              <a:gdLst/>
              <a:ahLst/>
              <a:cxnLst/>
              <a:rect l="l" t="t" r="r" b="b"/>
              <a:pathLst>
                <a:path w="43795" h="27312" extrusionOk="0">
                  <a:moveTo>
                    <a:pt x="11100" y="1"/>
                  </a:moveTo>
                  <a:cubicBezTo>
                    <a:pt x="9981" y="1"/>
                    <a:pt x="9013" y="787"/>
                    <a:pt x="8771" y="1876"/>
                  </a:cubicBezTo>
                  <a:lnTo>
                    <a:pt x="0" y="27311"/>
                  </a:lnTo>
                  <a:lnTo>
                    <a:pt x="35205" y="27311"/>
                  </a:lnTo>
                  <a:lnTo>
                    <a:pt x="43552" y="2148"/>
                  </a:lnTo>
                  <a:cubicBezTo>
                    <a:pt x="43794" y="1059"/>
                    <a:pt x="42948" y="1"/>
                    <a:pt x="41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3"/>
            <p:cNvSpPr/>
            <p:nvPr/>
          </p:nvSpPr>
          <p:spPr>
            <a:xfrm>
              <a:off x="6355985" y="3402876"/>
              <a:ext cx="107524" cy="106759"/>
            </a:xfrm>
            <a:custGeom>
              <a:avLst/>
              <a:gdLst/>
              <a:ahLst/>
              <a:cxnLst/>
              <a:rect l="l" t="t" r="r" b="b"/>
              <a:pathLst>
                <a:path w="6050" h="6007" extrusionOk="0">
                  <a:moveTo>
                    <a:pt x="3056" y="623"/>
                  </a:moveTo>
                  <a:cubicBezTo>
                    <a:pt x="3267" y="623"/>
                    <a:pt x="3509" y="653"/>
                    <a:pt x="3721" y="744"/>
                  </a:cubicBezTo>
                  <a:cubicBezTo>
                    <a:pt x="4840" y="1167"/>
                    <a:pt x="5354" y="2528"/>
                    <a:pt x="4870" y="3768"/>
                  </a:cubicBezTo>
                  <a:cubicBezTo>
                    <a:pt x="4483" y="4761"/>
                    <a:pt x="3591" y="5405"/>
                    <a:pt x="2677" y="5405"/>
                  </a:cubicBezTo>
                  <a:cubicBezTo>
                    <a:pt x="2449" y="5405"/>
                    <a:pt x="2220" y="5365"/>
                    <a:pt x="1997" y="5281"/>
                  </a:cubicBezTo>
                  <a:cubicBezTo>
                    <a:pt x="1483" y="5069"/>
                    <a:pt x="1059" y="4646"/>
                    <a:pt x="848" y="4071"/>
                  </a:cubicBezTo>
                  <a:cubicBezTo>
                    <a:pt x="636" y="3496"/>
                    <a:pt x="636" y="2861"/>
                    <a:pt x="848" y="2226"/>
                  </a:cubicBezTo>
                  <a:cubicBezTo>
                    <a:pt x="1241" y="1228"/>
                    <a:pt x="2148" y="623"/>
                    <a:pt x="3056" y="623"/>
                  </a:cubicBezTo>
                  <a:close/>
                  <a:moveTo>
                    <a:pt x="3049" y="1"/>
                  </a:moveTo>
                  <a:cubicBezTo>
                    <a:pt x="1891" y="1"/>
                    <a:pt x="757" y="771"/>
                    <a:pt x="303" y="2014"/>
                  </a:cubicBezTo>
                  <a:cubicBezTo>
                    <a:pt x="1" y="2770"/>
                    <a:pt x="1" y="3587"/>
                    <a:pt x="273" y="4283"/>
                  </a:cubicBezTo>
                  <a:cubicBezTo>
                    <a:pt x="545" y="5039"/>
                    <a:pt x="1090" y="5583"/>
                    <a:pt x="1785" y="5825"/>
                  </a:cubicBezTo>
                  <a:cubicBezTo>
                    <a:pt x="2088" y="5946"/>
                    <a:pt x="2390" y="6007"/>
                    <a:pt x="2693" y="6007"/>
                  </a:cubicBezTo>
                  <a:cubicBezTo>
                    <a:pt x="3842" y="6007"/>
                    <a:pt x="4961" y="5220"/>
                    <a:pt x="5445" y="3980"/>
                  </a:cubicBezTo>
                  <a:cubicBezTo>
                    <a:pt x="6050" y="2407"/>
                    <a:pt x="5384" y="714"/>
                    <a:pt x="3963" y="169"/>
                  </a:cubicBezTo>
                  <a:cubicBezTo>
                    <a:pt x="3665" y="55"/>
                    <a:pt x="3356" y="1"/>
                    <a:pt x="3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3"/>
            <p:cNvSpPr/>
            <p:nvPr/>
          </p:nvSpPr>
          <p:spPr>
            <a:xfrm>
              <a:off x="5736215" y="3734834"/>
              <a:ext cx="19905" cy="1304039"/>
            </a:xfrm>
            <a:custGeom>
              <a:avLst/>
              <a:gdLst/>
              <a:ahLst/>
              <a:cxnLst/>
              <a:rect l="l" t="t" r="r" b="b"/>
              <a:pathLst>
                <a:path w="1120" h="73374" extrusionOk="0">
                  <a:moveTo>
                    <a:pt x="1" y="1"/>
                  </a:moveTo>
                  <a:lnTo>
                    <a:pt x="1" y="73374"/>
                  </a:lnTo>
                  <a:lnTo>
                    <a:pt x="1120" y="73374"/>
                  </a:lnTo>
                  <a:lnTo>
                    <a:pt x="11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3"/>
            <p:cNvSpPr/>
            <p:nvPr/>
          </p:nvSpPr>
          <p:spPr>
            <a:xfrm>
              <a:off x="7028433" y="3734834"/>
              <a:ext cx="19905" cy="1304039"/>
            </a:xfrm>
            <a:custGeom>
              <a:avLst/>
              <a:gdLst/>
              <a:ahLst/>
              <a:cxnLst/>
              <a:rect l="l" t="t" r="r" b="b"/>
              <a:pathLst>
                <a:path w="1120" h="73374" extrusionOk="0">
                  <a:moveTo>
                    <a:pt x="1" y="1"/>
                  </a:moveTo>
                  <a:lnTo>
                    <a:pt x="1" y="73374"/>
                  </a:lnTo>
                  <a:lnTo>
                    <a:pt x="1120" y="73374"/>
                  </a:lnTo>
                  <a:lnTo>
                    <a:pt x="11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3"/>
            <p:cNvSpPr/>
            <p:nvPr/>
          </p:nvSpPr>
          <p:spPr>
            <a:xfrm>
              <a:off x="5473375" y="3697760"/>
              <a:ext cx="1809312" cy="73649"/>
            </a:xfrm>
            <a:custGeom>
              <a:avLst/>
              <a:gdLst/>
              <a:ahLst/>
              <a:cxnLst/>
              <a:rect l="l" t="t" r="r" b="b"/>
              <a:pathLst>
                <a:path w="101804" h="4144" extrusionOk="0">
                  <a:moveTo>
                    <a:pt x="0" y="0"/>
                  </a:moveTo>
                  <a:lnTo>
                    <a:pt x="0" y="4144"/>
                  </a:lnTo>
                  <a:lnTo>
                    <a:pt x="101803" y="4144"/>
                  </a:lnTo>
                  <a:lnTo>
                    <a:pt x="101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3"/>
            <p:cNvSpPr/>
            <p:nvPr/>
          </p:nvSpPr>
          <p:spPr>
            <a:xfrm>
              <a:off x="6826819" y="3512835"/>
              <a:ext cx="263993" cy="184016"/>
            </a:xfrm>
            <a:custGeom>
              <a:avLst/>
              <a:gdLst/>
              <a:ahLst/>
              <a:cxnLst/>
              <a:rect l="l" t="t" r="r" b="b"/>
              <a:pathLst>
                <a:path w="14854" h="10354" extrusionOk="0">
                  <a:moveTo>
                    <a:pt x="1697" y="1"/>
                  </a:moveTo>
                  <a:cubicBezTo>
                    <a:pt x="1697" y="1"/>
                    <a:pt x="0" y="10354"/>
                    <a:pt x="7018" y="10354"/>
                  </a:cubicBezTo>
                  <a:cubicBezTo>
                    <a:pt x="7137" y="10354"/>
                    <a:pt x="7259" y="10351"/>
                    <a:pt x="7383" y="10345"/>
                  </a:cubicBezTo>
                  <a:cubicBezTo>
                    <a:pt x="14853" y="9982"/>
                    <a:pt x="13220" y="1"/>
                    <a:pt x="13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3"/>
            <p:cNvSpPr/>
            <p:nvPr/>
          </p:nvSpPr>
          <p:spPr>
            <a:xfrm>
              <a:off x="6788164" y="3532705"/>
              <a:ext cx="116126" cy="114562"/>
            </a:xfrm>
            <a:custGeom>
              <a:avLst/>
              <a:gdLst/>
              <a:ahLst/>
              <a:cxnLst/>
              <a:rect l="l" t="t" r="r" b="b"/>
              <a:pathLst>
                <a:path w="6534" h="6446" extrusionOk="0">
                  <a:moveTo>
                    <a:pt x="3263" y="1030"/>
                  </a:moveTo>
                  <a:cubicBezTo>
                    <a:pt x="4447" y="1030"/>
                    <a:pt x="5415" y="1957"/>
                    <a:pt x="5444" y="3147"/>
                  </a:cubicBezTo>
                  <a:cubicBezTo>
                    <a:pt x="5505" y="4357"/>
                    <a:pt x="4537" y="5355"/>
                    <a:pt x="3327" y="5416"/>
                  </a:cubicBezTo>
                  <a:cubicBezTo>
                    <a:pt x="3309" y="5416"/>
                    <a:pt x="3290" y="5416"/>
                    <a:pt x="3272" y="5416"/>
                  </a:cubicBezTo>
                  <a:cubicBezTo>
                    <a:pt x="2087" y="5416"/>
                    <a:pt x="1119" y="4460"/>
                    <a:pt x="1059" y="3268"/>
                  </a:cubicBezTo>
                  <a:cubicBezTo>
                    <a:pt x="1029" y="2059"/>
                    <a:pt x="1997" y="1061"/>
                    <a:pt x="3206" y="1030"/>
                  </a:cubicBezTo>
                  <a:cubicBezTo>
                    <a:pt x="3225" y="1030"/>
                    <a:pt x="3244" y="1030"/>
                    <a:pt x="3263" y="1030"/>
                  </a:cubicBezTo>
                  <a:close/>
                  <a:moveTo>
                    <a:pt x="3286" y="0"/>
                  </a:moveTo>
                  <a:cubicBezTo>
                    <a:pt x="3250" y="0"/>
                    <a:pt x="3213" y="1"/>
                    <a:pt x="3176" y="2"/>
                  </a:cubicBezTo>
                  <a:cubicBezTo>
                    <a:pt x="1392" y="32"/>
                    <a:pt x="0" y="1544"/>
                    <a:pt x="31" y="3299"/>
                  </a:cubicBezTo>
                  <a:cubicBezTo>
                    <a:pt x="90" y="5046"/>
                    <a:pt x="1513" y="6446"/>
                    <a:pt x="3248" y="6446"/>
                  </a:cubicBezTo>
                  <a:cubicBezTo>
                    <a:pt x="3284" y="6446"/>
                    <a:pt x="3321" y="6445"/>
                    <a:pt x="3358" y="6444"/>
                  </a:cubicBezTo>
                  <a:cubicBezTo>
                    <a:pt x="5142" y="6384"/>
                    <a:pt x="6533" y="4902"/>
                    <a:pt x="6473" y="3117"/>
                  </a:cubicBezTo>
                  <a:cubicBezTo>
                    <a:pt x="6443" y="1370"/>
                    <a:pt x="4993" y="0"/>
                    <a:pt x="3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3"/>
            <p:cNvSpPr/>
            <p:nvPr/>
          </p:nvSpPr>
          <p:spPr>
            <a:xfrm>
              <a:off x="4767603" y="3492699"/>
              <a:ext cx="350474" cy="471682"/>
            </a:xfrm>
            <a:custGeom>
              <a:avLst/>
              <a:gdLst/>
              <a:ahLst/>
              <a:cxnLst/>
              <a:rect l="l" t="t" r="r" b="b"/>
              <a:pathLst>
                <a:path w="19720" h="26540" extrusionOk="0">
                  <a:moveTo>
                    <a:pt x="9786" y="1"/>
                  </a:moveTo>
                  <a:cubicBezTo>
                    <a:pt x="4844" y="1"/>
                    <a:pt x="1101" y="3588"/>
                    <a:pt x="575" y="7606"/>
                  </a:cubicBezTo>
                  <a:cubicBezTo>
                    <a:pt x="0" y="11992"/>
                    <a:pt x="7289" y="24029"/>
                    <a:pt x="7319" y="24029"/>
                  </a:cubicBezTo>
                  <a:lnTo>
                    <a:pt x="19720" y="26539"/>
                  </a:lnTo>
                  <a:lnTo>
                    <a:pt x="19720" y="4733"/>
                  </a:lnTo>
                  <a:cubicBezTo>
                    <a:pt x="16268" y="1339"/>
                    <a:pt x="12803" y="1"/>
                    <a:pt x="9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3"/>
            <p:cNvSpPr/>
            <p:nvPr/>
          </p:nvSpPr>
          <p:spPr>
            <a:xfrm>
              <a:off x="5654514" y="4640565"/>
              <a:ext cx="238685" cy="391102"/>
            </a:xfrm>
            <a:custGeom>
              <a:avLst/>
              <a:gdLst/>
              <a:ahLst/>
              <a:cxnLst/>
              <a:rect l="l" t="t" r="r" b="b"/>
              <a:pathLst>
                <a:path w="13430" h="22006" extrusionOk="0">
                  <a:moveTo>
                    <a:pt x="6655" y="1"/>
                  </a:moveTo>
                  <a:lnTo>
                    <a:pt x="575" y="17179"/>
                  </a:lnTo>
                  <a:cubicBezTo>
                    <a:pt x="1" y="18813"/>
                    <a:pt x="666" y="20597"/>
                    <a:pt x="2118" y="21474"/>
                  </a:cubicBezTo>
                  <a:cubicBezTo>
                    <a:pt x="2708" y="21836"/>
                    <a:pt x="3358" y="22006"/>
                    <a:pt x="3998" y="22006"/>
                  </a:cubicBezTo>
                  <a:cubicBezTo>
                    <a:pt x="5392" y="22006"/>
                    <a:pt x="6740" y="21199"/>
                    <a:pt x="7320" y="19811"/>
                  </a:cubicBezTo>
                  <a:lnTo>
                    <a:pt x="13429" y="5354"/>
                  </a:lnTo>
                  <a:lnTo>
                    <a:pt x="6655" y="1"/>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3"/>
            <p:cNvSpPr/>
            <p:nvPr/>
          </p:nvSpPr>
          <p:spPr>
            <a:xfrm>
              <a:off x="5709876" y="4866332"/>
              <a:ext cx="290278" cy="152133"/>
            </a:xfrm>
            <a:custGeom>
              <a:avLst/>
              <a:gdLst/>
              <a:ahLst/>
              <a:cxnLst/>
              <a:rect l="l" t="t" r="r" b="b"/>
              <a:pathLst>
                <a:path w="16333" h="8560" extrusionOk="0">
                  <a:moveTo>
                    <a:pt x="1755" y="0"/>
                  </a:moveTo>
                  <a:lnTo>
                    <a:pt x="1" y="8559"/>
                  </a:lnTo>
                  <a:lnTo>
                    <a:pt x="16333" y="8559"/>
                  </a:lnTo>
                  <a:lnTo>
                    <a:pt x="16333" y="4537"/>
                  </a:lnTo>
                  <a:lnTo>
                    <a:pt x="1755"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3"/>
            <p:cNvSpPr/>
            <p:nvPr/>
          </p:nvSpPr>
          <p:spPr>
            <a:xfrm>
              <a:off x="5781909" y="4893204"/>
              <a:ext cx="282760" cy="145681"/>
            </a:xfrm>
            <a:custGeom>
              <a:avLst/>
              <a:gdLst/>
              <a:ahLst/>
              <a:cxnLst/>
              <a:rect l="l" t="t" r="r" b="b"/>
              <a:pathLst>
                <a:path w="15910" h="8197" extrusionOk="0">
                  <a:moveTo>
                    <a:pt x="4779" y="1"/>
                  </a:moveTo>
                  <a:cubicBezTo>
                    <a:pt x="4779" y="1"/>
                    <a:pt x="1120" y="1603"/>
                    <a:pt x="1" y="8076"/>
                  </a:cubicBezTo>
                  <a:lnTo>
                    <a:pt x="13369" y="8197"/>
                  </a:lnTo>
                  <a:cubicBezTo>
                    <a:pt x="14851" y="8197"/>
                    <a:pt x="15909" y="6624"/>
                    <a:pt x="15909" y="5172"/>
                  </a:cubicBezTo>
                  <a:cubicBezTo>
                    <a:pt x="15909" y="3418"/>
                    <a:pt x="14397" y="2027"/>
                    <a:pt x="13127" y="1755"/>
                  </a:cubicBezTo>
                  <a:lnTo>
                    <a:pt x="47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3"/>
            <p:cNvSpPr/>
            <p:nvPr/>
          </p:nvSpPr>
          <p:spPr>
            <a:xfrm>
              <a:off x="5649147" y="3964901"/>
              <a:ext cx="527861" cy="820805"/>
            </a:xfrm>
            <a:custGeom>
              <a:avLst/>
              <a:gdLst/>
              <a:ahLst/>
              <a:cxnLst/>
              <a:rect l="l" t="t" r="r" b="b"/>
              <a:pathLst>
                <a:path w="29701" h="46184" extrusionOk="0">
                  <a:moveTo>
                    <a:pt x="13701" y="0"/>
                  </a:moveTo>
                  <a:lnTo>
                    <a:pt x="0" y="42706"/>
                  </a:lnTo>
                  <a:lnTo>
                    <a:pt x="16332" y="46184"/>
                  </a:lnTo>
                  <a:lnTo>
                    <a:pt x="29700" y="6473"/>
                  </a:lnTo>
                  <a:lnTo>
                    <a:pt x="13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3"/>
            <p:cNvSpPr/>
            <p:nvPr/>
          </p:nvSpPr>
          <p:spPr>
            <a:xfrm>
              <a:off x="4843937" y="3697760"/>
              <a:ext cx="1364235" cy="474632"/>
            </a:xfrm>
            <a:custGeom>
              <a:avLst/>
              <a:gdLst/>
              <a:ahLst/>
              <a:cxnLst/>
              <a:rect l="l" t="t" r="r" b="b"/>
              <a:pathLst>
                <a:path w="76761" h="26706" extrusionOk="0">
                  <a:moveTo>
                    <a:pt x="14699" y="0"/>
                  </a:moveTo>
                  <a:cubicBezTo>
                    <a:pt x="14699" y="0"/>
                    <a:pt x="0" y="20778"/>
                    <a:pt x="18237" y="26706"/>
                  </a:cubicBezTo>
                  <a:lnTo>
                    <a:pt x="67476" y="26706"/>
                  </a:lnTo>
                  <a:cubicBezTo>
                    <a:pt x="70802" y="26706"/>
                    <a:pt x="73797" y="24649"/>
                    <a:pt x="75006" y="21504"/>
                  </a:cubicBezTo>
                  <a:cubicBezTo>
                    <a:pt x="76761" y="16846"/>
                    <a:pt x="73918" y="11735"/>
                    <a:pt x="69018" y="10767"/>
                  </a:cubicBezTo>
                  <a:lnTo>
                    <a:pt x="25194" y="4627"/>
                  </a:lnTo>
                  <a:lnTo>
                    <a:pt x="265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3"/>
            <p:cNvSpPr/>
            <p:nvPr/>
          </p:nvSpPr>
          <p:spPr>
            <a:xfrm>
              <a:off x="4744481" y="3697760"/>
              <a:ext cx="1364786" cy="474632"/>
            </a:xfrm>
            <a:custGeom>
              <a:avLst/>
              <a:gdLst/>
              <a:ahLst/>
              <a:cxnLst/>
              <a:rect l="l" t="t" r="r" b="b"/>
              <a:pathLst>
                <a:path w="76792" h="26706" extrusionOk="0">
                  <a:moveTo>
                    <a:pt x="14730" y="0"/>
                  </a:moveTo>
                  <a:cubicBezTo>
                    <a:pt x="14730" y="0"/>
                    <a:pt x="1" y="20778"/>
                    <a:pt x="18238" y="26706"/>
                  </a:cubicBezTo>
                  <a:lnTo>
                    <a:pt x="67507" y="26706"/>
                  </a:lnTo>
                  <a:cubicBezTo>
                    <a:pt x="70833" y="26706"/>
                    <a:pt x="73828" y="24649"/>
                    <a:pt x="75007" y="21504"/>
                  </a:cubicBezTo>
                  <a:cubicBezTo>
                    <a:pt x="76792" y="16846"/>
                    <a:pt x="73888" y="10949"/>
                    <a:pt x="68989" y="9981"/>
                  </a:cubicBezTo>
                  <a:lnTo>
                    <a:pt x="35659" y="5323"/>
                  </a:lnTo>
                  <a:lnTo>
                    <a:pt x="33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3"/>
            <p:cNvSpPr/>
            <p:nvPr/>
          </p:nvSpPr>
          <p:spPr>
            <a:xfrm>
              <a:off x="6121083" y="4670672"/>
              <a:ext cx="264490" cy="347666"/>
            </a:xfrm>
            <a:custGeom>
              <a:avLst/>
              <a:gdLst/>
              <a:ahLst/>
              <a:cxnLst/>
              <a:rect l="l" t="t" r="r" b="b"/>
              <a:pathLst>
                <a:path w="14882" h="19562" extrusionOk="0">
                  <a:moveTo>
                    <a:pt x="8621" y="0"/>
                  </a:moveTo>
                  <a:lnTo>
                    <a:pt x="1" y="756"/>
                  </a:lnTo>
                  <a:lnTo>
                    <a:pt x="7441" y="17421"/>
                  </a:lnTo>
                  <a:cubicBezTo>
                    <a:pt x="8029" y="18750"/>
                    <a:pt x="9330" y="19561"/>
                    <a:pt x="10723" y="19561"/>
                  </a:cubicBezTo>
                  <a:cubicBezTo>
                    <a:pt x="10978" y="19561"/>
                    <a:pt x="11236" y="19534"/>
                    <a:pt x="11494" y="19478"/>
                  </a:cubicBezTo>
                  <a:cubicBezTo>
                    <a:pt x="13641" y="19024"/>
                    <a:pt x="14881" y="16756"/>
                    <a:pt x="14125" y="14669"/>
                  </a:cubicBezTo>
                  <a:lnTo>
                    <a:pt x="8621"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3"/>
            <p:cNvSpPr/>
            <p:nvPr/>
          </p:nvSpPr>
          <p:spPr>
            <a:xfrm>
              <a:off x="6304924" y="4866332"/>
              <a:ext cx="290278" cy="152133"/>
            </a:xfrm>
            <a:custGeom>
              <a:avLst/>
              <a:gdLst/>
              <a:ahLst/>
              <a:cxnLst/>
              <a:rect l="l" t="t" r="r" b="b"/>
              <a:pathLst>
                <a:path w="16333" h="8560" extrusionOk="0">
                  <a:moveTo>
                    <a:pt x="1755" y="0"/>
                  </a:moveTo>
                  <a:lnTo>
                    <a:pt x="1" y="8559"/>
                  </a:lnTo>
                  <a:lnTo>
                    <a:pt x="16333" y="8559"/>
                  </a:lnTo>
                  <a:lnTo>
                    <a:pt x="16333" y="4537"/>
                  </a:lnTo>
                  <a:lnTo>
                    <a:pt x="1755"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376424" y="4893204"/>
              <a:ext cx="283276" cy="145681"/>
            </a:xfrm>
            <a:custGeom>
              <a:avLst/>
              <a:gdLst/>
              <a:ahLst/>
              <a:cxnLst/>
              <a:rect l="l" t="t" r="r" b="b"/>
              <a:pathLst>
                <a:path w="15939" h="8197" extrusionOk="0">
                  <a:moveTo>
                    <a:pt x="4779" y="1"/>
                  </a:moveTo>
                  <a:cubicBezTo>
                    <a:pt x="4779" y="1"/>
                    <a:pt x="1119" y="1603"/>
                    <a:pt x="0" y="8076"/>
                  </a:cubicBezTo>
                  <a:lnTo>
                    <a:pt x="13398" y="8197"/>
                  </a:lnTo>
                  <a:cubicBezTo>
                    <a:pt x="14850" y="8197"/>
                    <a:pt x="15939" y="6624"/>
                    <a:pt x="15939" y="5172"/>
                  </a:cubicBezTo>
                  <a:cubicBezTo>
                    <a:pt x="15939" y="3418"/>
                    <a:pt x="14396" y="2027"/>
                    <a:pt x="13156" y="1755"/>
                  </a:cubicBezTo>
                  <a:lnTo>
                    <a:pt x="47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5795345" y="3964901"/>
              <a:ext cx="585391" cy="897138"/>
            </a:xfrm>
            <a:custGeom>
              <a:avLst/>
              <a:gdLst/>
              <a:ahLst/>
              <a:cxnLst/>
              <a:rect l="l" t="t" r="r" b="b"/>
              <a:pathLst>
                <a:path w="32938" h="50479" extrusionOk="0">
                  <a:moveTo>
                    <a:pt x="15516" y="0"/>
                  </a:moveTo>
                  <a:lnTo>
                    <a:pt x="1" y="7592"/>
                  </a:lnTo>
                  <a:lnTo>
                    <a:pt x="17301" y="50478"/>
                  </a:lnTo>
                  <a:lnTo>
                    <a:pt x="32937" y="44944"/>
                  </a:lnTo>
                  <a:lnTo>
                    <a:pt x="15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3"/>
            <p:cNvSpPr/>
            <p:nvPr/>
          </p:nvSpPr>
          <p:spPr>
            <a:xfrm>
              <a:off x="4733195" y="3627878"/>
              <a:ext cx="862748" cy="584289"/>
            </a:xfrm>
            <a:custGeom>
              <a:avLst/>
              <a:gdLst/>
              <a:ahLst/>
              <a:cxnLst/>
              <a:rect l="l" t="t" r="r" b="b"/>
              <a:pathLst>
                <a:path w="48544" h="32876" extrusionOk="0">
                  <a:moveTo>
                    <a:pt x="2511" y="0"/>
                  </a:moveTo>
                  <a:cubicBezTo>
                    <a:pt x="2511" y="1"/>
                    <a:pt x="1" y="18631"/>
                    <a:pt x="9407" y="28944"/>
                  </a:cubicBezTo>
                  <a:cubicBezTo>
                    <a:pt x="11463" y="31212"/>
                    <a:pt x="16635" y="32876"/>
                    <a:pt x="19690" y="32876"/>
                  </a:cubicBezTo>
                  <a:lnTo>
                    <a:pt x="44853" y="32876"/>
                  </a:lnTo>
                  <a:cubicBezTo>
                    <a:pt x="45942" y="32876"/>
                    <a:pt x="46880" y="32090"/>
                    <a:pt x="47061" y="31031"/>
                  </a:cubicBezTo>
                  <a:cubicBezTo>
                    <a:pt x="47878" y="26283"/>
                    <a:pt x="48543" y="13973"/>
                    <a:pt x="33935" y="12159"/>
                  </a:cubicBezTo>
                  <a:cubicBezTo>
                    <a:pt x="15788" y="9860"/>
                    <a:pt x="8651" y="12431"/>
                    <a:pt x="2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3"/>
            <p:cNvSpPr/>
            <p:nvPr/>
          </p:nvSpPr>
          <p:spPr>
            <a:xfrm>
              <a:off x="5364784" y="4034783"/>
              <a:ext cx="205361" cy="1005710"/>
            </a:xfrm>
            <a:custGeom>
              <a:avLst/>
              <a:gdLst/>
              <a:ahLst/>
              <a:cxnLst/>
              <a:rect l="l" t="t" r="r" b="b"/>
              <a:pathLst>
                <a:path w="11555" h="56588" extrusionOk="0">
                  <a:moveTo>
                    <a:pt x="848" y="0"/>
                  </a:moveTo>
                  <a:lnTo>
                    <a:pt x="1" y="182"/>
                  </a:lnTo>
                  <a:lnTo>
                    <a:pt x="10708" y="56587"/>
                  </a:lnTo>
                  <a:lnTo>
                    <a:pt x="11554" y="56406"/>
                  </a:lnTo>
                  <a:lnTo>
                    <a:pt x="8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3"/>
            <p:cNvSpPr/>
            <p:nvPr/>
          </p:nvSpPr>
          <p:spPr>
            <a:xfrm>
              <a:off x="4872409" y="4034783"/>
              <a:ext cx="205361" cy="1005710"/>
            </a:xfrm>
            <a:custGeom>
              <a:avLst/>
              <a:gdLst/>
              <a:ahLst/>
              <a:cxnLst/>
              <a:rect l="l" t="t" r="r" b="b"/>
              <a:pathLst>
                <a:path w="11555" h="56588" extrusionOk="0">
                  <a:moveTo>
                    <a:pt x="10708" y="0"/>
                  </a:moveTo>
                  <a:lnTo>
                    <a:pt x="1" y="56406"/>
                  </a:lnTo>
                  <a:lnTo>
                    <a:pt x="848" y="56587"/>
                  </a:lnTo>
                  <a:lnTo>
                    <a:pt x="11554" y="182"/>
                  </a:lnTo>
                  <a:lnTo>
                    <a:pt x="10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p:nvPr/>
          </p:nvSpPr>
          <p:spPr>
            <a:xfrm>
              <a:off x="4913268" y="3022078"/>
              <a:ext cx="545598" cy="675693"/>
            </a:xfrm>
            <a:custGeom>
              <a:avLst/>
              <a:gdLst/>
              <a:ahLst/>
              <a:cxnLst/>
              <a:rect l="l" t="t" r="r" b="b"/>
              <a:pathLst>
                <a:path w="30699" h="38019" extrusionOk="0">
                  <a:moveTo>
                    <a:pt x="15909" y="1"/>
                  </a:moveTo>
                  <a:lnTo>
                    <a:pt x="9104" y="999"/>
                  </a:lnTo>
                  <a:cubicBezTo>
                    <a:pt x="9104" y="999"/>
                    <a:pt x="2723" y="2299"/>
                    <a:pt x="1362" y="7350"/>
                  </a:cubicBezTo>
                  <a:cubicBezTo>
                    <a:pt x="1" y="12431"/>
                    <a:pt x="5233" y="38018"/>
                    <a:pt x="5233" y="38018"/>
                  </a:cubicBezTo>
                  <a:lnTo>
                    <a:pt x="24045" y="38018"/>
                  </a:lnTo>
                  <a:lnTo>
                    <a:pt x="29701" y="21958"/>
                  </a:lnTo>
                  <a:cubicBezTo>
                    <a:pt x="30124" y="20658"/>
                    <a:pt x="30427" y="19327"/>
                    <a:pt x="30517" y="17966"/>
                  </a:cubicBezTo>
                  <a:cubicBezTo>
                    <a:pt x="30699" y="15093"/>
                    <a:pt x="30366" y="12129"/>
                    <a:pt x="29187" y="9558"/>
                  </a:cubicBezTo>
                  <a:lnTo>
                    <a:pt x="26041" y="2693"/>
                  </a:lnTo>
                  <a:lnTo>
                    <a:pt x="21021" y="545"/>
                  </a:lnTo>
                  <a:lnTo>
                    <a:pt x="159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3"/>
            <p:cNvSpPr/>
            <p:nvPr/>
          </p:nvSpPr>
          <p:spPr>
            <a:xfrm>
              <a:off x="5125599" y="3022078"/>
              <a:ext cx="253187" cy="100610"/>
            </a:xfrm>
            <a:custGeom>
              <a:avLst/>
              <a:gdLst/>
              <a:ahLst/>
              <a:cxnLst/>
              <a:rect l="l" t="t" r="r" b="b"/>
              <a:pathLst>
                <a:path w="14246" h="5661" extrusionOk="0">
                  <a:moveTo>
                    <a:pt x="3962" y="1"/>
                  </a:moveTo>
                  <a:lnTo>
                    <a:pt x="0" y="606"/>
                  </a:lnTo>
                  <a:cubicBezTo>
                    <a:pt x="1923" y="3865"/>
                    <a:pt x="5003" y="5661"/>
                    <a:pt x="8884" y="5661"/>
                  </a:cubicBezTo>
                  <a:cubicBezTo>
                    <a:pt x="9397" y="5661"/>
                    <a:pt x="9924" y="5629"/>
                    <a:pt x="10465" y="5566"/>
                  </a:cubicBezTo>
                  <a:cubicBezTo>
                    <a:pt x="14245" y="5142"/>
                    <a:pt x="11886" y="1755"/>
                    <a:pt x="11886" y="1755"/>
                  </a:cubicBezTo>
                  <a:lnTo>
                    <a:pt x="9557" y="757"/>
                  </a:lnTo>
                  <a:lnTo>
                    <a:pt x="3962" y="1"/>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3"/>
            <p:cNvSpPr/>
            <p:nvPr/>
          </p:nvSpPr>
          <p:spPr>
            <a:xfrm>
              <a:off x="5415311" y="3156778"/>
              <a:ext cx="42494" cy="149680"/>
            </a:xfrm>
            <a:custGeom>
              <a:avLst/>
              <a:gdLst/>
              <a:ahLst/>
              <a:cxnLst/>
              <a:rect l="l" t="t" r="r" b="b"/>
              <a:pathLst>
                <a:path w="2391" h="8422" extrusionOk="0">
                  <a:moveTo>
                    <a:pt x="94" y="1"/>
                  </a:moveTo>
                  <a:cubicBezTo>
                    <a:pt x="82" y="1"/>
                    <a:pt x="70" y="4"/>
                    <a:pt x="61" y="13"/>
                  </a:cubicBezTo>
                  <a:cubicBezTo>
                    <a:pt x="1" y="13"/>
                    <a:pt x="1" y="74"/>
                    <a:pt x="1" y="104"/>
                  </a:cubicBezTo>
                  <a:cubicBezTo>
                    <a:pt x="1634" y="4187"/>
                    <a:pt x="2209" y="8330"/>
                    <a:pt x="2239" y="8361"/>
                  </a:cubicBezTo>
                  <a:cubicBezTo>
                    <a:pt x="2239" y="8391"/>
                    <a:pt x="2269" y="8421"/>
                    <a:pt x="2300" y="8421"/>
                  </a:cubicBezTo>
                  <a:lnTo>
                    <a:pt x="2330" y="8421"/>
                  </a:lnTo>
                  <a:cubicBezTo>
                    <a:pt x="2360" y="8421"/>
                    <a:pt x="2390" y="8391"/>
                    <a:pt x="2390" y="8330"/>
                  </a:cubicBezTo>
                  <a:cubicBezTo>
                    <a:pt x="2390" y="8300"/>
                    <a:pt x="1785" y="4157"/>
                    <a:pt x="152" y="43"/>
                  </a:cubicBezTo>
                  <a:cubicBezTo>
                    <a:pt x="152" y="22"/>
                    <a:pt x="122" y="1"/>
                    <a:pt x="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3"/>
            <p:cNvSpPr/>
            <p:nvPr/>
          </p:nvSpPr>
          <p:spPr>
            <a:xfrm>
              <a:off x="5726547" y="3471372"/>
              <a:ext cx="134147" cy="73738"/>
            </a:xfrm>
            <a:custGeom>
              <a:avLst/>
              <a:gdLst/>
              <a:ahLst/>
              <a:cxnLst/>
              <a:rect l="l" t="t" r="r" b="b"/>
              <a:pathLst>
                <a:path w="7548" h="4149" extrusionOk="0">
                  <a:moveTo>
                    <a:pt x="6932" y="0"/>
                  </a:moveTo>
                  <a:cubicBezTo>
                    <a:pt x="6870" y="0"/>
                    <a:pt x="6807" y="12"/>
                    <a:pt x="6745" y="35"/>
                  </a:cubicBezTo>
                  <a:lnTo>
                    <a:pt x="4507" y="731"/>
                  </a:lnTo>
                  <a:cubicBezTo>
                    <a:pt x="3872" y="943"/>
                    <a:pt x="3297" y="1275"/>
                    <a:pt x="2813" y="1699"/>
                  </a:cubicBezTo>
                  <a:lnTo>
                    <a:pt x="1" y="4149"/>
                  </a:lnTo>
                  <a:lnTo>
                    <a:pt x="3811" y="2546"/>
                  </a:lnTo>
                  <a:lnTo>
                    <a:pt x="7138" y="1094"/>
                  </a:lnTo>
                  <a:cubicBezTo>
                    <a:pt x="7320" y="1003"/>
                    <a:pt x="7441" y="852"/>
                    <a:pt x="7471" y="671"/>
                  </a:cubicBezTo>
                  <a:cubicBezTo>
                    <a:pt x="7547" y="314"/>
                    <a:pt x="7259" y="0"/>
                    <a:pt x="6932"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3"/>
            <p:cNvSpPr/>
            <p:nvPr/>
          </p:nvSpPr>
          <p:spPr>
            <a:xfrm>
              <a:off x="5236323" y="3589169"/>
              <a:ext cx="411220" cy="187073"/>
            </a:xfrm>
            <a:custGeom>
              <a:avLst/>
              <a:gdLst/>
              <a:ahLst/>
              <a:cxnLst/>
              <a:rect l="l" t="t" r="r" b="b"/>
              <a:pathLst>
                <a:path w="23138" h="10526" extrusionOk="0">
                  <a:moveTo>
                    <a:pt x="23077" y="1"/>
                  </a:moveTo>
                  <a:lnTo>
                    <a:pt x="1" y="2360"/>
                  </a:lnTo>
                  <a:lnTo>
                    <a:pt x="1755" y="10526"/>
                  </a:lnTo>
                  <a:lnTo>
                    <a:pt x="23138" y="3751"/>
                  </a:lnTo>
                  <a:lnTo>
                    <a:pt x="23077" y="1"/>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3"/>
            <p:cNvSpPr/>
            <p:nvPr/>
          </p:nvSpPr>
          <p:spPr>
            <a:xfrm>
              <a:off x="5641078" y="3498120"/>
              <a:ext cx="225533" cy="157713"/>
            </a:xfrm>
            <a:custGeom>
              <a:avLst/>
              <a:gdLst/>
              <a:ahLst/>
              <a:cxnLst/>
              <a:rect l="l" t="t" r="r" b="b"/>
              <a:pathLst>
                <a:path w="12690" h="8874" extrusionOk="0">
                  <a:moveTo>
                    <a:pt x="11957" y="0"/>
                  </a:moveTo>
                  <a:cubicBezTo>
                    <a:pt x="11915" y="0"/>
                    <a:pt x="11871" y="4"/>
                    <a:pt x="11826" y="12"/>
                  </a:cubicBezTo>
                  <a:lnTo>
                    <a:pt x="7894" y="829"/>
                  </a:lnTo>
                  <a:cubicBezTo>
                    <a:pt x="7471" y="920"/>
                    <a:pt x="7078" y="1071"/>
                    <a:pt x="6685" y="1283"/>
                  </a:cubicBezTo>
                  <a:lnTo>
                    <a:pt x="1" y="5184"/>
                  </a:lnTo>
                  <a:lnTo>
                    <a:pt x="364" y="8874"/>
                  </a:lnTo>
                  <a:cubicBezTo>
                    <a:pt x="364" y="8874"/>
                    <a:pt x="7138" y="7936"/>
                    <a:pt x="8197" y="2583"/>
                  </a:cubicBezTo>
                  <a:lnTo>
                    <a:pt x="12159" y="1222"/>
                  </a:lnTo>
                  <a:cubicBezTo>
                    <a:pt x="12371" y="1162"/>
                    <a:pt x="12522" y="1010"/>
                    <a:pt x="12552" y="799"/>
                  </a:cubicBezTo>
                  <a:cubicBezTo>
                    <a:pt x="12689" y="387"/>
                    <a:pt x="12378" y="0"/>
                    <a:pt x="11957"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3"/>
            <p:cNvSpPr/>
            <p:nvPr/>
          </p:nvSpPr>
          <p:spPr>
            <a:xfrm>
              <a:off x="4953577" y="3168294"/>
              <a:ext cx="384881" cy="611854"/>
            </a:xfrm>
            <a:custGeom>
              <a:avLst/>
              <a:gdLst/>
              <a:ahLst/>
              <a:cxnLst/>
              <a:rect l="l" t="t" r="r" b="b"/>
              <a:pathLst>
                <a:path w="21656" h="34427" extrusionOk="0">
                  <a:moveTo>
                    <a:pt x="9346" y="0"/>
                  </a:moveTo>
                  <a:lnTo>
                    <a:pt x="1" y="4083"/>
                  </a:lnTo>
                  <a:lnTo>
                    <a:pt x="11917" y="31575"/>
                  </a:lnTo>
                  <a:cubicBezTo>
                    <a:pt x="12687" y="33355"/>
                    <a:pt x="14412" y="34427"/>
                    <a:pt x="16242" y="34427"/>
                  </a:cubicBezTo>
                  <a:cubicBezTo>
                    <a:pt x="16714" y="34427"/>
                    <a:pt x="17193" y="34356"/>
                    <a:pt x="17664" y="34207"/>
                  </a:cubicBezTo>
                  <a:cubicBezTo>
                    <a:pt x="20295" y="33390"/>
                    <a:pt x="21656" y="30487"/>
                    <a:pt x="20628" y="27946"/>
                  </a:cubicBezTo>
                  <a:lnTo>
                    <a:pt x="9346"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3"/>
            <p:cNvSpPr/>
            <p:nvPr/>
          </p:nvSpPr>
          <p:spPr>
            <a:xfrm>
              <a:off x="4877794" y="3085651"/>
              <a:ext cx="327369" cy="349798"/>
            </a:xfrm>
            <a:custGeom>
              <a:avLst/>
              <a:gdLst/>
              <a:ahLst/>
              <a:cxnLst/>
              <a:rect l="l" t="t" r="r" b="b"/>
              <a:pathLst>
                <a:path w="18420" h="19682" extrusionOk="0">
                  <a:moveTo>
                    <a:pt x="9268" y="1"/>
                  </a:moveTo>
                  <a:cubicBezTo>
                    <a:pt x="8737" y="1"/>
                    <a:pt x="8188" y="112"/>
                    <a:pt x="7622" y="356"/>
                  </a:cubicBezTo>
                  <a:cubicBezTo>
                    <a:pt x="0" y="3622"/>
                    <a:pt x="6473" y="19682"/>
                    <a:pt x="6473" y="19682"/>
                  </a:cubicBezTo>
                  <a:lnTo>
                    <a:pt x="18419" y="12363"/>
                  </a:lnTo>
                  <a:cubicBezTo>
                    <a:pt x="18419" y="12363"/>
                    <a:pt x="14862" y="1"/>
                    <a:pt x="9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3"/>
            <p:cNvSpPr/>
            <p:nvPr/>
          </p:nvSpPr>
          <p:spPr>
            <a:xfrm>
              <a:off x="5137951" y="3144959"/>
              <a:ext cx="68833" cy="176534"/>
            </a:xfrm>
            <a:custGeom>
              <a:avLst/>
              <a:gdLst/>
              <a:ahLst/>
              <a:cxnLst/>
              <a:rect l="l" t="t" r="r" b="b"/>
              <a:pathLst>
                <a:path w="3873" h="9933" extrusionOk="0">
                  <a:moveTo>
                    <a:pt x="107" y="0"/>
                  </a:moveTo>
                  <a:cubicBezTo>
                    <a:pt x="94" y="0"/>
                    <a:pt x="79" y="4"/>
                    <a:pt x="61" y="13"/>
                  </a:cubicBezTo>
                  <a:cubicBezTo>
                    <a:pt x="31" y="13"/>
                    <a:pt x="1" y="73"/>
                    <a:pt x="31" y="104"/>
                  </a:cubicBezTo>
                  <a:lnTo>
                    <a:pt x="3660" y="8995"/>
                  </a:lnTo>
                  <a:lnTo>
                    <a:pt x="2360" y="9782"/>
                  </a:lnTo>
                  <a:cubicBezTo>
                    <a:pt x="2330" y="9812"/>
                    <a:pt x="2330" y="9872"/>
                    <a:pt x="2360" y="9903"/>
                  </a:cubicBezTo>
                  <a:cubicBezTo>
                    <a:pt x="2360" y="9933"/>
                    <a:pt x="2390" y="9933"/>
                    <a:pt x="2420" y="9933"/>
                  </a:cubicBezTo>
                  <a:lnTo>
                    <a:pt x="2451" y="9933"/>
                  </a:lnTo>
                  <a:lnTo>
                    <a:pt x="3812" y="9116"/>
                  </a:lnTo>
                  <a:cubicBezTo>
                    <a:pt x="3842" y="9086"/>
                    <a:pt x="3872" y="9026"/>
                    <a:pt x="3842" y="8995"/>
                  </a:cubicBezTo>
                  <a:lnTo>
                    <a:pt x="182" y="43"/>
                  </a:lnTo>
                  <a:cubicBezTo>
                    <a:pt x="161" y="22"/>
                    <a:pt x="139" y="0"/>
                    <a:pt x="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3"/>
            <p:cNvSpPr/>
            <p:nvPr/>
          </p:nvSpPr>
          <p:spPr>
            <a:xfrm>
              <a:off x="4966480" y="3338681"/>
              <a:ext cx="63448" cy="90320"/>
            </a:xfrm>
            <a:custGeom>
              <a:avLst/>
              <a:gdLst/>
              <a:ahLst/>
              <a:cxnLst/>
              <a:rect l="l" t="t" r="r" b="b"/>
              <a:pathLst>
                <a:path w="3570" h="5082" extrusionOk="0">
                  <a:moveTo>
                    <a:pt x="61" y="1"/>
                  </a:moveTo>
                  <a:cubicBezTo>
                    <a:pt x="1" y="31"/>
                    <a:pt x="1" y="92"/>
                    <a:pt x="1" y="122"/>
                  </a:cubicBezTo>
                  <a:lnTo>
                    <a:pt x="2118" y="5021"/>
                  </a:lnTo>
                  <a:cubicBezTo>
                    <a:pt x="2148" y="5052"/>
                    <a:pt x="2148" y="5052"/>
                    <a:pt x="2178" y="5082"/>
                  </a:cubicBezTo>
                  <a:lnTo>
                    <a:pt x="2209" y="5082"/>
                  </a:lnTo>
                  <a:cubicBezTo>
                    <a:pt x="2209" y="5082"/>
                    <a:pt x="2239" y="5082"/>
                    <a:pt x="2239" y="5052"/>
                  </a:cubicBezTo>
                  <a:lnTo>
                    <a:pt x="3509" y="4265"/>
                  </a:lnTo>
                  <a:cubicBezTo>
                    <a:pt x="3570" y="4265"/>
                    <a:pt x="3570" y="4205"/>
                    <a:pt x="3539" y="4175"/>
                  </a:cubicBezTo>
                  <a:cubicBezTo>
                    <a:pt x="3539" y="4139"/>
                    <a:pt x="3519" y="4124"/>
                    <a:pt x="3495" y="4124"/>
                  </a:cubicBezTo>
                  <a:cubicBezTo>
                    <a:pt x="3479" y="4124"/>
                    <a:pt x="3461" y="4132"/>
                    <a:pt x="3449" y="4144"/>
                  </a:cubicBezTo>
                  <a:lnTo>
                    <a:pt x="2239" y="4870"/>
                  </a:lnTo>
                  <a:lnTo>
                    <a:pt x="152" y="61"/>
                  </a:lnTo>
                  <a:cubicBezTo>
                    <a:pt x="152" y="1"/>
                    <a:pt x="92"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3"/>
            <p:cNvSpPr/>
            <p:nvPr/>
          </p:nvSpPr>
          <p:spPr>
            <a:xfrm>
              <a:off x="4879944" y="2679830"/>
              <a:ext cx="355326" cy="318483"/>
            </a:xfrm>
            <a:custGeom>
              <a:avLst/>
              <a:gdLst/>
              <a:ahLst/>
              <a:cxnLst/>
              <a:rect l="l" t="t" r="r" b="b"/>
              <a:pathLst>
                <a:path w="19993" h="17920" extrusionOk="0">
                  <a:moveTo>
                    <a:pt x="9997" y="0"/>
                  </a:moveTo>
                  <a:cubicBezTo>
                    <a:pt x="7511" y="0"/>
                    <a:pt x="5038" y="1030"/>
                    <a:pt x="3267" y="3047"/>
                  </a:cubicBezTo>
                  <a:cubicBezTo>
                    <a:pt x="1" y="6767"/>
                    <a:pt x="364" y="12423"/>
                    <a:pt x="4084" y="15689"/>
                  </a:cubicBezTo>
                  <a:cubicBezTo>
                    <a:pt x="5787" y="17185"/>
                    <a:pt x="7896" y="17919"/>
                    <a:pt x="9996" y="17919"/>
                  </a:cubicBezTo>
                  <a:cubicBezTo>
                    <a:pt x="12482" y="17919"/>
                    <a:pt x="14955" y="16889"/>
                    <a:pt x="16726" y="14872"/>
                  </a:cubicBezTo>
                  <a:cubicBezTo>
                    <a:pt x="19993" y="11152"/>
                    <a:pt x="19630" y="5497"/>
                    <a:pt x="15910" y="2230"/>
                  </a:cubicBezTo>
                  <a:cubicBezTo>
                    <a:pt x="14206" y="735"/>
                    <a:pt x="12097" y="0"/>
                    <a:pt x="99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3"/>
            <p:cNvSpPr/>
            <p:nvPr/>
          </p:nvSpPr>
          <p:spPr>
            <a:xfrm>
              <a:off x="5292768" y="2493163"/>
              <a:ext cx="237601" cy="148365"/>
            </a:xfrm>
            <a:custGeom>
              <a:avLst/>
              <a:gdLst/>
              <a:ahLst/>
              <a:cxnLst/>
              <a:rect l="l" t="t" r="r" b="b"/>
              <a:pathLst>
                <a:path w="13369" h="8348" extrusionOk="0">
                  <a:moveTo>
                    <a:pt x="5142" y="0"/>
                  </a:moveTo>
                  <a:lnTo>
                    <a:pt x="1" y="1785"/>
                  </a:lnTo>
                  <a:lnTo>
                    <a:pt x="8923" y="8348"/>
                  </a:lnTo>
                  <a:cubicBezTo>
                    <a:pt x="13369" y="2420"/>
                    <a:pt x="5142" y="0"/>
                    <a:pt x="5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3"/>
            <p:cNvSpPr/>
            <p:nvPr/>
          </p:nvSpPr>
          <p:spPr>
            <a:xfrm>
              <a:off x="4994453" y="2470041"/>
              <a:ext cx="389715" cy="348341"/>
            </a:xfrm>
            <a:custGeom>
              <a:avLst/>
              <a:gdLst/>
              <a:ahLst/>
              <a:cxnLst/>
              <a:rect l="l" t="t" r="r" b="b"/>
              <a:pathLst>
                <a:path w="21928" h="19600" extrusionOk="0">
                  <a:moveTo>
                    <a:pt x="14257" y="0"/>
                  </a:moveTo>
                  <a:cubicBezTo>
                    <a:pt x="11484" y="0"/>
                    <a:pt x="8573" y="633"/>
                    <a:pt x="6684" y="2783"/>
                  </a:cubicBezTo>
                  <a:cubicBezTo>
                    <a:pt x="0" y="10344"/>
                    <a:pt x="11584" y="19599"/>
                    <a:pt x="11584" y="19599"/>
                  </a:cubicBezTo>
                  <a:lnTo>
                    <a:pt x="21927" y="1301"/>
                  </a:lnTo>
                  <a:cubicBezTo>
                    <a:pt x="21927" y="1301"/>
                    <a:pt x="18233" y="0"/>
                    <a:pt x="14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3"/>
            <p:cNvSpPr/>
            <p:nvPr/>
          </p:nvSpPr>
          <p:spPr>
            <a:xfrm>
              <a:off x="5371288" y="2704552"/>
              <a:ext cx="117689" cy="96114"/>
            </a:xfrm>
            <a:custGeom>
              <a:avLst/>
              <a:gdLst/>
              <a:ahLst/>
              <a:cxnLst/>
              <a:rect l="l" t="t" r="r" b="b"/>
              <a:pathLst>
                <a:path w="6622" h="5408" extrusionOk="0">
                  <a:moveTo>
                    <a:pt x="3385" y="1"/>
                  </a:moveTo>
                  <a:cubicBezTo>
                    <a:pt x="2481" y="1"/>
                    <a:pt x="1751" y="788"/>
                    <a:pt x="1208" y="1626"/>
                  </a:cubicBezTo>
                  <a:cubicBezTo>
                    <a:pt x="663" y="2442"/>
                    <a:pt x="300" y="3350"/>
                    <a:pt x="119" y="4257"/>
                  </a:cubicBezTo>
                  <a:cubicBezTo>
                    <a:pt x="1" y="4846"/>
                    <a:pt x="573" y="5407"/>
                    <a:pt x="1274" y="5407"/>
                  </a:cubicBezTo>
                  <a:cubicBezTo>
                    <a:pt x="1292" y="5407"/>
                    <a:pt x="1310" y="5407"/>
                    <a:pt x="1329" y="5406"/>
                  </a:cubicBezTo>
                  <a:cubicBezTo>
                    <a:pt x="3839" y="5376"/>
                    <a:pt x="6621" y="1686"/>
                    <a:pt x="4353" y="295"/>
                  </a:cubicBezTo>
                  <a:cubicBezTo>
                    <a:pt x="4011" y="90"/>
                    <a:pt x="3688" y="1"/>
                    <a:pt x="3385" y="1"/>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3"/>
            <p:cNvSpPr/>
            <p:nvPr/>
          </p:nvSpPr>
          <p:spPr>
            <a:xfrm>
              <a:off x="5163223" y="2785577"/>
              <a:ext cx="153750" cy="302630"/>
            </a:xfrm>
            <a:custGeom>
              <a:avLst/>
              <a:gdLst/>
              <a:ahLst/>
              <a:cxnLst/>
              <a:rect l="l" t="t" r="r" b="b"/>
              <a:pathLst>
                <a:path w="8651" h="17028" extrusionOk="0">
                  <a:moveTo>
                    <a:pt x="3357" y="0"/>
                  </a:moveTo>
                  <a:lnTo>
                    <a:pt x="0" y="14518"/>
                  </a:lnTo>
                  <a:lnTo>
                    <a:pt x="7410" y="17028"/>
                  </a:lnTo>
                  <a:lnTo>
                    <a:pt x="8650" y="3418"/>
                  </a:lnTo>
                  <a:lnTo>
                    <a:pt x="3357"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3"/>
            <p:cNvSpPr/>
            <p:nvPr/>
          </p:nvSpPr>
          <p:spPr>
            <a:xfrm>
              <a:off x="5215902" y="2873730"/>
              <a:ext cx="98371" cy="118809"/>
            </a:xfrm>
            <a:custGeom>
              <a:avLst/>
              <a:gdLst/>
              <a:ahLst/>
              <a:cxnLst/>
              <a:rect l="l" t="t" r="r" b="b"/>
              <a:pathLst>
                <a:path w="5535" h="6685" extrusionOk="0">
                  <a:moveTo>
                    <a:pt x="0" y="0"/>
                  </a:moveTo>
                  <a:lnTo>
                    <a:pt x="4930" y="6684"/>
                  </a:lnTo>
                  <a:lnTo>
                    <a:pt x="5535" y="1392"/>
                  </a:lnTo>
                  <a:lnTo>
                    <a:pt x="0" y="0"/>
                  </a:ln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3"/>
            <p:cNvSpPr/>
            <p:nvPr/>
          </p:nvSpPr>
          <p:spPr>
            <a:xfrm>
              <a:off x="5116997" y="2513211"/>
              <a:ext cx="348856" cy="400557"/>
            </a:xfrm>
            <a:custGeom>
              <a:avLst/>
              <a:gdLst/>
              <a:ahLst/>
              <a:cxnLst/>
              <a:rect l="l" t="t" r="r" b="b"/>
              <a:pathLst>
                <a:path w="19629" h="22538" extrusionOk="0">
                  <a:moveTo>
                    <a:pt x="9836" y="0"/>
                  </a:moveTo>
                  <a:cubicBezTo>
                    <a:pt x="1" y="0"/>
                    <a:pt x="2178" y="9730"/>
                    <a:pt x="2178" y="9730"/>
                  </a:cubicBezTo>
                  <a:lnTo>
                    <a:pt x="2843" y="12694"/>
                  </a:lnTo>
                  <a:cubicBezTo>
                    <a:pt x="2873" y="14267"/>
                    <a:pt x="2450" y="15235"/>
                    <a:pt x="4628" y="19015"/>
                  </a:cubicBezTo>
                  <a:cubicBezTo>
                    <a:pt x="6100" y="21557"/>
                    <a:pt x="8426" y="22538"/>
                    <a:pt x="10263" y="22538"/>
                  </a:cubicBezTo>
                  <a:cubicBezTo>
                    <a:pt x="10917" y="22538"/>
                    <a:pt x="11508" y="22413"/>
                    <a:pt x="11977" y="22191"/>
                  </a:cubicBezTo>
                  <a:cubicBezTo>
                    <a:pt x="16514" y="20043"/>
                    <a:pt x="17724" y="15658"/>
                    <a:pt x="18722" y="7734"/>
                  </a:cubicBezTo>
                  <a:cubicBezTo>
                    <a:pt x="19629" y="536"/>
                    <a:pt x="11765" y="112"/>
                    <a:pt x="11765" y="112"/>
                  </a:cubicBezTo>
                  <a:cubicBezTo>
                    <a:pt x="11076" y="36"/>
                    <a:pt x="10434" y="0"/>
                    <a:pt x="9836" y="0"/>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3"/>
            <p:cNvSpPr/>
            <p:nvPr/>
          </p:nvSpPr>
          <p:spPr>
            <a:xfrm rot="1364483">
              <a:off x="5345969" y="2739653"/>
              <a:ext cx="18287" cy="44091"/>
            </a:xfrm>
            <a:custGeom>
              <a:avLst/>
              <a:gdLst/>
              <a:ahLst/>
              <a:cxnLst/>
              <a:rect l="l" t="t" r="r" b="b"/>
              <a:pathLst>
                <a:path w="1029" h="2481" extrusionOk="0">
                  <a:moveTo>
                    <a:pt x="333" y="1"/>
                  </a:moveTo>
                  <a:cubicBezTo>
                    <a:pt x="303" y="31"/>
                    <a:pt x="273" y="61"/>
                    <a:pt x="273" y="122"/>
                  </a:cubicBezTo>
                  <a:lnTo>
                    <a:pt x="847" y="1785"/>
                  </a:lnTo>
                  <a:lnTo>
                    <a:pt x="31" y="2330"/>
                  </a:lnTo>
                  <a:cubicBezTo>
                    <a:pt x="0" y="2360"/>
                    <a:pt x="0" y="2390"/>
                    <a:pt x="31" y="2451"/>
                  </a:cubicBezTo>
                  <a:cubicBezTo>
                    <a:pt x="31" y="2451"/>
                    <a:pt x="61" y="2481"/>
                    <a:pt x="91" y="2481"/>
                  </a:cubicBezTo>
                  <a:cubicBezTo>
                    <a:pt x="121" y="2481"/>
                    <a:pt x="121" y="2481"/>
                    <a:pt x="152" y="2451"/>
                  </a:cubicBezTo>
                  <a:lnTo>
                    <a:pt x="998" y="1876"/>
                  </a:lnTo>
                  <a:cubicBezTo>
                    <a:pt x="1029" y="1846"/>
                    <a:pt x="1029" y="1816"/>
                    <a:pt x="1029" y="1785"/>
                  </a:cubicBezTo>
                  <a:lnTo>
                    <a:pt x="454" y="61"/>
                  </a:lnTo>
                  <a:cubicBezTo>
                    <a:pt x="424" y="1"/>
                    <a:pt x="363" y="1"/>
                    <a:pt x="333" y="1"/>
                  </a:cubicBezTo>
                  <a:close/>
                </a:path>
              </a:pathLst>
            </a:custGeom>
            <a:solidFill>
              <a:srgbClr val="ED9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3"/>
            <p:cNvSpPr/>
            <p:nvPr/>
          </p:nvSpPr>
          <p:spPr>
            <a:xfrm>
              <a:off x="5390056" y="2654308"/>
              <a:ext cx="59698" cy="46884"/>
            </a:xfrm>
            <a:custGeom>
              <a:avLst/>
              <a:gdLst/>
              <a:ahLst/>
              <a:cxnLst/>
              <a:rect l="l" t="t" r="r" b="b"/>
              <a:pathLst>
                <a:path w="3359" h="2638" extrusionOk="0">
                  <a:moveTo>
                    <a:pt x="1430" y="1"/>
                  </a:moveTo>
                  <a:cubicBezTo>
                    <a:pt x="707" y="1"/>
                    <a:pt x="1" y="460"/>
                    <a:pt x="1" y="460"/>
                  </a:cubicBezTo>
                  <a:lnTo>
                    <a:pt x="3358" y="2638"/>
                  </a:lnTo>
                  <a:cubicBezTo>
                    <a:pt x="3358" y="2638"/>
                    <a:pt x="3025" y="793"/>
                    <a:pt x="2179" y="218"/>
                  </a:cubicBezTo>
                  <a:cubicBezTo>
                    <a:pt x="1948" y="59"/>
                    <a:pt x="1688" y="1"/>
                    <a:pt x="1430"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3"/>
            <p:cNvSpPr/>
            <p:nvPr/>
          </p:nvSpPr>
          <p:spPr>
            <a:xfrm>
              <a:off x="5229337" y="2634154"/>
              <a:ext cx="104840" cy="40166"/>
            </a:xfrm>
            <a:custGeom>
              <a:avLst/>
              <a:gdLst/>
              <a:ahLst/>
              <a:cxnLst/>
              <a:rect l="l" t="t" r="r" b="b"/>
              <a:pathLst>
                <a:path w="5899" h="2260" extrusionOk="0">
                  <a:moveTo>
                    <a:pt x="3704" y="0"/>
                  </a:moveTo>
                  <a:cubicBezTo>
                    <a:pt x="3486" y="0"/>
                    <a:pt x="3259" y="25"/>
                    <a:pt x="3025" y="82"/>
                  </a:cubicBezTo>
                  <a:cubicBezTo>
                    <a:pt x="1453" y="506"/>
                    <a:pt x="1" y="2260"/>
                    <a:pt x="1" y="2260"/>
                  </a:cubicBezTo>
                  <a:lnTo>
                    <a:pt x="5899" y="838"/>
                  </a:lnTo>
                  <a:cubicBezTo>
                    <a:pt x="5899" y="838"/>
                    <a:pt x="4972" y="0"/>
                    <a:pt x="370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3"/>
            <p:cNvSpPr/>
            <p:nvPr/>
          </p:nvSpPr>
          <p:spPr>
            <a:xfrm>
              <a:off x="5292769" y="2809233"/>
              <a:ext cx="55379" cy="20225"/>
            </a:xfrm>
            <a:custGeom>
              <a:avLst/>
              <a:gdLst/>
              <a:ahLst/>
              <a:cxnLst/>
              <a:rect l="l" t="t" r="r" b="b"/>
              <a:pathLst>
                <a:path w="3116" h="1138" extrusionOk="0">
                  <a:moveTo>
                    <a:pt x="3114" y="997"/>
                  </a:moveTo>
                  <a:cubicBezTo>
                    <a:pt x="3115" y="998"/>
                    <a:pt x="3115" y="998"/>
                    <a:pt x="3115" y="998"/>
                  </a:cubicBezTo>
                  <a:cubicBezTo>
                    <a:pt x="3115" y="998"/>
                    <a:pt x="3115" y="997"/>
                    <a:pt x="3114" y="997"/>
                  </a:cubicBezTo>
                  <a:close/>
                  <a:moveTo>
                    <a:pt x="0" y="0"/>
                  </a:moveTo>
                  <a:lnTo>
                    <a:pt x="0" y="0"/>
                  </a:lnTo>
                  <a:cubicBezTo>
                    <a:pt x="1124" y="929"/>
                    <a:pt x="1941" y="1138"/>
                    <a:pt x="2456" y="1138"/>
                  </a:cubicBezTo>
                  <a:cubicBezTo>
                    <a:pt x="2877" y="1138"/>
                    <a:pt x="3096" y="997"/>
                    <a:pt x="3114" y="997"/>
                  </a:cubicBezTo>
                  <a:cubicBezTo>
                    <a:pt x="3114" y="997"/>
                    <a:pt x="3114" y="997"/>
                    <a:pt x="3114" y="997"/>
                  </a:cubicBezTo>
                  <a:lnTo>
                    <a:pt x="3114" y="997"/>
                  </a:lnTo>
                  <a:cubicBezTo>
                    <a:pt x="2086" y="212"/>
                    <a:pt x="0" y="0"/>
                    <a:pt x="0" y="0"/>
                  </a:cubicBezTo>
                  <a:close/>
                </a:path>
              </a:pathLst>
            </a:custGeom>
            <a:solidFill>
              <a:srgbClr val="E87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3"/>
            <p:cNvSpPr/>
            <p:nvPr/>
          </p:nvSpPr>
          <p:spPr>
            <a:xfrm>
              <a:off x="5292769" y="2809233"/>
              <a:ext cx="55841" cy="29804"/>
            </a:xfrm>
            <a:custGeom>
              <a:avLst/>
              <a:gdLst/>
              <a:ahLst/>
              <a:cxnLst/>
              <a:rect l="l" t="t" r="r" b="b"/>
              <a:pathLst>
                <a:path w="3142" h="1677" extrusionOk="0">
                  <a:moveTo>
                    <a:pt x="0" y="0"/>
                  </a:moveTo>
                  <a:cubicBezTo>
                    <a:pt x="0" y="0"/>
                    <a:pt x="303" y="1512"/>
                    <a:pt x="1906" y="1664"/>
                  </a:cubicBezTo>
                  <a:cubicBezTo>
                    <a:pt x="1994" y="1672"/>
                    <a:pt x="2076" y="1676"/>
                    <a:pt x="2152" y="1676"/>
                  </a:cubicBezTo>
                  <a:cubicBezTo>
                    <a:pt x="3141" y="1676"/>
                    <a:pt x="3115" y="998"/>
                    <a:pt x="3115" y="998"/>
                  </a:cubicBezTo>
                  <a:lnTo>
                    <a:pt x="0" y="0"/>
                  </a:lnTo>
                  <a:close/>
                </a:path>
              </a:pathLst>
            </a:custGeom>
            <a:solidFill>
              <a:srgbClr val="E87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3"/>
            <p:cNvSpPr/>
            <p:nvPr/>
          </p:nvSpPr>
          <p:spPr>
            <a:xfrm>
              <a:off x="5104093" y="2491706"/>
              <a:ext cx="279544" cy="179929"/>
            </a:xfrm>
            <a:custGeom>
              <a:avLst/>
              <a:gdLst/>
              <a:ahLst/>
              <a:cxnLst/>
              <a:rect l="l" t="t" r="r" b="b"/>
              <a:pathLst>
                <a:path w="15729" h="10124" extrusionOk="0">
                  <a:moveTo>
                    <a:pt x="12213" y="1"/>
                  </a:moveTo>
                  <a:cubicBezTo>
                    <a:pt x="10352" y="1"/>
                    <a:pt x="7933" y="438"/>
                    <a:pt x="5415" y="2079"/>
                  </a:cubicBezTo>
                  <a:cubicBezTo>
                    <a:pt x="1" y="5557"/>
                    <a:pt x="2753" y="10124"/>
                    <a:pt x="2753" y="10124"/>
                  </a:cubicBezTo>
                  <a:cubicBezTo>
                    <a:pt x="2753" y="10124"/>
                    <a:pt x="2755" y="10124"/>
                    <a:pt x="2759" y="10124"/>
                  </a:cubicBezTo>
                  <a:cubicBezTo>
                    <a:pt x="3045" y="10124"/>
                    <a:pt x="14593" y="10065"/>
                    <a:pt x="15728" y="566"/>
                  </a:cubicBezTo>
                  <a:cubicBezTo>
                    <a:pt x="15728" y="566"/>
                    <a:pt x="14331" y="1"/>
                    <a:pt x="1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3"/>
            <p:cNvSpPr/>
            <p:nvPr/>
          </p:nvSpPr>
          <p:spPr>
            <a:xfrm>
              <a:off x="5128815" y="2631844"/>
              <a:ext cx="69899" cy="98389"/>
            </a:xfrm>
            <a:custGeom>
              <a:avLst/>
              <a:gdLst/>
              <a:ahLst/>
              <a:cxnLst/>
              <a:rect l="l" t="t" r="r" b="b"/>
              <a:pathLst>
                <a:path w="3933" h="5536" extrusionOk="0">
                  <a:moveTo>
                    <a:pt x="3932" y="0"/>
                  </a:moveTo>
                  <a:lnTo>
                    <a:pt x="1" y="2118"/>
                  </a:lnTo>
                  <a:lnTo>
                    <a:pt x="1846" y="5535"/>
                  </a:lnTo>
                  <a:lnTo>
                    <a:pt x="39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3"/>
            <p:cNvSpPr/>
            <p:nvPr/>
          </p:nvSpPr>
          <p:spPr>
            <a:xfrm>
              <a:off x="5073454" y="2684113"/>
              <a:ext cx="101072" cy="105195"/>
            </a:xfrm>
            <a:custGeom>
              <a:avLst/>
              <a:gdLst/>
              <a:ahLst/>
              <a:cxnLst/>
              <a:rect l="l" t="t" r="r" b="b"/>
              <a:pathLst>
                <a:path w="5687" h="5919" extrusionOk="0">
                  <a:moveTo>
                    <a:pt x="3169" y="1"/>
                  </a:moveTo>
                  <a:cubicBezTo>
                    <a:pt x="2993" y="1"/>
                    <a:pt x="2804" y="27"/>
                    <a:pt x="2601" y="84"/>
                  </a:cubicBezTo>
                  <a:cubicBezTo>
                    <a:pt x="0" y="810"/>
                    <a:pt x="1724" y="5135"/>
                    <a:pt x="4114" y="5861"/>
                  </a:cubicBezTo>
                  <a:cubicBezTo>
                    <a:pt x="4249" y="5900"/>
                    <a:pt x="4385" y="5918"/>
                    <a:pt x="4518" y="5918"/>
                  </a:cubicBezTo>
                  <a:cubicBezTo>
                    <a:pt x="5096" y="5918"/>
                    <a:pt x="5601" y="5566"/>
                    <a:pt x="5626" y="5074"/>
                  </a:cubicBezTo>
                  <a:cubicBezTo>
                    <a:pt x="5686" y="4106"/>
                    <a:pt x="5596" y="3169"/>
                    <a:pt x="5263" y="2231"/>
                  </a:cubicBezTo>
                  <a:cubicBezTo>
                    <a:pt x="4922" y="1105"/>
                    <a:pt x="4310" y="1"/>
                    <a:pt x="3169" y="1"/>
                  </a:cubicBezTo>
                  <a:close/>
                </a:path>
              </a:pathLst>
            </a:custGeom>
            <a:solidFill>
              <a:srgbClr val="FD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3"/>
            <p:cNvSpPr/>
            <p:nvPr/>
          </p:nvSpPr>
          <p:spPr>
            <a:xfrm>
              <a:off x="5121831" y="2714416"/>
              <a:ext cx="32275" cy="39455"/>
            </a:xfrm>
            <a:custGeom>
              <a:avLst/>
              <a:gdLst/>
              <a:ahLst/>
              <a:cxnLst/>
              <a:rect l="l" t="t" r="r" b="b"/>
              <a:pathLst>
                <a:path w="1816" h="2220" extrusionOk="0">
                  <a:moveTo>
                    <a:pt x="62" y="0"/>
                  </a:moveTo>
                  <a:cubicBezTo>
                    <a:pt x="33" y="0"/>
                    <a:pt x="0" y="28"/>
                    <a:pt x="0" y="73"/>
                  </a:cubicBezTo>
                  <a:cubicBezTo>
                    <a:pt x="0" y="103"/>
                    <a:pt x="31" y="133"/>
                    <a:pt x="61" y="163"/>
                  </a:cubicBezTo>
                  <a:cubicBezTo>
                    <a:pt x="121" y="163"/>
                    <a:pt x="1452" y="436"/>
                    <a:pt x="1664" y="2159"/>
                  </a:cubicBezTo>
                  <a:cubicBezTo>
                    <a:pt x="1664" y="2190"/>
                    <a:pt x="1694" y="2220"/>
                    <a:pt x="1755" y="2220"/>
                  </a:cubicBezTo>
                  <a:cubicBezTo>
                    <a:pt x="1785" y="2220"/>
                    <a:pt x="1815" y="2159"/>
                    <a:pt x="1815" y="2129"/>
                  </a:cubicBezTo>
                  <a:cubicBezTo>
                    <a:pt x="1573" y="315"/>
                    <a:pt x="121" y="12"/>
                    <a:pt x="91" y="12"/>
                  </a:cubicBezTo>
                  <a:cubicBezTo>
                    <a:pt x="83" y="4"/>
                    <a:pt x="73" y="0"/>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3"/>
            <p:cNvSpPr/>
            <p:nvPr/>
          </p:nvSpPr>
          <p:spPr>
            <a:xfrm>
              <a:off x="7332684" y="4441168"/>
              <a:ext cx="513874" cy="597725"/>
            </a:xfrm>
            <a:custGeom>
              <a:avLst/>
              <a:gdLst/>
              <a:ahLst/>
              <a:cxnLst/>
              <a:rect l="l" t="t" r="r" b="b"/>
              <a:pathLst>
                <a:path w="28914" h="33632" extrusionOk="0">
                  <a:moveTo>
                    <a:pt x="14699" y="0"/>
                  </a:moveTo>
                  <a:lnTo>
                    <a:pt x="2571" y="2208"/>
                  </a:lnTo>
                  <a:cubicBezTo>
                    <a:pt x="2934" y="2783"/>
                    <a:pt x="3266" y="3750"/>
                    <a:pt x="3539" y="4658"/>
                  </a:cubicBezTo>
                  <a:cubicBezTo>
                    <a:pt x="3962" y="6110"/>
                    <a:pt x="4144" y="7652"/>
                    <a:pt x="4083" y="9164"/>
                  </a:cubicBezTo>
                  <a:lnTo>
                    <a:pt x="3176" y="30728"/>
                  </a:lnTo>
                  <a:cubicBezTo>
                    <a:pt x="0" y="30728"/>
                    <a:pt x="272" y="33632"/>
                    <a:pt x="272" y="33632"/>
                  </a:cubicBezTo>
                  <a:lnTo>
                    <a:pt x="27341" y="33632"/>
                  </a:lnTo>
                  <a:cubicBezTo>
                    <a:pt x="28914" y="18147"/>
                    <a:pt x="21383" y="12310"/>
                    <a:pt x="17512" y="8559"/>
                  </a:cubicBezTo>
                  <a:cubicBezTo>
                    <a:pt x="13640" y="4839"/>
                    <a:pt x="14699" y="0"/>
                    <a:pt x="14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3"/>
            <p:cNvSpPr/>
            <p:nvPr/>
          </p:nvSpPr>
          <p:spPr>
            <a:xfrm rot="-9430309">
              <a:off x="7823689" y="4846006"/>
              <a:ext cx="267167" cy="192791"/>
            </a:xfrm>
            <a:custGeom>
              <a:avLst/>
              <a:gdLst/>
              <a:ahLst/>
              <a:cxnLst/>
              <a:rect l="l" t="t" r="r" b="b"/>
              <a:pathLst>
                <a:path w="15033" h="10848" extrusionOk="0">
                  <a:moveTo>
                    <a:pt x="13248" y="1"/>
                  </a:moveTo>
                  <a:cubicBezTo>
                    <a:pt x="12316" y="6095"/>
                    <a:pt x="9466" y="7544"/>
                    <a:pt x="6801" y="7544"/>
                  </a:cubicBezTo>
                  <a:cubicBezTo>
                    <a:pt x="5313" y="7544"/>
                    <a:pt x="3882" y="7092"/>
                    <a:pt x="2874" y="6745"/>
                  </a:cubicBezTo>
                  <a:cubicBezTo>
                    <a:pt x="2646" y="6673"/>
                    <a:pt x="2377" y="6622"/>
                    <a:pt x="2098" y="6622"/>
                  </a:cubicBezTo>
                  <a:cubicBezTo>
                    <a:pt x="1452" y="6622"/>
                    <a:pt x="753" y="6895"/>
                    <a:pt x="394" y="7804"/>
                  </a:cubicBezTo>
                  <a:cubicBezTo>
                    <a:pt x="1" y="8832"/>
                    <a:pt x="817" y="9951"/>
                    <a:pt x="1997" y="10284"/>
                  </a:cubicBezTo>
                  <a:cubicBezTo>
                    <a:pt x="3446" y="10674"/>
                    <a:pt x="4734" y="10847"/>
                    <a:pt x="5878" y="10847"/>
                  </a:cubicBezTo>
                  <a:cubicBezTo>
                    <a:pt x="14937" y="10847"/>
                    <a:pt x="15032" y="1"/>
                    <a:pt x="15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3"/>
            <p:cNvSpPr/>
            <p:nvPr/>
          </p:nvSpPr>
          <p:spPr>
            <a:xfrm>
              <a:off x="7410617" y="4726527"/>
              <a:ext cx="347790" cy="313987"/>
            </a:xfrm>
            <a:custGeom>
              <a:avLst/>
              <a:gdLst/>
              <a:ahLst/>
              <a:cxnLst/>
              <a:rect l="l" t="t" r="r" b="b"/>
              <a:pathLst>
                <a:path w="19569" h="17667" extrusionOk="0">
                  <a:moveTo>
                    <a:pt x="10741" y="0"/>
                  </a:moveTo>
                  <a:cubicBezTo>
                    <a:pt x="9807" y="0"/>
                    <a:pt x="8807" y="192"/>
                    <a:pt x="7743" y="639"/>
                  </a:cubicBezTo>
                  <a:cubicBezTo>
                    <a:pt x="242" y="3784"/>
                    <a:pt x="3630" y="13493"/>
                    <a:pt x="4084" y="14703"/>
                  </a:cubicBezTo>
                  <a:cubicBezTo>
                    <a:pt x="3025" y="14733"/>
                    <a:pt x="2239" y="15035"/>
                    <a:pt x="1724" y="15610"/>
                  </a:cubicBezTo>
                  <a:cubicBezTo>
                    <a:pt x="999" y="16427"/>
                    <a:pt x="1089" y="17546"/>
                    <a:pt x="1089" y="17576"/>
                  </a:cubicBezTo>
                  <a:cubicBezTo>
                    <a:pt x="1120" y="17636"/>
                    <a:pt x="1150" y="17667"/>
                    <a:pt x="1180" y="17667"/>
                  </a:cubicBezTo>
                  <a:lnTo>
                    <a:pt x="1210" y="17667"/>
                  </a:lnTo>
                  <a:cubicBezTo>
                    <a:pt x="1241" y="17667"/>
                    <a:pt x="1271" y="17606"/>
                    <a:pt x="1271" y="17546"/>
                  </a:cubicBezTo>
                  <a:cubicBezTo>
                    <a:pt x="1271" y="17546"/>
                    <a:pt x="1180" y="16487"/>
                    <a:pt x="1876" y="15731"/>
                  </a:cubicBezTo>
                  <a:cubicBezTo>
                    <a:pt x="2360" y="15156"/>
                    <a:pt x="3146" y="14884"/>
                    <a:pt x="4204" y="14884"/>
                  </a:cubicBezTo>
                  <a:cubicBezTo>
                    <a:pt x="4235" y="14884"/>
                    <a:pt x="4265" y="14854"/>
                    <a:pt x="4295" y="14854"/>
                  </a:cubicBezTo>
                  <a:cubicBezTo>
                    <a:pt x="4295" y="14824"/>
                    <a:pt x="4295" y="14793"/>
                    <a:pt x="4295" y="14763"/>
                  </a:cubicBezTo>
                  <a:cubicBezTo>
                    <a:pt x="4235" y="14642"/>
                    <a:pt x="1" y="4087"/>
                    <a:pt x="7834" y="790"/>
                  </a:cubicBezTo>
                  <a:cubicBezTo>
                    <a:pt x="8860" y="361"/>
                    <a:pt x="9827" y="177"/>
                    <a:pt x="10731" y="177"/>
                  </a:cubicBezTo>
                  <a:cubicBezTo>
                    <a:pt x="16196" y="177"/>
                    <a:pt x="19361" y="6913"/>
                    <a:pt x="19387" y="6990"/>
                  </a:cubicBezTo>
                  <a:cubicBezTo>
                    <a:pt x="19417" y="7051"/>
                    <a:pt x="19478" y="7051"/>
                    <a:pt x="19508" y="7051"/>
                  </a:cubicBezTo>
                  <a:cubicBezTo>
                    <a:pt x="19569" y="7021"/>
                    <a:pt x="19569" y="6960"/>
                    <a:pt x="19569" y="6930"/>
                  </a:cubicBezTo>
                  <a:cubicBezTo>
                    <a:pt x="19517" y="6826"/>
                    <a:pt x="16315" y="0"/>
                    <a:pt x="107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3"/>
            <p:cNvSpPr/>
            <p:nvPr/>
          </p:nvSpPr>
          <p:spPr>
            <a:xfrm>
              <a:off x="7340735" y="4289887"/>
              <a:ext cx="273625" cy="242026"/>
            </a:xfrm>
            <a:custGeom>
              <a:avLst/>
              <a:gdLst/>
              <a:ahLst/>
              <a:cxnLst/>
              <a:rect l="l" t="t" r="r" b="b"/>
              <a:pathLst>
                <a:path w="15396" h="13618" extrusionOk="0">
                  <a:moveTo>
                    <a:pt x="7679" y="0"/>
                  </a:moveTo>
                  <a:cubicBezTo>
                    <a:pt x="6250" y="0"/>
                    <a:pt x="4806" y="447"/>
                    <a:pt x="3570" y="1375"/>
                  </a:cubicBezTo>
                  <a:cubicBezTo>
                    <a:pt x="575" y="3643"/>
                    <a:pt x="1" y="7907"/>
                    <a:pt x="2269" y="10932"/>
                  </a:cubicBezTo>
                  <a:cubicBezTo>
                    <a:pt x="3604" y="12694"/>
                    <a:pt x="5630" y="13618"/>
                    <a:pt x="7682" y="13618"/>
                  </a:cubicBezTo>
                  <a:cubicBezTo>
                    <a:pt x="9116" y="13618"/>
                    <a:pt x="10564" y="13166"/>
                    <a:pt x="11796" y="12232"/>
                  </a:cubicBezTo>
                  <a:cubicBezTo>
                    <a:pt x="14790" y="9964"/>
                    <a:pt x="15395" y="5699"/>
                    <a:pt x="13127" y="2705"/>
                  </a:cubicBezTo>
                  <a:cubicBezTo>
                    <a:pt x="11786" y="935"/>
                    <a:pt x="9747" y="0"/>
                    <a:pt x="76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3"/>
            <p:cNvSpPr/>
            <p:nvPr/>
          </p:nvSpPr>
          <p:spPr>
            <a:xfrm>
              <a:off x="7302044" y="4355166"/>
              <a:ext cx="76333" cy="125261"/>
            </a:xfrm>
            <a:custGeom>
              <a:avLst/>
              <a:gdLst/>
              <a:ahLst/>
              <a:cxnLst/>
              <a:rect l="l" t="t" r="r" b="b"/>
              <a:pathLst>
                <a:path w="4295" h="7048" extrusionOk="0">
                  <a:moveTo>
                    <a:pt x="2299" y="0"/>
                  </a:moveTo>
                  <a:cubicBezTo>
                    <a:pt x="2299" y="0"/>
                    <a:pt x="0" y="4265"/>
                    <a:pt x="4295" y="7047"/>
                  </a:cubicBezTo>
                  <a:lnTo>
                    <a:pt x="3720" y="21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3"/>
            <p:cNvSpPr/>
            <p:nvPr/>
          </p:nvSpPr>
          <p:spPr>
            <a:xfrm>
              <a:off x="7328525" y="4353407"/>
              <a:ext cx="27814" cy="24348"/>
            </a:xfrm>
            <a:custGeom>
              <a:avLst/>
              <a:gdLst/>
              <a:ahLst/>
              <a:cxnLst/>
              <a:rect l="l" t="t" r="r" b="b"/>
              <a:pathLst>
                <a:path w="1565" h="1370" extrusionOk="0">
                  <a:moveTo>
                    <a:pt x="459" y="1"/>
                  </a:moveTo>
                  <a:cubicBezTo>
                    <a:pt x="194" y="1"/>
                    <a:pt x="0" y="274"/>
                    <a:pt x="83" y="523"/>
                  </a:cubicBezTo>
                  <a:lnTo>
                    <a:pt x="355" y="1369"/>
                  </a:lnTo>
                  <a:lnTo>
                    <a:pt x="1565" y="220"/>
                  </a:lnTo>
                  <a:lnTo>
                    <a:pt x="537" y="8"/>
                  </a:lnTo>
                  <a:cubicBezTo>
                    <a:pt x="510" y="3"/>
                    <a:pt x="484" y="1"/>
                    <a:pt x="459" y="1"/>
                  </a:cubicBezTo>
                  <a:close/>
                </a:path>
              </a:pathLst>
            </a:custGeom>
            <a:solidFill>
              <a:srgbClr val="0E2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3"/>
            <p:cNvSpPr/>
            <p:nvPr/>
          </p:nvSpPr>
          <p:spPr>
            <a:xfrm>
              <a:off x="7398247" y="4342761"/>
              <a:ext cx="22056" cy="21558"/>
            </a:xfrm>
            <a:custGeom>
              <a:avLst/>
              <a:gdLst/>
              <a:ahLst/>
              <a:cxnLst/>
              <a:rect l="l" t="t" r="r" b="b"/>
              <a:pathLst>
                <a:path w="1241" h="1213" extrusionOk="0">
                  <a:moveTo>
                    <a:pt x="656" y="0"/>
                  </a:moveTo>
                  <a:cubicBezTo>
                    <a:pt x="639" y="0"/>
                    <a:pt x="623" y="1"/>
                    <a:pt x="606" y="2"/>
                  </a:cubicBezTo>
                  <a:cubicBezTo>
                    <a:pt x="273" y="2"/>
                    <a:pt x="1" y="275"/>
                    <a:pt x="1" y="607"/>
                  </a:cubicBezTo>
                  <a:cubicBezTo>
                    <a:pt x="1" y="940"/>
                    <a:pt x="273" y="1212"/>
                    <a:pt x="606" y="1212"/>
                  </a:cubicBezTo>
                  <a:cubicBezTo>
                    <a:pt x="969" y="1212"/>
                    <a:pt x="1241" y="940"/>
                    <a:pt x="1241" y="607"/>
                  </a:cubicBezTo>
                  <a:cubicBezTo>
                    <a:pt x="1241" y="290"/>
                    <a:pt x="993" y="0"/>
                    <a:pt x="656" y="0"/>
                  </a:cubicBezTo>
                  <a:close/>
                </a:path>
              </a:pathLst>
            </a:custGeom>
            <a:solidFill>
              <a:srgbClr val="0E2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3"/>
            <p:cNvSpPr/>
            <p:nvPr/>
          </p:nvSpPr>
          <p:spPr>
            <a:xfrm>
              <a:off x="7485333" y="4229247"/>
              <a:ext cx="75800" cy="105498"/>
            </a:xfrm>
            <a:custGeom>
              <a:avLst/>
              <a:gdLst/>
              <a:ahLst/>
              <a:cxnLst/>
              <a:rect l="l" t="t" r="r" b="b"/>
              <a:pathLst>
                <a:path w="4265" h="5936" extrusionOk="0">
                  <a:moveTo>
                    <a:pt x="3490" y="0"/>
                  </a:moveTo>
                  <a:cubicBezTo>
                    <a:pt x="3369" y="0"/>
                    <a:pt x="3244" y="51"/>
                    <a:pt x="3146" y="159"/>
                  </a:cubicBezTo>
                  <a:lnTo>
                    <a:pt x="0" y="3667"/>
                  </a:lnTo>
                  <a:lnTo>
                    <a:pt x="4265" y="5936"/>
                  </a:lnTo>
                  <a:lnTo>
                    <a:pt x="3932" y="431"/>
                  </a:lnTo>
                  <a:cubicBezTo>
                    <a:pt x="3913" y="160"/>
                    <a:pt x="3707" y="0"/>
                    <a:pt x="3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3"/>
            <p:cNvSpPr/>
            <p:nvPr/>
          </p:nvSpPr>
          <p:spPr>
            <a:xfrm>
              <a:off x="7485333" y="4236374"/>
              <a:ext cx="51611" cy="71499"/>
            </a:xfrm>
            <a:custGeom>
              <a:avLst/>
              <a:gdLst/>
              <a:ahLst/>
              <a:cxnLst/>
              <a:rect l="l" t="t" r="r" b="b"/>
              <a:pathLst>
                <a:path w="2904" h="4023" extrusionOk="0">
                  <a:moveTo>
                    <a:pt x="2904" y="0"/>
                  </a:moveTo>
                  <a:lnTo>
                    <a:pt x="0" y="3266"/>
                  </a:lnTo>
                  <a:lnTo>
                    <a:pt x="1422" y="4023"/>
                  </a:lnTo>
                  <a:lnTo>
                    <a:pt x="2904" y="0"/>
                  </a:lnTo>
                  <a:close/>
                </a:path>
              </a:pathLst>
            </a:custGeom>
            <a:solidFill>
              <a:srgbClr val="EFA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3"/>
            <p:cNvSpPr/>
            <p:nvPr/>
          </p:nvSpPr>
          <p:spPr>
            <a:xfrm>
              <a:off x="7411701" y="4395262"/>
              <a:ext cx="82784" cy="17435"/>
            </a:xfrm>
            <a:custGeom>
              <a:avLst/>
              <a:gdLst/>
              <a:ahLst/>
              <a:cxnLst/>
              <a:rect l="l" t="t" r="r" b="b"/>
              <a:pathLst>
                <a:path w="4658" h="981" extrusionOk="0">
                  <a:moveTo>
                    <a:pt x="92" y="1"/>
                  </a:moveTo>
                  <a:cubicBezTo>
                    <a:pt x="63" y="1"/>
                    <a:pt x="30" y="29"/>
                    <a:pt x="30" y="73"/>
                  </a:cubicBezTo>
                  <a:cubicBezTo>
                    <a:pt x="0" y="133"/>
                    <a:pt x="60" y="164"/>
                    <a:pt x="91" y="164"/>
                  </a:cubicBezTo>
                  <a:lnTo>
                    <a:pt x="4537" y="980"/>
                  </a:lnTo>
                  <a:cubicBezTo>
                    <a:pt x="4597" y="980"/>
                    <a:pt x="4627" y="950"/>
                    <a:pt x="4627" y="890"/>
                  </a:cubicBezTo>
                  <a:cubicBezTo>
                    <a:pt x="4658" y="859"/>
                    <a:pt x="4627" y="799"/>
                    <a:pt x="4567" y="799"/>
                  </a:cubicBezTo>
                  <a:lnTo>
                    <a:pt x="121" y="12"/>
                  </a:lnTo>
                  <a:cubicBezTo>
                    <a:pt x="113" y="4"/>
                    <a:pt x="103" y="1"/>
                    <a:pt x="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3"/>
            <p:cNvSpPr/>
            <p:nvPr/>
          </p:nvSpPr>
          <p:spPr>
            <a:xfrm>
              <a:off x="7407933" y="4410315"/>
              <a:ext cx="76333" cy="33554"/>
            </a:xfrm>
            <a:custGeom>
              <a:avLst/>
              <a:gdLst/>
              <a:ahLst/>
              <a:cxnLst/>
              <a:rect l="l" t="t" r="r" b="b"/>
              <a:pathLst>
                <a:path w="4295" h="1888" extrusionOk="0">
                  <a:moveTo>
                    <a:pt x="92" y="0"/>
                  </a:moveTo>
                  <a:cubicBezTo>
                    <a:pt x="61" y="0"/>
                    <a:pt x="22" y="28"/>
                    <a:pt x="0" y="73"/>
                  </a:cubicBezTo>
                  <a:cubicBezTo>
                    <a:pt x="0" y="103"/>
                    <a:pt x="0" y="163"/>
                    <a:pt x="61" y="163"/>
                  </a:cubicBezTo>
                  <a:lnTo>
                    <a:pt x="4174" y="1887"/>
                  </a:lnTo>
                  <a:lnTo>
                    <a:pt x="4204" y="1887"/>
                  </a:lnTo>
                  <a:cubicBezTo>
                    <a:pt x="4235" y="1887"/>
                    <a:pt x="4265" y="1887"/>
                    <a:pt x="4295" y="1857"/>
                  </a:cubicBezTo>
                  <a:cubicBezTo>
                    <a:pt x="4295" y="1797"/>
                    <a:pt x="4295" y="1736"/>
                    <a:pt x="4235" y="1736"/>
                  </a:cubicBezTo>
                  <a:lnTo>
                    <a:pt x="121" y="12"/>
                  </a:lnTo>
                  <a:cubicBezTo>
                    <a:pt x="113" y="4"/>
                    <a:pt x="103" y="0"/>
                    <a:pt x="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3"/>
            <p:cNvSpPr/>
            <p:nvPr/>
          </p:nvSpPr>
          <p:spPr>
            <a:xfrm>
              <a:off x="7400398" y="4426826"/>
              <a:ext cx="62915" cy="48750"/>
            </a:xfrm>
            <a:custGeom>
              <a:avLst/>
              <a:gdLst/>
              <a:ahLst/>
              <a:cxnLst/>
              <a:rect l="l" t="t" r="r" b="b"/>
              <a:pathLst>
                <a:path w="3540" h="2743" extrusionOk="0">
                  <a:moveTo>
                    <a:pt x="103" y="1"/>
                  </a:moveTo>
                  <a:cubicBezTo>
                    <a:pt x="77" y="1"/>
                    <a:pt x="49" y="16"/>
                    <a:pt x="31" y="51"/>
                  </a:cubicBezTo>
                  <a:cubicBezTo>
                    <a:pt x="1" y="81"/>
                    <a:pt x="1" y="142"/>
                    <a:pt x="31" y="172"/>
                  </a:cubicBezTo>
                  <a:lnTo>
                    <a:pt x="3388" y="2713"/>
                  </a:lnTo>
                  <a:cubicBezTo>
                    <a:pt x="3388" y="2743"/>
                    <a:pt x="3418" y="2743"/>
                    <a:pt x="3449" y="2743"/>
                  </a:cubicBezTo>
                  <a:cubicBezTo>
                    <a:pt x="3449" y="2743"/>
                    <a:pt x="3479" y="2743"/>
                    <a:pt x="3509" y="2713"/>
                  </a:cubicBezTo>
                  <a:cubicBezTo>
                    <a:pt x="3539" y="2652"/>
                    <a:pt x="3539" y="2592"/>
                    <a:pt x="3479" y="2592"/>
                  </a:cubicBezTo>
                  <a:lnTo>
                    <a:pt x="152" y="21"/>
                  </a:lnTo>
                  <a:cubicBezTo>
                    <a:pt x="140" y="8"/>
                    <a:pt x="122"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0" name="Google Shape;1410;p63"/>
            <p:cNvGrpSpPr/>
            <p:nvPr/>
          </p:nvGrpSpPr>
          <p:grpSpPr>
            <a:xfrm rot="1967215">
              <a:off x="5246842" y="2682044"/>
              <a:ext cx="86200" cy="63019"/>
              <a:chOff x="2659716" y="2883799"/>
              <a:chExt cx="199141" cy="136442"/>
            </a:xfrm>
          </p:grpSpPr>
          <p:sp>
            <p:nvSpPr>
              <p:cNvPr id="1411" name="Google Shape;1411;p63"/>
              <p:cNvSpPr/>
              <p:nvPr/>
            </p:nvSpPr>
            <p:spPr>
              <a:xfrm>
                <a:off x="2659716" y="2893028"/>
                <a:ext cx="199141" cy="118604"/>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3"/>
              <p:cNvSpPr/>
              <p:nvPr/>
            </p:nvSpPr>
            <p:spPr>
              <a:xfrm>
                <a:off x="2686425" y="2883799"/>
                <a:ext cx="135777" cy="136442"/>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63"/>
            <p:cNvGrpSpPr/>
            <p:nvPr/>
          </p:nvGrpSpPr>
          <p:grpSpPr>
            <a:xfrm rot="2033874">
              <a:off x="5364361" y="2685651"/>
              <a:ext cx="84622" cy="76738"/>
              <a:chOff x="2670033" y="2838481"/>
              <a:chExt cx="245934" cy="192965"/>
            </a:xfrm>
          </p:grpSpPr>
          <p:sp>
            <p:nvSpPr>
              <p:cNvPr id="1414" name="Google Shape;1414;p63"/>
              <p:cNvSpPr/>
              <p:nvPr/>
            </p:nvSpPr>
            <p:spPr>
              <a:xfrm rot="-1808353">
                <a:off x="2695747" y="2873475"/>
                <a:ext cx="194506" cy="122978"/>
              </a:xfrm>
              <a:custGeom>
                <a:avLst/>
                <a:gdLst/>
                <a:ahLst/>
                <a:cxnLst/>
                <a:rect l="l" t="t" r="r" b="b"/>
                <a:pathLst>
                  <a:path w="13162" h="7839" extrusionOk="0">
                    <a:moveTo>
                      <a:pt x="7081" y="1"/>
                    </a:moveTo>
                    <a:cubicBezTo>
                      <a:pt x="6601" y="1"/>
                      <a:pt x="6101" y="45"/>
                      <a:pt x="5584" y="143"/>
                    </a:cubicBezTo>
                    <a:cubicBezTo>
                      <a:pt x="1153" y="985"/>
                      <a:pt x="1" y="5904"/>
                      <a:pt x="1" y="5904"/>
                    </a:cubicBezTo>
                    <a:cubicBezTo>
                      <a:pt x="1" y="5904"/>
                      <a:pt x="1321" y="7838"/>
                      <a:pt x="4944" y="7838"/>
                    </a:cubicBezTo>
                    <a:cubicBezTo>
                      <a:pt x="5621" y="7838"/>
                      <a:pt x="6379" y="7771"/>
                      <a:pt x="7224" y="7610"/>
                    </a:cubicBezTo>
                    <a:cubicBezTo>
                      <a:pt x="12585" y="6569"/>
                      <a:pt x="13161" y="2470"/>
                      <a:pt x="13161" y="2470"/>
                    </a:cubicBezTo>
                    <a:cubicBezTo>
                      <a:pt x="13161" y="2470"/>
                      <a:pt x="10693" y="1"/>
                      <a:pt x="70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3"/>
              <p:cNvSpPr/>
              <p:nvPr/>
            </p:nvSpPr>
            <p:spPr>
              <a:xfrm rot="-1808353">
                <a:off x="2722285" y="2866414"/>
                <a:ext cx="132616" cy="141474"/>
              </a:xfrm>
              <a:custGeom>
                <a:avLst/>
                <a:gdLst/>
                <a:ahLst/>
                <a:cxnLst/>
                <a:rect l="l" t="t" r="r" b="b"/>
                <a:pathLst>
                  <a:path w="8974" h="9018" extrusionOk="0">
                    <a:moveTo>
                      <a:pt x="4476" y="0"/>
                    </a:moveTo>
                    <a:cubicBezTo>
                      <a:pt x="1994" y="0"/>
                      <a:pt x="0" y="2016"/>
                      <a:pt x="0" y="4498"/>
                    </a:cubicBezTo>
                    <a:cubicBezTo>
                      <a:pt x="0" y="7001"/>
                      <a:pt x="1994" y="9018"/>
                      <a:pt x="4476" y="9018"/>
                    </a:cubicBezTo>
                    <a:cubicBezTo>
                      <a:pt x="6957" y="9018"/>
                      <a:pt x="8974" y="7001"/>
                      <a:pt x="8974" y="4498"/>
                    </a:cubicBezTo>
                    <a:cubicBezTo>
                      <a:pt x="8974" y="2016"/>
                      <a:pt x="6957" y="0"/>
                      <a:pt x="4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6" name="Google Shape;1416;p63">
            <a:hlinkClick r:id="" action="ppaction://noaction"/>
          </p:cNvPr>
          <p:cNvSpPr/>
          <p:nvPr/>
        </p:nvSpPr>
        <p:spPr>
          <a:xfrm rot="5400000">
            <a:off x="7392625" y="2482400"/>
            <a:ext cx="2442000" cy="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3">
            <a:hlinkClick r:id="" action="ppaction://noaction"/>
          </p:cNvPr>
          <p:cNvSpPr/>
          <p:nvPr/>
        </p:nvSpPr>
        <p:spPr>
          <a:xfrm rot="5400000">
            <a:off x="7971777" y="1899711"/>
            <a:ext cx="1283700" cy="5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3">
            <a:hlinkClick r:id="" action="ppaction://noaction"/>
          </p:cNvPr>
          <p:cNvSpPr/>
          <p:nvPr/>
        </p:nvSpPr>
        <p:spPr>
          <a:xfrm rot="5400000">
            <a:off x="7956627" y="4353677"/>
            <a:ext cx="13140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3">
            <a:hlinkClick r:id="" action="ppaction://noaction"/>
          </p:cNvPr>
          <p:cNvSpPr txBox="1"/>
          <p:nvPr/>
        </p:nvSpPr>
        <p:spPr>
          <a:xfrm>
            <a:off x="8264833" y="18590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4"/>
                </a:solidFill>
                <a:latin typeface="Ubuntu"/>
                <a:ea typeface="Ubuntu"/>
                <a:cs typeface="Ubuntu"/>
                <a:sym typeface="Ubuntu"/>
              </a:rPr>
              <a:t>2</a:t>
            </a:r>
            <a:endParaRPr b="1">
              <a:solidFill>
                <a:schemeClr val="accent4"/>
              </a:solidFill>
              <a:latin typeface="Ubuntu"/>
              <a:ea typeface="Ubuntu"/>
              <a:cs typeface="Ubuntu"/>
              <a:sym typeface="Ubuntu"/>
            </a:endParaRPr>
          </a:p>
        </p:txBody>
      </p:sp>
      <p:sp>
        <p:nvSpPr>
          <p:cNvPr id="1420" name="Google Shape;1420;p63">
            <a:hlinkClick r:id="" action="ppaction://noaction"/>
          </p:cNvPr>
          <p:cNvSpPr txBox="1"/>
          <p:nvPr/>
        </p:nvSpPr>
        <p:spPr>
          <a:xfrm>
            <a:off x="8264833" y="30629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2"/>
                </a:solidFill>
                <a:latin typeface="Ubuntu"/>
                <a:ea typeface="Ubuntu"/>
                <a:cs typeface="Ubuntu"/>
                <a:sym typeface="Ubuntu"/>
              </a:rPr>
              <a:t>3</a:t>
            </a:r>
            <a:endParaRPr b="1">
              <a:solidFill>
                <a:schemeClr val="accent2"/>
              </a:solidFill>
              <a:latin typeface="Ubuntu"/>
              <a:ea typeface="Ubuntu"/>
              <a:cs typeface="Ubuntu"/>
              <a:sym typeface="Ubuntu"/>
            </a:endParaRPr>
          </a:p>
        </p:txBody>
      </p:sp>
      <p:sp>
        <p:nvSpPr>
          <p:cNvPr id="1421" name="Google Shape;1421;p63">
            <a:hlinkClick r:id="" action="ppaction://noaction"/>
          </p:cNvPr>
          <p:cNvSpPr txBox="1"/>
          <p:nvPr/>
        </p:nvSpPr>
        <p:spPr>
          <a:xfrm>
            <a:off x="8264833" y="4257591"/>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1"/>
                </a:solidFill>
                <a:latin typeface="Ubuntu"/>
                <a:ea typeface="Ubuntu"/>
                <a:cs typeface="Ubuntu"/>
                <a:sym typeface="Ubuntu"/>
              </a:rPr>
              <a:t>4</a:t>
            </a:r>
            <a:endParaRPr b="1">
              <a:solidFill>
                <a:schemeClr val="accent1"/>
              </a:solidFill>
              <a:latin typeface="Ubuntu"/>
              <a:ea typeface="Ubuntu"/>
              <a:cs typeface="Ubuntu"/>
              <a:sym typeface="Ubuntu"/>
            </a:endParaRPr>
          </a:p>
        </p:txBody>
      </p:sp>
      <p:sp>
        <p:nvSpPr>
          <p:cNvPr id="1422" name="Google Shape;1422;p63">
            <a:hlinkClick r:id="" action="ppaction://noaction"/>
          </p:cNvPr>
          <p:cNvSpPr/>
          <p:nvPr/>
        </p:nvSpPr>
        <p:spPr>
          <a:xfrm>
            <a:off x="7246284" y="695850"/>
            <a:ext cx="213106" cy="195722"/>
          </a:xfrm>
          <a:custGeom>
            <a:avLst/>
            <a:gdLst/>
            <a:ahLst/>
            <a:cxnLst/>
            <a:rect l="l" t="t" r="r" b="b"/>
            <a:pathLst>
              <a:path w="34372" h="31568" extrusionOk="0">
                <a:moveTo>
                  <a:pt x="17158" y="1"/>
                </a:moveTo>
                <a:cubicBezTo>
                  <a:pt x="11439" y="3246"/>
                  <a:pt x="5719" y="6490"/>
                  <a:pt x="0" y="9735"/>
                </a:cubicBezTo>
                <a:lnTo>
                  <a:pt x="2750" y="9735"/>
                </a:lnTo>
                <a:lnTo>
                  <a:pt x="2750" y="31567"/>
                </a:lnTo>
                <a:lnTo>
                  <a:pt x="11659" y="31567"/>
                </a:lnTo>
                <a:lnTo>
                  <a:pt x="11659" y="17379"/>
                </a:lnTo>
                <a:lnTo>
                  <a:pt x="23373" y="17379"/>
                </a:lnTo>
                <a:lnTo>
                  <a:pt x="23373" y="31567"/>
                </a:lnTo>
                <a:lnTo>
                  <a:pt x="31622" y="31567"/>
                </a:lnTo>
                <a:lnTo>
                  <a:pt x="31622" y="9735"/>
                </a:lnTo>
                <a:lnTo>
                  <a:pt x="34371" y="9735"/>
                </a:lnTo>
                <a:cubicBezTo>
                  <a:pt x="28597" y="6490"/>
                  <a:pt x="22878" y="3246"/>
                  <a:pt x="17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3">
            <a:hlinkClick r:id="rId3" action="ppaction://hlinksldjump"/>
          </p:cNvPr>
          <p:cNvSpPr/>
          <p:nvPr/>
        </p:nvSpPr>
        <p:spPr>
          <a:xfrm rot="5400000">
            <a:off x="8026975" y="670125"/>
            <a:ext cx="11733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3">
            <a:hlinkClick r:id="rId3" action="ppaction://hlinksldjump"/>
          </p:cNvPr>
          <p:cNvSpPr txBox="1"/>
          <p:nvPr/>
        </p:nvSpPr>
        <p:spPr>
          <a:xfrm>
            <a:off x="8264833" y="655114"/>
            <a:ext cx="440400" cy="23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3"/>
                </a:solidFill>
                <a:latin typeface="Ubuntu"/>
                <a:ea typeface="Ubuntu"/>
                <a:cs typeface="Ubuntu"/>
                <a:sym typeface="Ubuntu"/>
              </a:rPr>
              <a:t>1</a:t>
            </a:r>
            <a:endParaRPr b="1">
              <a:solidFill>
                <a:schemeClr val="accent3"/>
              </a:solidFill>
              <a:latin typeface="Ubuntu"/>
              <a:ea typeface="Ubuntu"/>
              <a:cs typeface="Ubuntu"/>
              <a:sym typeface="Ubuntu"/>
            </a:endParaRPr>
          </a:p>
        </p:txBody>
      </p:sp>
      <p:grpSp>
        <p:nvGrpSpPr>
          <p:cNvPr id="1425" name="Google Shape;1425;p63"/>
          <p:cNvGrpSpPr/>
          <p:nvPr/>
        </p:nvGrpSpPr>
        <p:grpSpPr>
          <a:xfrm>
            <a:off x="6935171" y="696541"/>
            <a:ext cx="195284" cy="195284"/>
            <a:chOff x="5660400" y="238125"/>
            <a:chExt cx="481825" cy="481825"/>
          </a:xfrm>
        </p:grpSpPr>
        <p:sp>
          <p:nvSpPr>
            <p:cNvPr id="1426" name="Google Shape;1426;p63"/>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7" name="Google Shape;1427;p63"/>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428" name="Google Shape;1428;p63">
            <a:hlinkClick r:id="" action="ppaction://noaction"/>
          </p:cNvPr>
          <p:cNvSpPr/>
          <p:nvPr/>
        </p:nvSpPr>
        <p:spPr>
          <a:xfrm>
            <a:off x="6934475" y="681975"/>
            <a:ext cx="195900" cy="21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3">
            <a:hlinkClick r:id="" action="ppaction://hlinkshowjump?jump=nextslide"/>
          </p:cNvPr>
          <p:cNvSpPr/>
          <p:nvPr/>
        </p:nvSpPr>
        <p:spPr>
          <a:xfrm>
            <a:off x="7870218" y="695853"/>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3">
            <a:hlinkClick r:id="" action="ppaction://hlinkshowjump?jump=previousslide"/>
          </p:cNvPr>
          <p:cNvSpPr/>
          <p:nvPr/>
        </p:nvSpPr>
        <p:spPr>
          <a:xfrm rot="10800000">
            <a:off x="7575225" y="695855"/>
            <a:ext cx="145409" cy="215293"/>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69" y="586542"/>
            <a:ext cx="107315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9" name="Diagram 98"/>
          <p:cNvGraphicFramePr/>
          <p:nvPr>
            <p:extLst>
              <p:ext uri="{D42A27DB-BD31-4B8C-83A1-F6EECF244321}">
                <p14:modId xmlns:p14="http://schemas.microsoft.com/office/powerpoint/2010/main" val="2183330305"/>
              </p:ext>
            </p:extLst>
          </p:nvPr>
        </p:nvGraphicFramePr>
        <p:xfrm>
          <a:off x="1307005" y="1663854"/>
          <a:ext cx="6177915" cy="1635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5">
                                            <p:txEl>
                                              <p:pRg st="0" end="0"/>
                                            </p:txEl>
                                          </p:spTgt>
                                        </p:tgtEl>
                                        <p:attrNameLst>
                                          <p:attrName>style.visibility</p:attrName>
                                        </p:attrNameLst>
                                      </p:cBhvr>
                                      <p:to>
                                        <p:strVal val="visible"/>
                                      </p:to>
                                    </p:set>
                                    <p:anim calcmode="lin" valueType="num">
                                      <p:cBhvr>
                                        <p:cTn id="7" dur="500" fill="hold"/>
                                        <p:tgtEl>
                                          <p:spTgt spid="13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 grpId="0" build="p"/>
    </p:bldLst>
  </p:timing>
</p:sld>
</file>

<file path=ppt/theme/theme1.xml><?xml version="1.0" encoding="utf-8"?>
<a:theme xmlns:a="http://schemas.openxmlformats.org/drawingml/2006/main" name="Online Learning Planner XL by Slidesgo">
  <a:themeElements>
    <a:clrScheme name="Simple Light">
      <a:dk1>
        <a:srgbClr val="7C7C7C"/>
      </a:dk1>
      <a:lt1>
        <a:srgbClr val="FFFFFF"/>
      </a:lt1>
      <a:dk2>
        <a:srgbClr val="7C7C7C"/>
      </a:dk2>
      <a:lt2>
        <a:srgbClr val="F3F3F3"/>
      </a:lt2>
      <a:accent1>
        <a:srgbClr val="4D8CF5"/>
      </a:accent1>
      <a:accent2>
        <a:srgbClr val="34A853"/>
      </a:accent2>
      <a:accent3>
        <a:srgbClr val="FBBC05"/>
      </a:accent3>
      <a:accent4>
        <a:srgbClr val="EA4335"/>
      </a:accent4>
      <a:accent5>
        <a:srgbClr val="F1F1F1"/>
      </a:accent5>
      <a:accent6>
        <a:srgbClr val="1C1C3D"/>
      </a:accent6>
      <a:hlink>
        <a:srgbClr val="7C7C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1186</Words>
  <Application>Microsoft Office PowerPoint</Application>
  <PresentationFormat>On-screen Show (16:9)</PresentationFormat>
  <Paragraphs>161</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Ubuntu</vt:lpstr>
      <vt:lpstr>Georgia</vt:lpstr>
      <vt:lpstr>Online Learning Planner XL by Slidesgo</vt:lpstr>
      <vt:lpstr>X GEN</vt:lpstr>
      <vt:lpstr>Author</vt:lpstr>
      <vt:lpstr>PowerPoint Presentation</vt:lpstr>
      <vt:lpstr>PowerPoint Presentation</vt:lpstr>
      <vt:lpstr>PowerPoint Presentation</vt:lpstr>
      <vt:lpstr>PowerPoint Presentation</vt:lpstr>
      <vt:lpstr>PowerPoint Presentation</vt:lpstr>
      <vt:lpstr>E L E M E N T 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Future directions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 GEN</dc:title>
  <cp:lastModifiedBy>Dayana</cp:lastModifiedBy>
  <cp:revision>42</cp:revision>
  <dcterms:modified xsi:type="dcterms:W3CDTF">2024-05-15T18:06:03Z</dcterms:modified>
</cp:coreProperties>
</file>