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256" r:id="rId2"/>
    <p:sldId id="316" r:id="rId3"/>
    <p:sldId id="317" r:id="rId4"/>
    <p:sldId id="343" r:id="rId5"/>
    <p:sldId id="347" r:id="rId6"/>
    <p:sldId id="344" r:id="rId7"/>
    <p:sldId id="348" r:id="rId8"/>
    <p:sldId id="339" r:id="rId9"/>
    <p:sldId id="354" r:id="rId10"/>
    <p:sldId id="355" r:id="rId11"/>
    <p:sldId id="345" r:id="rId12"/>
    <p:sldId id="342" r:id="rId13"/>
    <p:sldId id="346" r:id="rId14"/>
    <p:sldId id="349" r:id="rId15"/>
    <p:sldId id="351" r:id="rId16"/>
    <p:sldId id="265" r:id="rId17"/>
    <p:sldId id="26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cerdea Petronela" initials="VP" lastIdx="2" clrIdx="0">
    <p:extLst>
      <p:ext uri="{19B8F6BF-5375-455C-9EA6-DF929625EA0E}">
        <p15:presenceInfo xmlns:p15="http://schemas.microsoft.com/office/powerpoint/2012/main" userId="989bd12a7b36c3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318D"/>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77" y="173"/>
      </p:cViewPr>
      <p:guideLst/>
    </p:cSldViewPr>
  </p:slideViewPr>
  <p:notesTextViewPr>
    <p:cViewPr>
      <p:scale>
        <a:sx n="1" d="1"/>
        <a:sy n="1" d="1"/>
      </p:scale>
      <p:origin x="0" y="0"/>
    </p:cViewPr>
  </p:notesTextViewPr>
  <p:notesViewPr>
    <p:cSldViewPr snapToGrid="0">
      <p:cViewPr varScale="1">
        <p:scale>
          <a:sx n="84" d="100"/>
          <a:sy n="84" d="100"/>
        </p:scale>
        <p:origin x="305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CE8164-1858-4124-912F-16E39367DE0F}" type="doc">
      <dgm:prSet loTypeId="urn:microsoft.com/office/officeart/2011/layout/HexagonRadial" loCatId="cycle" qsTypeId="urn:microsoft.com/office/officeart/2005/8/quickstyle/simple1" qsCatId="simple" csTypeId="urn:microsoft.com/office/officeart/2005/8/colors/accent1_3" csCatId="accent1" phldr="1"/>
      <dgm:spPr/>
      <dgm:t>
        <a:bodyPr/>
        <a:lstStyle/>
        <a:p>
          <a:endParaRPr lang="en-GB"/>
        </a:p>
      </dgm:t>
    </dgm:pt>
    <dgm:pt modelId="{AAF376B3-1CE8-4313-AD50-045547F5181A}">
      <dgm:prSet phldrT="[Text]" custT="1"/>
      <dgm:spPr/>
      <dgm:t>
        <a:bodyPr/>
        <a:lstStyle/>
        <a:p>
          <a:r>
            <a:rPr lang="en-GB" sz="2400" b="1" dirty="0">
              <a:solidFill>
                <a:schemeClr val="tx1"/>
              </a:solidFill>
              <a:latin typeface="Arial Black" panose="020B0A04020102020204" pitchFamily="34" charset="0"/>
            </a:rPr>
            <a:t>Principalii indicatori fizico-chimici </a:t>
          </a:r>
        </a:p>
      </dgm:t>
    </dgm:pt>
    <dgm:pt modelId="{022D53BA-1B38-4F62-8712-F1078C991CB9}" type="parTrans" cxnId="{4AC90880-907D-4329-B792-4FAB2F34E537}">
      <dgm:prSet/>
      <dgm:spPr/>
      <dgm:t>
        <a:bodyPr/>
        <a:lstStyle/>
        <a:p>
          <a:endParaRPr lang="en-GB"/>
        </a:p>
      </dgm:t>
    </dgm:pt>
    <dgm:pt modelId="{2E383F87-CE89-48B3-A51B-F9A42052E0ED}" type="sibTrans" cxnId="{4AC90880-907D-4329-B792-4FAB2F34E537}">
      <dgm:prSet/>
      <dgm:spPr/>
      <dgm:t>
        <a:bodyPr/>
        <a:lstStyle/>
        <a:p>
          <a:endParaRPr lang="en-GB"/>
        </a:p>
      </dgm:t>
    </dgm:pt>
    <dgm:pt modelId="{3E0D9D37-9D04-4332-A8A6-0BABD22ADCC2}">
      <dgm:prSet phldrT="[Text]" custT="1"/>
      <dgm:spPr/>
      <dgm:t>
        <a:bodyPr/>
        <a:lstStyle/>
        <a:p>
          <a:pPr>
            <a:spcAft>
              <a:spcPts val="0"/>
            </a:spcAft>
          </a:pPr>
          <a:r>
            <a:rPr lang="it-IT" altLang="en-US" sz="1400" b="0" dirty="0">
              <a:solidFill>
                <a:schemeClr val="tx1"/>
              </a:solidFill>
              <a:latin typeface="Arial Black" panose="020B0A04020102020204" pitchFamily="34" charset="0"/>
              <a:cs typeface="Arial" panose="020B0604020202020204" pitchFamily="34" charset="0"/>
            </a:rPr>
            <a:t>Indicatori </a:t>
          </a:r>
        </a:p>
        <a:p>
          <a:pPr>
            <a:spcAft>
              <a:spcPts val="0"/>
            </a:spcAft>
          </a:pPr>
          <a:r>
            <a:rPr lang="it-IT" altLang="en-US" sz="1400" b="0" dirty="0">
              <a:solidFill>
                <a:schemeClr val="tx1"/>
              </a:solidFill>
              <a:latin typeface="Arial Black" panose="020B0A04020102020204" pitchFamily="34" charset="0"/>
              <a:cs typeface="Arial" panose="020B0604020202020204" pitchFamily="34" charset="0"/>
            </a:rPr>
            <a:t>fizici de calitate a apei:</a:t>
          </a:r>
        </a:p>
        <a:p>
          <a:pPr>
            <a:spcAft>
              <a:spcPts val="0"/>
            </a:spcAft>
          </a:pPr>
          <a:endParaRPr lang="it-IT" altLang="en-US" sz="1400" b="0" dirty="0">
            <a:solidFill>
              <a:schemeClr val="tx1"/>
            </a:solidFill>
            <a:latin typeface="Arial Black" panose="020B0A04020102020204" pitchFamily="34" charset="0"/>
            <a:cs typeface="Arial" panose="020B0604020202020204" pitchFamily="34" charset="0"/>
          </a:endParaRPr>
        </a:p>
        <a:p>
          <a:pPr>
            <a:spcAft>
              <a:spcPct val="35000"/>
            </a:spcAft>
          </a:pPr>
          <a:r>
            <a:rPr lang="en-GB" altLang="en-US" sz="1000" dirty="0">
              <a:solidFill>
                <a:schemeClr val="tx1"/>
              </a:solidFill>
              <a:latin typeface="Arial Black" panose="020B0A04020102020204" pitchFamily="34" charset="0"/>
              <a:cs typeface="Arial" panose="020B0604020202020204" pitchFamily="34" charset="0"/>
            </a:rPr>
            <a:t>- pH, TDS, ORP</a:t>
          </a:r>
        </a:p>
        <a:p>
          <a:pPr>
            <a:spcAft>
              <a:spcPct val="35000"/>
            </a:spcAft>
          </a:pPr>
          <a:r>
            <a:rPr lang="en-GB" altLang="en-US" sz="1000" dirty="0">
              <a:solidFill>
                <a:schemeClr val="tx1"/>
              </a:solidFill>
              <a:latin typeface="Arial Black" panose="020B0A04020102020204" pitchFamily="34" charset="0"/>
              <a:cs typeface="Arial" panose="020B0604020202020204" pitchFamily="34" charset="0"/>
            </a:rPr>
            <a:t>- temperatură</a:t>
          </a:r>
        </a:p>
        <a:p>
          <a:pPr>
            <a:spcAft>
              <a:spcPct val="35000"/>
            </a:spcAft>
          </a:pPr>
          <a:r>
            <a:rPr lang="en-GB" altLang="en-US" sz="1000" dirty="0">
              <a:solidFill>
                <a:schemeClr val="tx1"/>
              </a:solidFill>
              <a:latin typeface="Arial Black" panose="020B0A04020102020204" pitchFamily="34" charset="0"/>
              <a:cs typeface="Arial" panose="020B0604020202020204" pitchFamily="34" charset="0"/>
            </a:rPr>
            <a:t>- conductiv. electrică</a:t>
          </a:r>
        </a:p>
        <a:p>
          <a:pPr>
            <a:spcAft>
              <a:spcPct val="35000"/>
            </a:spcAft>
          </a:pPr>
          <a:r>
            <a:rPr lang="en-GB" altLang="en-US" sz="1000" dirty="0">
              <a:solidFill>
                <a:schemeClr val="tx1"/>
              </a:solidFill>
              <a:latin typeface="Arial Black" panose="020B0A04020102020204" pitchFamily="34" charset="0"/>
              <a:cs typeface="Arial" panose="020B0604020202020204" pitchFamily="34" charset="0"/>
            </a:rPr>
            <a:t>- turbiditate</a:t>
          </a:r>
        </a:p>
        <a:p>
          <a:pPr>
            <a:spcAft>
              <a:spcPct val="35000"/>
            </a:spcAft>
          </a:pPr>
          <a:endParaRPr lang="en-GB" sz="800" dirty="0">
            <a:solidFill>
              <a:schemeClr val="tx1"/>
            </a:solidFill>
            <a:latin typeface="Arial Black" panose="020B0A04020102020204" pitchFamily="34" charset="0"/>
          </a:endParaRPr>
        </a:p>
      </dgm:t>
    </dgm:pt>
    <dgm:pt modelId="{02F625CA-13BA-4F44-BD0D-170879B4E140}" type="parTrans" cxnId="{8C606A96-A491-4F81-80CF-24B93EADA10F}">
      <dgm:prSet/>
      <dgm:spPr/>
      <dgm:t>
        <a:bodyPr/>
        <a:lstStyle/>
        <a:p>
          <a:endParaRPr lang="en-GB"/>
        </a:p>
      </dgm:t>
    </dgm:pt>
    <dgm:pt modelId="{0D1A03F4-D35A-4DB9-A4D7-621F9BE82A43}" type="sibTrans" cxnId="{8C606A96-A491-4F81-80CF-24B93EADA10F}">
      <dgm:prSet/>
      <dgm:spPr/>
      <dgm:t>
        <a:bodyPr/>
        <a:lstStyle/>
        <a:p>
          <a:endParaRPr lang="en-GB"/>
        </a:p>
      </dgm:t>
    </dgm:pt>
    <dgm:pt modelId="{12B3DAB8-F80A-442E-87AF-65C8C4B3BA9F}">
      <dgm:prSet phldrT="[Text]" phldr="1"/>
      <dgm:spPr/>
      <dgm:t>
        <a:bodyPr/>
        <a:lstStyle/>
        <a:p>
          <a:endParaRPr lang="en-GB" dirty="0">
            <a:solidFill>
              <a:schemeClr val="tx1"/>
            </a:solidFill>
            <a:latin typeface="Arial Black" panose="020B0A04020102020204" pitchFamily="34" charset="0"/>
          </a:endParaRPr>
        </a:p>
      </dgm:t>
    </dgm:pt>
    <dgm:pt modelId="{EBD8D2EB-B128-4FCC-A3FD-779E737FB905}" type="parTrans" cxnId="{B3C6A161-2D04-4A7E-A260-05832D86187E}">
      <dgm:prSet/>
      <dgm:spPr/>
      <dgm:t>
        <a:bodyPr/>
        <a:lstStyle/>
        <a:p>
          <a:endParaRPr lang="en-GB"/>
        </a:p>
      </dgm:t>
    </dgm:pt>
    <dgm:pt modelId="{F0CD9E57-3764-413C-93A0-90DA3D08A68C}" type="sibTrans" cxnId="{B3C6A161-2D04-4A7E-A260-05832D86187E}">
      <dgm:prSet/>
      <dgm:spPr/>
      <dgm:t>
        <a:bodyPr/>
        <a:lstStyle/>
        <a:p>
          <a:endParaRPr lang="en-GB"/>
        </a:p>
      </dgm:t>
    </dgm:pt>
    <dgm:pt modelId="{13C7662E-254B-4AC6-B747-AEBE383CC9C9}">
      <dgm:prSet custT="1"/>
      <dgm:spPr/>
      <dgm:t>
        <a:bodyPr/>
        <a:lstStyle/>
        <a:p>
          <a:r>
            <a:rPr lang="it-IT" altLang="en-US" sz="1400" b="1" dirty="0">
              <a:solidFill>
                <a:schemeClr val="tx1"/>
              </a:solidFill>
              <a:latin typeface="Arial Black" panose="020B0A04020102020204" pitchFamily="34" charset="0"/>
              <a:cs typeface="Arial" panose="020B0604020202020204" pitchFamily="34" charset="0"/>
            </a:rPr>
            <a:t>Indicatori ai capacității de tamponare:</a:t>
          </a:r>
        </a:p>
        <a:p>
          <a:r>
            <a:rPr lang="it-IT" altLang="en-US" sz="1050" dirty="0">
              <a:solidFill>
                <a:schemeClr val="tx1"/>
              </a:solidFill>
              <a:latin typeface="Arial Black" panose="020B0A04020102020204" pitchFamily="34" charset="0"/>
              <a:cs typeface="Arial" panose="020B0604020202020204" pitchFamily="34" charset="0"/>
            </a:rPr>
            <a:t>- </a:t>
          </a:r>
          <a:r>
            <a:rPr lang="en-GB" altLang="en-US" sz="1050" dirty="0">
              <a:solidFill>
                <a:schemeClr val="tx1"/>
              </a:solidFill>
              <a:latin typeface="Arial Black" panose="020B0A04020102020204" pitchFamily="34" charset="0"/>
              <a:cs typeface="Arial" panose="020B0604020202020204" pitchFamily="34" charset="0"/>
            </a:rPr>
            <a:t>alcalinitate </a:t>
          </a:r>
        </a:p>
        <a:p>
          <a:r>
            <a:rPr lang="en-GB" altLang="en-US" sz="1050" dirty="0">
              <a:solidFill>
                <a:schemeClr val="tx1"/>
              </a:solidFill>
              <a:latin typeface="Arial Black" panose="020B0A04020102020204" pitchFamily="34" charset="0"/>
              <a:cs typeface="Arial" panose="020B0604020202020204" pitchFamily="34" charset="0"/>
            </a:rPr>
            <a:t>- aciditate</a:t>
          </a:r>
        </a:p>
        <a:p>
          <a:r>
            <a:rPr lang="en-GB" altLang="en-US" sz="1050" dirty="0">
              <a:solidFill>
                <a:schemeClr val="tx1"/>
              </a:solidFill>
              <a:latin typeface="Arial Black" panose="020B0A04020102020204" pitchFamily="34" charset="0"/>
              <a:cs typeface="Arial" panose="020B0604020202020204" pitchFamily="34" charset="0"/>
            </a:rPr>
            <a:t>-duritate totală</a:t>
          </a:r>
        </a:p>
      </dgm:t>
    </dgm:pt>
    <dgm:pt modelId="{2A2B5A2D-8D6B-4C32-AAE5-3BEA0FC4FACB}" type="parTrans" cxnId="{7704FAB6-2B66-4AB0-9A16-0578D5F770F4}">
      <dgm:prSet/>
      <dgm:spPr/>
      <dgm:t>
        <a:bodyPr/>
        <a:lstStyle/>
        <a:p>
          <a:endParaRPr lang="en-GB"/>
        </a:p>
      </dgm:t>
    </dgm:pt>
    <dgm:pt modelId="{67F7A5A7-AD6A-4586-970E-187F32949A29}" type="sibTrans" cxnId="{7704FAB6-2B66-4AB0-9A16-0578D5F770F4}">
      <dgm:prSet/>
      <dgm:spPr/>
      <dgm:t>
        <a:bodyPr/>
        <a:lstStyle/>
        <a:p>
          <a:endParaRPr lang="en-GB"/>
        </a:p>
      </dgm:t>
    </dgm:pt>
    <dgm:pt modelId="{AA7B35C0-E1F5-4DC1-9EF4-93FC3D8690D3}">
      <dgm:prSet custT="1"/>
      <dgm:spPr/>
      <dgm:t>
        <a:bodyPr/>
        <a:lstStyle/>
        <a:p>
          <a:r>
            <a:rPr lang="it-IT" altLang="en-US" sz="1400" b="1" dirty="0">
              <a:solidFill>
                <a:schemeClr val="tx1"/>
              </a:solidFill>
              <a:latin typeface="Arial Black" panose="020B0A04020102020204" pitchFamily="34" charset="0"/>
              <a:cs typeface="Arial" panose="020B0604020202020204" pitchFamily="34" charset="0"/>
            </a:rPr>
            <a:t>Indicatori ai regimului de nutrienți: </a:t>
          </a:r>
        </a:p>
        <a:p>
          <a:r>
            <a:rPr lang="it-IT" altLang="en-US" sz="1000" dirty="0">
              <a:solidFill>
                <a:schemeClr val="tx1"/>
              </a:solidFill>
              <a:latin typeface="Arial Black" panose="020B0A04020102020204" pitchFamily="34" charset="0"/>
              <a:cs typeface="Arial" panose="020B0604020202020204" pitchFamily="34" charset="0"/>
            </a:rPr>
            <a:t>-</a:t>
          </a:r>
          <a:r>
            <a:rPr lang="en-GB" altLang="en-US" sz="1000" dirty="0">
              <a:solidFill>
                <a:schemeClr val="tx1"/>
              </a:solidFill>
              <a:latin typeface="Arial Black" panose="020B0A04020102020204" pitchFamily="34" charset="0"/>
              <a:cs typeface="Arial" panose="020B0604020202020204" pitchFamily="34" charset="0"/>
            </a:rPr>
            <a:t>azot (nitriți, nitrați, amoniu) </a:t>
          </a:r>
        </a:p>
        <a:p>
          <a:r>
            <a:rPr lang="en-GB" altLang="en-US" sz="1000" dirty="0">
              <a:solidFill>
                <a:schemeClr val="tx1"/>
              </a:solidFill>
              <a:latin typeface="Arial Black" panose="020B0A04020102020204" pitchFamily="34" charset="0"/>
              <a:cs typeface="Arial" panose="020B0604020202020204" pitchFamily="34" charset="0"/>
            </a:rPr>
            <a:t>- fosfor</a:t>
          </a:r>
        </a:p>
        <a:p>
          <a:endParaRPr lang="en-GB" altLang="en-US" sz="900" dirty="0">
            <a:solidFill>
              <a:schemeClr val="tx1"/>
            </a:solidFill>
            <a:latin typeface="Arial Black" panose="020B0A04020102020204" pitchFamily="34" charset="0"/>
            <a:cs typeface="Arial" panose="020B0604020202020204" pitchFamily="34" charset="0"/>
          </a:endParaRPr>
        </a:p>
      </dgm:t>
    </dgm:pt>
    <dgm:pt modelId="{846B7FEA-273B-422A-9E91-ADBFC3E25DD0}" type="parTrans" cxnId="{62FE8522-0A91-4CF1-ACAD-01094BB64EA8}">
      <dgm:prSet/>
      <dgm:spPr/>
      <dgm:t>
        <a:bodyPr/>
        <a:lstStyle/>
        <a:p>
          <a:endParaRPr lang="en-GB"/>
        </a:p>
      </dgm:t>
    </dgm:pt>
    <dgm:pt modelId="{3CD1A2FC-F4AB-4D82-A863-9164FBC8B915}" type="sibTrans" cxnId="{62FE8522-0A91-4CF1-ACAD-01094BB64EA8}">
      <dgm:prSet/>
      <dgm:spPr/>
      <dgm:t>
        <a:bodyPr/>
        <a:lstStyle/>
        <a:p>
          <a:endParaRPr lang="en-GB"/>
        </a:p>
      </dgm:t>
    </dgm:pt>
    <dgm:pt modelId="{FB762D9A-923E-4953-A33D-A2D65E407918}">
      <dgm:prSet custT="1"/>
      <dgm:spPr/>
      <dgm:t>
        <a:bodyPr/>
        <a:lstStyle/>
        <a:p>
          <a:r>
            <a:rPr lang="it-IT" altLang="en-US" sz="1400" b="1" dirty="0">
              <a:solidFill>
                <a:schemeClr val="tx1"/>
              </a:solidFill>
              <a:latin typeface="Arial Black" panose="020B0A04020102020204" pitchFamily="34" charset="0"/>
              <a:cs typeface="Arial" panose="020B0604020202020204" pitchFamily="34" charset="0"/>
            </a:rPr>
            <a:t>Indicatori ai gradului de mineralizare:</a:t>
          </a:r>
        </a:p>
        <a:p>
          <a:r>
            <a:rPr lang="en-GB" altLang="en-US" sz="1000" dirty="0">
              <a:solidFill>
                <a:schemeClr val="tx1"/>
              </a:solidFill>
              <a:latin typeface="Arial Black" panose="020B0A04020102020204" pitchFamily="34" charset="0"/>
              <a:cs typeface="Arial" panose="020B0604020202020204" pitchFamily="34" charset="0"/>
            </a:rPr>
            <a:t>- calciu, magneziu</a:t>
          </a:r>
        </a:p>
        <a:p>
          <a:r>
            <a:rPr lang="en-GB" altLang="en-US" sz="1000" dirty="0">
              <a:solidFill>
                <a:schemeClr val="tx1"/>
              </a:solidFill>
              <a:latin typeface="Arial Black" panose="020B0A04020102020204" pitchFamily="34" charset="0"/>
              <a:cs typeface="Arial" panose="020B0604020202020204" pitchFamily="34" charset="0"/>
            </a:rPr>
            <a:t>- reziduu fix</a:t>
          </a:r>
        </a:p>
        <a:p>
          <a:r>
            <a:rPr lang="it-IT" altLang="en-US" sz="1000" dirty="0">
              <a:solidFill>
                <a:schemeClr val="tx1"/>
              </a:solidFill>
              <a:latin typeface="Arial Black" panose="020B0A04020102020204" pitchFamily="34" charset="0"/>
              <a:cs typeface="Arial" panose="020B0604020202020204" pitchFamily="34" charset="0"/>
            </a:rPr>
            <a:t> </a:t>
          </a:r>
          <a:endParaRPr lang="en-GB" altLang="en-US" sz="1000" dirty="0">
            <a:solidFill>
              <a:schemeClr val="tx1"/>
            </a:solidFill>
            <a:latin typeface="Arial Black" panose="020B0A04020102020204" pitchFamily="34" charset="0"/>
            <a:cs typeface="Arial" panose="020B0604020202020204" pitchFamily="34" charset="0"/>
          </a:endParaRPr>
        </a:p>
      </dgm:t>
    </dgm:pt>
    <dgm:pt modelId="{AFE81551-84DC-4B13-A46C-3DB3A9E101BA}" type="parTrans" cxnId="{47F7F177-2130-48EF-B6E7-F1F07715435A}">
      <dgm:prSet/>
      <dgm:spPr/>
      <dgm:t>
        <a:bodyPr/>
        <a:lstStyle/>
        <a:p>
          <a:endParaRPr lang="en-GB"/>
        </a:p>
      </dgm:t>
    </dgm:pt>
    <dgm:pt modelId="{42A71AA0-56EB-43C8-9302-1D19B3F54596}" type="sibTrans" cxnId="{47F7F177-2130-48EF-B6E7-F1F07715435A}">
      <dgm:prSet/>
      <dgm:spPr/>
      <dgm:t>
        <a:bodyPr/>
        <a:lstStyle/>
        <a:p>
          <a:endParaRPr lang="en-GB"/>
        </a:p>
      </dgm:t>
    </dgm:pt>
    <dgm:pt modelId="{5F20ADBE-25CE-499D-AC94-D71B5E90D083}">
      <dgm:prSet/>
      <dgm:spPr/>
    </dgm:pt>
    <dgm:pt modelId="{2EE323CC-DD73-4629-AAED-47ADC2C5B455}" type="parTrans" cxnId="{F59B2086-2635-4D0E-8D58-D295BF88A028}">
      <dgm:prSet/>
      <dgm:spPr/>
      <dgm:t>
        <a:bodyPr/>
        <a:lstStyle/>
        <a:p>
          <a:endParaRPr lang="en-GB"/>
        </a:p>
      </dgm:t>
    </dgm:pt>
    <dgm:pt modelId="{01D4D70E-E336-4171-A768-F2EC3CCCE440}" type="sibTrans" cxnId="{F59B2086-2635-4D0E-8D58-D295BF88A028}">
      <dgm:prSet/>
      <dgm:spPr/>
      <dgm:t>
        <a:bodyPr/>
        <a:lstStyle/>
        <a:p>
          <a:endParaRPr lang="en-GB"/>
        </a:p>
      </dgm:t>
    </dgm:pt>
    <dgm:pt modelId="{5037268C-198C-413D-934D-C6478BE48BA7}">
      <dgm:prSet custT="1"/>
      <dgm:spPr/>
      <dgm:t>
        <a:bodyPr/>
        <a:lstStyle/>
        <a:p>
          <a:pPr>
            <a:buNone/>
          </a:pPr>
          <a:r>
            <a:rPr lang="en-GB" altLang="en-US" sz="1600" b="1" dirty="0">
              <a:solidFill>
                <a:schemeClr val="tx1"/>
              </a:solidFill>
              <a:latin typeface="Arial Black" panose="020B0A04020102020204" pitchFamily="34" charset="0"/>
              <a:cs typeface="Arial" panose="020B0604020202020204" pitchFamily="34" charset="0"/>
            </a:rPr>
            <a:t>Indicatori de poluare:</a:t>
          </a:r>
        </a:p>
        <a:p>
          <a:pPr>
            <a:buFont typeface="Arial" panose="020B0604020202020204" pitchFamily="34" charset="0"/>
            <a:buChar char="•"/>
          </a:pPr>
          <a:r>
            <a:rPr lang="en-GB" altLang="en-US" sz="1000" dirty="0">
              <a:solidFill>
                <a:schemeClr val="tx1"/>
              </a:solidFill>
              <a:latin typeface="Arial Black" panose="020B0A04020102020204" pitchFamily="34" charset="0"/>
              <a:cs typeface="Arial" panose="020B0604020202020204" pitchFamily="34" charset="0"/>
            </a:rPr>
            <a:t>- detergenți</a:t>
          </a:r>
        </a:p>
        <a:p>
          <a:pPr>
            <a:buFont typeface="Arial" panose="020B0604020202020204" pitchFamily="34" charset="0"/>
            <a:buChar char="•"/>
          </a:pPr>
          <a:r>
            <a:rPr lang="en-GB" altLang="en-US" sz="1000" dirty="0">
              <a:solidFill>
                <a:schemeClr val="tx1"/>
              </a:solidFill>
              <a:latin typeface="Arial Black" panose="020B0A04020102020204" pitchFamily="34" charset="0"/>
              <a:cs typeface="Arial" panose="020B0604020202020204" pitchFamily="34" charset="0"/>
            </a:rPr>
            <a:t>- metale grele</a:t>
          </a:r>
        </a:p>
        <a:p>
          <a:pPr>
            <a:buNone/>
          </a:pPr>
          <a:endParaRPr lang="en-GB" altLang="en-US" sz="1200" dirty="0">
            <a:solidFill>
              <a:schemeClr val="tx1"/>
            </a:solidFill>
            <a:latin typeface="Arial Black" panose="020B0A04020102020204" pitchFamily="34" charset="0"/>
            <a:cs typeface="Arial" panose="020B0604020202020204" pitchFamily="34" charset="0"/>
          </a:endParaRPr>
        </a:p>
      </dgm:t>
    </dgm:pt>
    <dgm:pt modelId="{D98286D4-8182-4AFE-BADC-F855E6FE6285}" type="parTrans" cxnId="{0B96E627-1BA8-4DA7-91C3-D38AE33EFAFB}">
      <dgm:prSet/>
      <dgm:spPr/>
      <dgm:t>
        <a:bodyPr/>
        <a:lstStyle/>
        <a:p>
          <a:endParaRPr lang="en-GB"/>
        </a:p>
      </dgm:t>
    </dgm:pt>
    <dgm:pt modelId="{341A81C1-73B1-4CBC-80A2-F5C498746369}" type="sibTrans" cxnId="{0B96E627-1BA8-4DA7-91C3-D38AE33EFAFB}">
      <dgm:prSet/>
      <dgm:spPr/>
      <dgm:t>
        <a:bodyPr/>
        <a:lstStyle/>
        <a:p>
          <a:endParaRPr lang="en-GB"/>
        </a:p>
      </dgm:t>
    </dgm:pt>
    <dgm:pt modelId="{E3CC6DB7-618F-47BD-88D0-BAF4B358FBAB}">
      <dgm:prSet custT="1"/>
      <dgm:spPr/>
      <dgm:t>
        <a:bodyPr/>
        <a:lstStyle/>
        <a:p>
          <a:r>
            <a:rPr lang="it-IT" altLang="en-US" sz="1400" b="1" dirty="0">
              <a:solidFill>
                <a:schemeClr val="tx1"/>
              </a:solidFill>
              <a:latin typeface="Arial Black" panose="020B0A04020102020204" pitchFamily="34" charset="0"/>
              <a:cs typeface="Arial" panose="020B0604020202020204" pitchFamily="34" charset="0"/>
            </a:rPr>
            <a:t>Indicatori ai regimului de oxigen:</a:t>
          </a:r>
        </a:p>
        <a:p>
          <a:r>
            <a:rPr lang="en-GB" altLang="en-US" sz="1000" dirty="0">
              <a:solidFill>
                <a:schemeClr val="tx1"/>
              </a:solidFill>
              <a:latin typeface="Arial Black" panose="020B0A04020102020204" pitchFamily="34" charset="0"/>
              <a:cs typeface="Arial" panose="020B0604020202020204" pitchFamily="34" charset="0"/>
            </a:rPr>
            <a:t>- oxigen dizolvat</a:t>
          </a:r>
        </a:p>
        <a:p>
          <a:r>
            <a:rPr lang="en-GB" altLang="en-US" sz="1000" dirty="0">
              <a:solidFill>
                <a:schemeClr val="tx1"/>
              </a:solidFill>
              <a:latin typeface="Arial Black" panose="020B0A04020102020204" pitchFamily="34" charset="0"/>
              <a:cs typeface="Arial" panose="020B0604020202020204" pitchFamily="34" charset="0"/>
            </a:rPr>
            <a:t>- CBO5 </a:t>
          </a:r>
        </a:p>
        <a:p>
          <a:r>
            <a:rPr lang="it-IT" altLang="en-US" sz="1000" dirty="0">
              <a:solidFill>
                <a:schemeClr val="tx1"/>
              </a:solidFill>
              <a:latin typeface="Arial Black" panose="020B0A04020102020204" pitchFamily="34" charset="0"/>
              <a:cs typeface="Arial" panose="020B0604020202020204" pitchFamily="34" charset="0"/>
            </a:rPr>
            <a:t> </a:t>
          </a:r>
          <a:endParaRPr lang="en-GB" altLang="en-US" sz="1000" dirty="0">
            <a:solidFill>
              <a:schemeClr val="tx1"/>
            </a:solidFill>
            <a:latin typeface="Arial Black" panose="020B0A04020102020204" pitchFamily="34" charset="0"/>
            <a:cs typeface="Arial" panose="020B0604020202020204" pitchFamily="34" charset="0"/>
          </a:endParaRPr>
        </a:p>
      </dgm:t>
    </dgm:pt>
    <dgm:pt modelId="{A8A3B6D6-46B6-4CCF-9BEC-28538EC34AD7}" type="parTrans" cxnId="{D78CEEAB-18C8-4BA6-9054-E9052E1736A4}">
      <dgm:prSet/>
      <dgm:spPr/>
      <dgm:t>
        <a:bodyPr/>
        <a:lstStyle/>
        <a:p>
          <a:endParaRPr lang="en-GB"/>
        </a:p>
      </dgm:t>
    </dgm:pt>
    <dgm:pt modelId="{0A07340F-32BF-4E63-AD1C-6BA29BC5888D}" type="sibTrans" cxnId="{D78CEEAB-18C8-4BA6-9054-E9052E1736A4}">
      <dgm:prSet/>
      <dgm:spPr/>
      <dgm:t>
        <a:bodyPr/>
        <a:lstStyle/>
        <a:p>
          <a:endParaRPr lang="en-GB"/>
        </a:p>
      </dgm:t>
    </dgm:pt>
    <dgm:pt modelId="{D95AB812-EE9F-44A9-81C7-E63462C53334}">
      <dgm:prSet/>
      <dgm:spPr/>
    </dgm:pt>
    <dgm:pt modelId="{36C6A44E-27BC-4995-BFF5-06A8BCC63A89}" type="parTrans" cxnId="{8E1A98F3-4842-407A-9E88-7844C56D4574}">
      <dgm:prSet/>
      <dgm:spPr/>
      <dgm:t>
        <a:bodyPr/>
        <a:lstStyle/>
        <a:p>
          <a:endParaRPr lang="en-GB"/>
        </a:p>
      </dgm:t>
    </dgm:pt>
    <dgm:pt modelId="{9F741FB9-B905-4EA2-B596-54EE1C1732AF}" type="sibTrans" cxnId="{8E1A98F3-4842-407A-9E88-7844C56D4574}">
      <dgm:prSet/>
      <dgm:spPr/>
      <dgm:t>
        <a:bodyPr/>
        <a:lstStyle/>
        <a:p>
          <a:endParaRPr lang="en-GB"/>
        </a:p>
      </dgm:t>
    </dgm:pt>
    <dgm:pt modelId="{AE631D98-5814-43BD-818C-E5797C1C0731}">
      <dgm:prSet/>
      <dgm:spPr/>
      <dgm:t>
        <a:bodyPr/>
        <a:lstStyle/>
        <a:p>
          <a:endParaRPr lang="en-GB" altLang="en-US" dirty="0">
            <a:solidFill>
              <a:schemeClr val="tx1"/>
            </a:solidFill>
            <a:latin typeface="Arial Black" panose="020B0A04020102020204" pitchFamily="34" charset="0"/>
            <a:cs typeface="Arial" panose="020B0604020202020204" pitchFamily="34" charset="0"/>
          </a:endParaRPr>
        </a:p>
      </dgm:t>
    </dgm:pt>
    <dgm:pt modelId="{01050CC4-2D0C-42D4-A10B-9F7429D26726}" type="parTrans" cxnId="{C71044F9-97D1-4DA3-A1AF-801E65624DC4}">
      <dgm:prSet/>
      <dgm:spPr/>
      <dgm:t>
        <a:bodyPr/>
        <a:lstStyle/>
        <a:p>
          <a:endParaRPr lang="en-GB"/>
        </a:p>
      </dgm:t>
    </dgm:pt>
    <dgm:pt modelId="{899B0C9D-FAAF-4A73-A748-689CBD9BC954}" type="sibTrans" cxnId="{C71044F9-97D1-4DA3-A1AF-801E65624DC4}">
      <dgm:prSet/>
      <dgm:spPr/>
      <dgm:t>
        <a:bodyPr/>
        <a:lstStyle/>
        <a:p>
          <a:endParaRPr lang="en-GB"/>
        </a:p>
      </dgm:t>
    </dgm:pt>
    <dgm:pt modelId="{80464B99-53D8-4679-BDFC-C4AB17A0CF3E}">
      <dgm:prSet/>
      <dgm:spPr/>
    </dgm:pt>
    <dgm:pt modelId="{12337FA7-E40A-48E1-921D-00BD6D514D88}" type="parTrans" cxnId="{231C6633-5F6A-48C0-8FBA-68BF560086FF}">
      <dgm:prSet/>
      <dgm:spPr/>
      <dgm:t>
        <a:bodyPr/>
        <a:lstStyle/>
        <a:p>
          <a:endParaRPr lang="en-GB"/>
        </a:p>
      </dgm:t>
    </dgm:pt>
    <dgm:pt modelId="{BB9F24E7-C57D-445A-BBE0-378606D22AB9}" type="sibTrans" cxnId="{231C6633-5F6A-48C0-8FBA-68BF560086FF}">
      <dgm:prSet/>
      <dgm:spPr/>
      <dgm:t>
        <a:bodyPr/>
        <a:lstStyle/>
        <a:p>
          <a:endParaRPr lang="en-GB"/>
        </a:p>
      </dgm:t>
    </dgm:pt>
    <dgm:pt modelId="{866033A5-5C46-47C8-89C9-5134FDD2A88E}">
      <dgm:prSet/>
      <dgm:spPr/>
      <dgm:t>
        <a:bodyPr/>
        <a:lstStyle/>
        <a:p>
          <a:endParaRPr lang="en-GB" altLang="en-US" dirty="0">
            <a:solidFill>
              <a:schemeClr val="tx1"/>
            </a:solidFill>
            <a:latin typeface="Arial Black" panose="020B0A04020102020204" pitchFamily="34" charset="0"/>
            <a:cs typeface="Arial" panose="020B0604020202020204" pitchFamily="34" charset="0"/>
          </a:endParaRPr>
        </a:p>
      </dgm:t>
    </dgm:pt>
    <dgm:pt modelId="{F85DDAF4-7CF6-4F9E-A360-0F3FE5951CD2}" type="parTrans" cxnId="{549B6841-1F59-4DD0-A47C-26B05D1F3F18}">
      <dgm:prSet/>
      <dgm:spPr/>
      <dgm:t>
        <a:bodyPr/>
        <a:lstStyle/>
        <a:p>
          <a:endParaRPr lang="en-GB"/>
        </a:p>
      </dgm:t>
    </dgm:pt>
    <dgm:pt modelId="{DEF10BF3-2203-4D85-871F-54A8A37827A8}" type="sibTrans" cxnId="{549B6841-1F59-4DD0-A47C-26B05D1F3F18}">
      <dgm:prSet/>
      <dgm:spPr/>
      <dgm:t>
        <a:bodyPr/>
        <a:lstStyle/>
        <a:p>
          <a:endParaRPr lang="en-GB"/>
        </a:p>
      </dgm:t>
    </dgm:pt>
    <dgm:pt modelId="{8B145F4A-6C07-47D2-9E4A-1FA861640D7B}">
      <dgm:prSet/>
      <dgm:spPr/>
    </dgm:pt>
    <dgm:pt modelId="{6E142F82-F025-431A-8FFC-96BA16E37AA9}" type="parTrans" cxnId="{1DEAACCA-DF3E-4AC8-93D3-60E019C357C4}">
      <dgm:prSet/>
      <dgm:spPr/>
      <dgm:t>
        <a:bodyPr/>
        <a:lstStyle/>
        <a:p>
          <a:endParaRPr lang="en-GB"/>
        </a:p>
      </dgm:t>
    </dgm:pt>
    <dgm:pt modelId="{4F19FA82-4379-4AAB-A8E7-945E636ACBC3}" type="sibTrans" cxnId="{1DEAACCA-DF3E-4AC8-93D3-60E019C357C4}">
      <dgm:prSet/>
      <dgm:spPr/>
      <dgm:t>
        <a:bodyPr/>
        <a:lstStyle/>
        <a:p>
          <a:endParaRPr lang="en-GB"/>
        </a:p>
      </dgm:t>
    </dgm:pt>
    <dgm:pt modelId="{2DF929D7-074B-407C-89B2-054CDB109FE3}">
      <dgm:prSet/>
      <dgm:spPr/>
      <dgm:t>
        <a:bodyPr/>
        <a:lstStyle/>
        <a:p>
          <a:endParaRPr lang="en-GB" altLang="en-US" dirty="0">
            <a:solidFill>
              <a:schemeClr val="tx1"/>
            </a:solidFill>
            <a:latin typeface="Arial Black" panose="020B0A04020102020204" pitchFamily="34" charset="0"/>
            <a:cs typeface="Arial" panose="020B0604020202020204" pitchFamily="34" charset="0"/>
          </a:endParaRPr>
        </a:p>
      </dgm:t>
    </dgm:pt>
    <dgm:pt modelId="{36856216-EED7-47CC-9E4E-609A9D24D208}" type="parTrans" cxnId="{FFDE81BB-6506-40E2-A5B4-033AC89CE31F}">
      <dgm:prSet/>
      <dgm:spPr/>
      <dgm:t>
        <a:bodyPr/>
        <a:lstStyle/>
        <a:p>
          <a:endParaRPr lang="en-GB"/>
        </a:p>
      </dgm:t>
    </dgm:pt>
    <dgm:pt modelId="{DDAD53B9-596F-43C7-84D2-066C86F9BC93}" type="sibTrans" cxnId="{FFDE81BB-6506-40E2-A5B4-033AC89CE31F}">
      <dgm:prSet/>
      <dgm:spPr/>
      <dgm:t>
        <a:bodyPr/>
        <a:lstStyle/>
        <a:p>
          <a:endParaRPr lang="en-GB"/>
        </a:p>
      </dgm:t>
    </dgm:pt>
    <dgm:pt modelId="{8711D89F-9446-4A05-8CB6-80861DC349DC}">
      <dgm:prSet/>
      <dgm:spPr/>
    </dgm:pt>
    <dgm:pt modelId="{7A0D76FB-857F-4A5A-A3BA-28FD753FB5B3}" type="parTrans" cxnId="{1D1F5624-29E0-4E1A-A0D8-2655E0309EB4}">
      <dgm:prSet/>
      <dgm:spPr/>
      <dgm:t>
        <a:bodyPr/>
        <a:lstStyle/>
        <a:p>
          <a:endParaRPr lang="en-GB"/>
        </a:p>
      </dgm:t>
    </dgm:pt>
    <dgm:pt modelId="{008B5AC8-6C22-4590-92B2-7BD8E4F3C2FF}" type="sibTrans" cxnId="{1D1F5624-29E0-4E1A-A0D8-2655E0309EB4}">
      <dgm:prSet/>
      <dgm:spPr/>
      <dgm:t>
        <a:bodyPr/>
        <a:lstStyle/>
        <a:p>
          <a:endParaRPr lang="en-GB"/>
        </a:p>
      </dgm:t>
    </dgm:pt>
    <dgm:pt modelId="{37B1D1E7-0C70-4C25-9149-DF01BA70613E}">
      <dgm:prSet/>
      <dgm:spPr/>
      <dgm:t>
        <a:bodyPr/>
        <a:lstStyle/>
        <a:p>
          <a:endParaRPr lang="en-GB" altLang="en-US" dirty="0">
            <a:solidFill>
              <a:schemeClr val="tx1"/>
            </a:solidFill>
            <a:latin typeface="Arial Black" panose="020B0A04020102020204" pitchFamily="34" charset="0"/>
            <a:cs typeface="Arial" panose="020B0604020202020204" pitchFamily="34" charset="0"/>
          </a:endParaRPr>
        </a:p>
      </dgm:t>
    </dgm:pt>
    <dgm:pt modelId="{BC2AA21B-DF94-4F2A-876E-6E263DB9A0FB}" type="parTrans" cxnId="{148A1989-65B2-410B-8FA3-B9D3E820376D}">
      <dgm:prSet/>
      <dgm:spPr/>
      <dgm:t>
        <a:bodyPr/>
        <a:lstStyle/>
        <a:p>
          <a:endParaRPr lang="en-GB"/>
        </a:p>
      </dgm:t>
    </dgm:pt>
    <dgm:pt modelId="{447F151D-21AD-4D1D-83AA-9FB9750901A9}" type="sibTrans" cxnId="{148A1989-65B2-410B-8FA3-B9D3E820376D}">
      <dgm:prSet/>
      <dgm:spPr/>
      <dgm:t>
        <a:bodyPr/>
        <a:lstStyle/>
        <a:p>
          <a:endParaRPr lang="en-GB"/>
        </a:p>
      </dgm:t>
    </dgm:pt>
    <dgm:pt modelId="{B1EDC325-5CF4-4856-B298-0536E799CE61}">
      <dgm:prSet/>
      <dgm:spPr/>
      <dgm:t>
        <a:bodyPr/>
        <a:lstStyle/>
        <a:p>
          <a:endParaRPr lang="en-GB" altLang="en-US" dirty="0">
            <a:solidFill>
              <a:schemeClr val="tx1"/>
            </a:solidFill>
            <a:latin typeface="Arial Black" panose="020B0A04020102020204" pitchFamily="34" charset="0"/>
            <a:cs typeface="Arial" panose="020B0604020202020204" pitchFamily="34" charset="0"/>
          </a:endParaRPr>
        </a:p>
      </dgm:t>
    </dgm:pt>
    <dgm:pt modelId="{827060BD-6787-41B7-9B8A-0F4CE2866FC1}" type="parTrans" cxnId="{37EBB998-E86C-4B95-84C6-C38E24F5AEAB}">
      <dgm:prSet/>
      <dgm:spPr/>
      <dgm:t>
        <a:bodyPr/>
        <a:lstStyle/>
        <a:p>
          <a:endParaRPr lang="en-GB"/>
        </a:p>
      </dgm:t>
    </dgm:pt>
    <dgm:pt modelId="{F11FA695-6834-447E-A5FB-D71EEA8411AE}" type="sibTrans" cxnId="{37EBB998-E86C-4B95-84C6-C38E24F5AEAB}">
      <dgm:prSet/>
      <dgm:spPr/>
      <dgm:t>
        <a:bodyPr/>
        <a:lstStyle/>
        <a:p>
          <a:endParaRPr lang="en-GB"/>
        </a:p>
      </dgm:t>
    </dgm:pt>
    <dgm:pt modelId="{EC12D318-B40F-41DA-8FED-5E76EE06863A}" type="pres">
      <dgm:prSet presAssocID="{83CE8164-1858-4124-912F-16E39367DE0F}" presName="Name0" presStyleCnt="0">
        <dgm:presLayoutVars>
          <dgm:chMax val="1"/>
          <dgm:chPref val="1"/>
          <dgm:dir/>
          <dgm:animOne val="branch"/>
          <dgm:animLvl val="lvl"/>
        </dgm:presLayoutVars>
      </dgm:prSet>
      <dgm:spPr/>
    </dgm:pt>
    <dgm:pt modelId="{E3CF8FB6-23B9-4C56-961E-5D195D852A02}" type="pres">
      <dgm:prSet presAssocID="{AAF376B3-1CE8-4313-AD50-045547F5181A}" presName="Parent" presStyleLbl="node0" presStyleIdx="0" presStyleCnt="1">
        <dgm:presLayoutVars>
          <dgm:chMax val="6"/>
          <dgm:chPref val="6"/>
        </dgm:presLayoutVars>
      </dgm:prSet>
      <dgm:spPr/>
    </dgm:pt>
    <dgm:pt modelId="{F0E208F1-88CC-4835-9ACB-9F55A8C3B933}" type="pres">
      <dgm:prSet presAssocID="{3E0D9D37-9D04-4332-A8A6-0BABD22ADCC2}" presName="Accent1" presStyleCnt="0"/>
      <dgm:spPr/>
    </dgm:pt>
    <dgm:pt modelId="{FEC44362-11FA-42BE-BEC3-D57041C3D805}" type="pres">
      <dgm:prSet presAssocID="{3E0D9D37-9D04-4332-A8A6-0BABD22ADCC2}" presName="Accent" presStyleLbl="bgShp" presStyleIdx="0" presStyleCnt="6"/>
      <dgm:spPr/>
    </dgm:pt>
    <dgm:pt modelId="{04E8A56D-0FF0-4101-BE7E-06141F3BB186}" type="pres">
      <dgm:prSet presAssocID="{3E0D9D37-9D04-4332-A8A6-0BABD22ADCC2}" presName="Child1" presStyleLbl="node1" presStyleIdx="0" presStyleCnt="6" custLinFactNeighborX="-2572" custLinFactNeighborY="7109">
        <dgm:presLayoutVars>
          <dgm:chMax val="0"/>
          <dgm:chPref val="0"/>
          <dgm:bulletEnabled val="1"/>
        </dgm:presLayoutVars>
      </dgm:prSet>
      <dgm:spPr/>
    </dgm:pt>
    <dgm:pt modelId="{94C10144-1209-4061-BC22-210F9C9D9C6B}" type="pres">
      <dgm:prSet presAssocID="{13C7662E-254B-4AC6-B747-AEBE383CC9C9}" presName="Accent2" presStyleCnt="0"/>
      <dgm:spPr/>
    </dgm:pt>
    <dgm:pt modelId="{F1283264-780A-425D-83C3-6B5B21BC6148}" type="pres">
      <dgm:prSet presAssocID="{13C7662E-254B-4AC6-B747-AEBE383CC9C9}" presName="Accent" presStyleLbl="bgShp" presStyleIdx="1" presStyleCnt="6"/>
      <dgm:spPr/>
    </dgm:pt>
    <dgm:pt modelId="{872F16CB-A57A-4BD2-80FB-B2CFF622A024}" type="pres">
      <dgm:prSet presAssocID="{13C7662E-254B-4AC6-B747-AEBE383CC9C9}" presName="Child2" presStyleLbl="node1" presStyleIdx="1" presStyleCnt="6">
        <dgm:presLayoutVars>
          <dgm:chMax val="0"/>
          <dgm:chPref val="0"/>
          <dgm:bulletEnabled val="1"/>
        </dgm:presLayoutVars>
      </dgm:prSet>
      <dgm:spPr/>
    </dgm:pt>
    <dgm:pt modelId="{4003B4A2-E545-41C1-AA9D-9FA3901FDE1C}" type="pres">
      <dgm:prSet presAssocID="{AA7B35C0-E1F5-4DC1-9EF4-93FC3D8690D3}" presName="Accent3" presStyleCnt="0"/>
      <dgm:spPr/>
    </dgm:pt>
    <dgm:pt modelId="{04C57B61-24B9-473E-89A4-D6CA810E95C3}" type="pres">
      <dgm:prSet presAssocID="{AA7B35C0-E1F5-4DC1-9EF4-93FC3D8690D3}" presName="Accent" presStyleLbl="bgShp" presStyleIdx="2" presStyleCnt="6"/>
      <dgm:spPr/>
    </dgm:pt>
    <dgm:pt modelId="{DB853506-3968-453C-918F-3E708A9BC58C}" type="pres">
      <dgm:prSet presAssocID="{AA7B35C0-E1F5-4DC1-9EF4-93FC3D8690D3}" presName="Child3" presStyleLbl="node1" presStyleIdx="2" presStyleCnt="6">
        <dgm:presLayoutVars>
          <dgm:chMax val="0"/>
          <dgm:chPref val="0"/>
          <dgm:bulletEnabled val="1"/>
        </dgm:presLayoutVars>
      </dgm:prSet>
      <dgm:spPr/>
    </dgm:pt>
    <dgm:pt modelId="{6FAAE153-A92A-4319-B447-F970BE3244D3}" type="pres">
      <dgm:prSet presAssocID="{FB762D9A-923E-4953-A33D-A2D65E407918}" presName="Accent4" presStyleCnt="0"/>
      <dgm:spPr/>
    </dgm:pt>
    <dgm:pt modelId="{92256728-9F3F-471F-8608-C278F4AFDAD9}" type="pres">
      <dgm:prSet presAssocID="{FB762D9A-923E-4953-A33D-A2D65E407918}" presName="Accent" presStyleLbl="bgShp" presStyleIdx="3" presStyleCnt="6"/>
      <dgm:spPr/>
    </dgm:pt>
    <dgm:pt modelId="{AB786E99-55C4-4128-AAC9-21534E077ACE}" type="pres">
      <dgm:prSet presAssocID="{FB762D9A-923E-4953-A33D-A2D65E407918}" presName="Child4" presStyleLbl="node1" presStyleIdx="3" presStyleCnt="6">
        <dgm:presLayoutVars>
          <dgm:chMax val="0"/>
          <dgm:chPref val="0"/>
          <dgm:bulletEnabled val="1"/>
        </dgm:presLayoutVars>
      </dgm:prSet>
      <dgm:spPr/>
    </dgm:pt>
    <dgm:pt modelId="{DC4E734D-2B5E-4C5B-9479-67E237F6A6CB}" type="pres">
      <dgm:prSet presAssocID="{5037268C-198C-413D-934D-C6478BE48BA7}" presName="Accent5" presStyleCnt="0"/>
      <dgm:spPr/>
    </dgm:pt>
    <dgm:pt modelId="{CA8997C2-4312-45CE-A281-301942E46A4C}" type="pres">
      <dgm:prSet presAssocID="{5037268C-198C-413D-934D-C6478BE48BA7}" presName="Accent" presStyleLbl="bgShp" presStyleIdx="4" presStyleCnt="6"/>
      <dgm:spPr/>
    </dgm:pt>
    <dgm:pt modelId="{C5E01DCA-9B66-4847-9A52-3B61C9CC7DF2}" type="pres">
      <dgm:prSet presAssocID="{5037268C-198C-413D-934D-C6478BE48BA7}" presName="Child5" presStyleLbl="node1" presStyleIdx="4" presStyleCnt="6">
        <dgm:presLayoutVars>
          <dgm:chMax val="0"/>
          <dgm:chPref val="0"/>
          <dgm:bulletEnabled val="1"/>
        </dgm:presLayoutVars>
      </dgm:prSet>
      <dgm:spPr/>
    </dgm:pt>
    <dgm:pt modelId="{CC343D91-712C-4B80-8A02-96F1E7662F90}" type="pres">
      <dgm:prSet presAssocID="{E3CC6DB7-618F-47BD-88D0-BAF4B358FBAB}" presName="Accent6" presStyleCnt="0"/>
      <dgm:spPr/>
    </dgm:pt>
    <dgm:pt modelId="{6D0E31DB-22F8-47ED-95E6-FCB51F0860C5}" type="pres">
      <dgm:prSet presAssocID="{E3CC6DB7-618F-47BD-88D0-BAF4B358FBAB}" presName="Accent" presStyleLbl="bgShp" presStyleIdx="5" presStyleCnt="6"/>
      <dgm:spPr/>
    </dgm:pt>
    <dgm:pt modelId="{D0E43945-11D2-41CE-9CED-2E9381CCBD0C}" type="pres">
      <dgm:prSet presAssocID="{E3CC6DB7-618F-47BD-88D0-BAF4B358FBAB}" presName="Child6" presStyleLbl="node1" presStyleIdx="5" presStyleCnt="6">
        <dgm:presLayoutVars>
          <dgm:chMax val="0"/>
          <dgm:chPref val="0"/>
          <dgm:bulletEnabled val="1"/>
        </dgm:presLayoutVars>
      </dgm:prSet>
      <dgm:spPr/>
    </dgm:pt>
  </dgm:ptLst>
  <dgm:cxnLst>
    <dgm:cxn modelId="{D982F30E-497E-4A2C-AF0F-5FD3317D2C46}" type="presOf" srcId="{5037268C-198C-413D-934D-C6478BE48BA7}" destId="{C5E01DCA-9B66-4847-9A52-3B61C9CC7DF2}" srcOrd="0" destOrd="0" presId="urn:microsoft.com/office/officeart/2011/layout/HexagonRadial"/>
    <dgm:cxn modelId="{62FE8522-0A91-4CF1-ACAD-01094BB64EA8}" srcId="{AAF376B3-1CE8-4313-AD50-045547F5181A}" destId="{AA7B35C0-E1F5-4DC1-9EF4-93FC3D8690D3}" srcOrd="2" destOrd="0" parTransId="{846B7FEA-273B-422A-9E91-ADBFC3E25DD0}" sibTransId="{3CD1A2FC-F4AB-4D82-A863-9164FBC8B915}"/>
    <dgm:cxn modelId="{1D1F5624-29E0-4E1A-A0D8-2655E0309EB4}" srcId="{AAF376B3-1CE8-4313-AD50-045547F5181A}" destId="{8711D89F-9446-4A05-8CB6-80861DC349DC}" srcOrd="7" destOrd="0" parTransId="{7A0D76FB-857F-4A5A-A3BA-28FD753FB5B3}" sibTransId="{008B5AC8-6C22-4590-92B2-7BD8E4F3C2FF}"/>
    <dgm:cxn modelId="{0B96E627-1BA8-4DA7-91C3-D38AE33EFAFB}" srcId="{AAF376B3-1CE8-4313-AD50-045547F5181A}" destId="{5037268C-198C-413D-934D-C6478BE48BA7}" srcOrd="4" destOrd="0" parTransId="{D98286D4-8182-4AFE-BADC-F855E6FE6285}" sibTransId="{341A81C1-73B1-4CBC-80A2-F5C498746369}"/>
    <dgm:cxn modelId="{231C6633-5F6A-48C0-8FBA-68BF560086FF}" srcId="{AAF376B3-1CE8-4313-AD50-045547F5181A}" destId="{80464B99-53D8-4679-BDFC-C4AB17A0CF3E}" srcOrd="11" destOrd="0" parTransId="{12337FA7-E40A-48E1-921D-00BD6D514D88}" sibTransId="{BB9F24E7-C57D-445A-BBE0-378606D22AB9}"/>
    <dgm:cxn modelId="{F2C39F5D-B460-49E2-A6B5-0E2E399B4E34}" type="presOf" srcId="{AAF376B3-1CE8-4313-AD50-045547F5181A}" destId="{E3CF8FB6-23B9-4C56-961E-5D195D852A02}" srcOrd="0" destOrd="0" presId="urn:microsoft.com/office/officeart/2011/layout/HexagonRadial"/>
    <dgm:cxn modelId="{549B6841-1F59-4DD0-A47C-26B05D1F3F18}" srcId="{AAF376B3-1CE8-4313-AD50-045547F5181A}" destId="{866033A5-5C46-47C8-89C9-5134FDD2A88E}" srcOrd="12" destOrd="0" parTransId="{F85DDAF4-7CF6-4F9E-A360-0F3FE5951CD2}" sibTransId="{DEF10BF3-2203-4D85-871F-54A8A37827A8}"/>
    <dgm:cxn modelId="{B3C6A161-2D04-4A7E-A260-05832D86187E}" srcId="{AAF376B3-1CE8-4313-AD50-045547F5181A}" destId="{12B3DAB8-F80A-442E-87AF-65C8C4B3BA9F}" srcOrd="16" destOrd="0" parTransId="{EBD8D2EB-B128-4FCC-A3FD-779E737FB905}" sibTransId="{F0CD9E57-3764-413C-93A0-90DA3D08A68C}"/>
    <dgm:cxn modelId="{47F7F177-2130-48EF-B6E7-F1F07715435A}" srcId="{AAF376B3-1CE8-4313-AD50-045547F5181A}" destId="{FB762D9A-923E-4953-A33D-A2D65E407918}" srcOrd="3" destOrd="0" parTransId="{AFE81551-84DC-4B13-A46C-3DB3A9E101BA}" sibTransId="{42A71AA0-56EB-43C8-9302-1D19B3F54596}"/>
    <dgm:cxn modelId="{4AC90880-907D-4329-B792-4FAB2F34E537}" srcId="{83CE8164-1858-4124-912F-16E39367DE0F}" destId="{AAF376B3-1CE8-4313-AD50-045547F5181A}" srcOrd="0" destOrd="0" parTransId="{022D53BA-1B38-4F62-8712-F1078C991CB9}" sibTransId="{2E383F87-CE89-48B3-A51B-F9A42052E0ED}"/>
    <dgm:cxn modelId="{F59B2086-2635-4D0E-8D58-D295BF88A028}" srcId="{AAF376B3-1CE8-4313-AD50-045547F5181A}" destId="{5F20ADBE-25CE-499D-AC94-D71B5E90D083}" srcOrd="15" destOrd="0" parTransId="{2EE323CC-DD73-4629-AAED-47ADC2C5B455}" sibTransId="{01D4D70E-E336-4171-A768-F2EC3CCCE440}"/>
    <dgm:cxn modelId="{148A1989-65B2-410B-8FA3-B9D3E820376D}" srcId="{AAF376B3-1CE8-4313-AD50-045547F5181A}" destId="{37B1D1E7-0C70-4C25-9149-DF01BA70613E}" srcOrd="8" destOrd="0" parTransId="{BC2AA21B-DF94-4F2A-876E-6E263DB9A0FB}" sibTransId="{447F151D-21AD-4D1D-83AA-9FB9750901A9}"/>
    <dgm:cxn modelId="{8C606A96-A491-4F81-80CF-24B93EADA10F}" srcId="{AAF376B3-1CE8-4313-AD50-045547F5181A}" destId="{3E0D9D37-9D04-4332-A8A6-0BABD22ADCC2}" srcOrd="0" destOrd="0" parTransId="{02F625CA-13BA-4F44-BD0D-170879B4E140}" sibTransId="{0D1A03F4-D35A-4DB9-A4D7-621F9BE82A43}"/>
    <dgm:cxn modelId="{5F433F97-FD5A-4804-98AE-C7EB0DA6082C}" type="presOf" srcId="{E3CC6DB7-618F-47BD-88D0-BAF4B358FBAB}" destId="{D0E43945-11D2-41CE-9CED-2E9381CCBD0C}" srcOrd="0" destOrd="0" presId="urn:microsoft.com/office/officeart/2011/layout/HexagonRadial"/>
    <dgm:cxn modelId="{37EBB998-E86C-4B95-84C6-C38E24F5AEAB}" srcId="{AAF376B3-1CE8-4313-AD50-045547F5181A}" destId="{B1EDC325-5CF4-4856-B298-0536E799CE61}" srcOrd="6" destOrd="0" parTransId="{827060BD-6787-41B7-9B8A-0F4CE2866FC1}" sibTransId="{F11FA695-6834-447E-A5FB-D71EEA8411AE}"/>
    <dgm:cxn modelId="{D78CEEAB-18C8-4BA6-9054-E9052E1736A4}" srcId="{AAF376B3-1CE8-4313-AD50-045547F5181A}" destId="{E3CC6DB7-618F-47BD-88D0-BAF4B358FBAB}" srcOrd="5" destOrd="0" parTransId="{A8A3B6D6-46B6-4CCF-9BEC-28538EC34AD7}" sibTransId="{0A07340F-32BF-4E63-AD1C-6BA29BC5888D}"/>
    <dgm:cxn modelId="{23BF7BAC-99D0-4718-A669-A94AFFD68C6E}" type="presOf" srcId="{3E0D9D37-9D04-4332-A8A6-0BABD22ADCC2}" destId="{04E8A56D-0FF0-4101-BE7E-06141F3BB186}" srcOrd="0" destOrd="0" presId="urn:microsoft.com/office/officeart/2011/layout/HexagonRadial"/>
    <dgm:cxn modelId="{4F59E4AD-D09B-4E9F-8EE5-5F01BA97ED3E}" type="presOf" srcId="{83CE8164-1858-4124-912F-16E39367DE0F}" destId="{EC12D318-B40F-41DA-8FED-5E76EE06863A}" srcOrd="0" destOrd="0" presId="urn:microsoft.com/office/officeart/2011/layout/HexagonRadial"/>
    <dgm:cxn modelId="{7704FAB6-2B66-4AB0-9A16-0578D5F770F4}" srcId="{AAF376B3-1CE8-4313-AD50-045547F5181A}" destId="{13C7662E-254B-4AC6-B747-AEBE383CC9C9}" srcOrd="1" destOrd="0" parTransId="{2A2B5A2D-8D6B-4C32-AAE5-3BEA0FC4FACB}" sibTransId="{67F7A5A7-AD6A-4586-970E-187F32949A29}"/>
    <dgm:cxn modelId="{FFDE81BB-6506-40E2-A5B4-033AC89CE31F}" srcId="{AAF376B3-1CE8-4313-AD50-045547F5181A}" destId="{2DF929D7-074B-407C-89B2-054CDB109FE3}" srcOrd="10" destOrd="0" parTransId="{36856216-EED7-47CC-9E4E-609A9D24D208}" sibTransId="{DDAD53B9-596F-43C7-84D2-066C86F9BC93}"/>
    <dgm:cxn modelId="{B70C90C8-9B50-4C42-888B-6BB014DC8692}" type="presOf" srcId="{13C7662E-254B-4AC6-B747-AEBE383CC9C9}" destId="{872F16CB-A57A-4BD2-80FB-B2CFF622A024}" srcOrd="0" destOrd="0" presId="urn:microsoft.com/office/officeart/2011/layout/HexagonRadial"/>
    <dgm:cxn modelId="{19E382CA-8D2F-4014-81F0-4A45EFF1940D}" type="presOf" srcId="{AA7B35C0-E1F5-4DC1-9EF4-93FC3D8690D3}" destId="{DB853506-3968-453C-918F-3E708A9BC58C}" srcOrd="0" destOrd="0" presId="urn:microsoft.com/office/officeart/2011/layout/HexagonRadial"/>
    <dgm:cxn modelId="{1DEAACCA-DF3E-4AC8-93D3-60E019C357C4}" srcId="{AAF376B3-1CE8-4313-AD50-045547F5181A}" destId="{8B145F4A-6C07-47D2-9E4A-1FA861640D7B}" srcOrd="9" destOrd="0" parTransId="{6E142F82-F025-431A-8FFC-96BA16E37AA9}" sibTransId="{4F19FA82-4379-4AAB-A8E7-945E636ACBC3}"/>
    <dgm:cxn modelId="{8E1A98F3-4842-407A-9E88-7844C56D4574}" srcId="{AAF376B3-1CE8-4313-AD50-045547F5181A}" destId="{D95AB812-EE9F-44A9-81C7-E63462C53334}" srcOrd="13" destOrd="0" parTransId="{36C6A44E-27BC-4995-BFF5-06A8BCC63A89}" sibTransId="{9F741FB9-B905-4EA2-B596-54EE1C1732AF}"/>
    <dgm:cxn modelId="{1C4864F6-70F8-4AD3-8D81-DAFEABD68A32}" type="presOf" srcId="{FB762D9A-923E-4953-A33D-A2D65E407918}" destId="{AB786E99-55C4-4128-AAC9-21534E077ACE}" srcOrd="0" destOrd="0" presId="urn:microsoft.com/office/officeart/2011/layout/HexagonRadial"/>
    <dgm:cxn modelId="{C71044F9-97D1-4DA3-A1AF-801E65624DC4}" srcId="{AAF376B3-1CE8-4313-AD50-045547F5181A}" destId="{AE631D98-5814-43BD-818C-E5797C1C0731}" srcOrd="14" destOrd="0" parTransId="{01050CC4-2D0C-42D4-A10B-9F7429D26726}" sibTransId="{899B0C9D-FAAF-4A73-A748-689CBD9BC954}"/>
    <dgm:cxn modelId="{63B47654-7EAE-422D-8D75-CC90B08A805B}" type="presParOf" srcId="{EC12D318-B40F-41DA-8FED-5E76EE06863A}" destId="{E3CF8FB6-23B9-4C56-961E-5D195D852A02}" srcOrd="0" destOrd="0" presId="urn:microsoft.com/office/officeart/2011/layout/HexagonRadial"/>
    <dgm:cxn modelId="{21ABFB30-798E-4289-A3C9-95D35C4E7251}" type="presParOf" srcId="{EC12D318-B40F-41DA-8FED-5E76EE06863A}" destId="{F0E208F1-88CC-4835-9ACB-9F55A8C3B933}" srcOrd="1" destOrd="0" presId="urn:microsoft.com/office/officeart/2011/layout/HexagonRadial"/>
    <dgm:cxn modelId="{133FCA0F-4F59-44A5-9939-786DFDB3A6E1}" type="presParOf" srcId="{F0E208F1-88CC-4835-9ACB-9F55A8C3B933}" destId="{FEC44362-11FA-42BE-BEC3-D57041C3D805}" srcOrd="0" destOrd="0" presId="urn:microsoft.com/office/officeart/2011/layout/HexagonRadial"/>
    <dgm:cxn modelId="{06064495-8A9B-4098-939A-57E33A5440C7}" type="presParOf" srcId="{EC12D318-B40F-41DA-8FED-5E76EE06863A}" destId="{04E8A56D-0FF0-4101-BE7E-06141F3BB186}" srcOrd="2" destOrd="0" presId="urn:microsoft.com/office/officeart/2011/layout/HexagonRadial"/>
    <dgm:cxn modelId="{1EC3D028-9EF7-494D-8D67-387322343585}" type="presParOf" srcId="{EC12D318-B40F-41DA-8FED-5E76EE06863A}" destId="{94C10144-1209-4061-BC22-210F9C9D9C6B}" srcOrd="3" destOrd="0" presId="urn:microsoft.com/office/officeart/2011/layout/HexagonRadial"/>
    <dgm:cxn modelId="{86084D37-91FF-4D70-8526-9E468C6BA7C7}" type="presParOf" srcId="{94C10144-1209-4061-BC22-210F9C9D9C6B}" destId="{F1283264-780A-425D-83C3-6B5B21BC6148}" srcOrd="0" destOrd="0" presId="urn:microsoft.com/office/officeart/2011/layout/HexagonRadial"/>
    <dgm:cxn modelId="{69445D46-CF59-4DD2-BC9B-B6C3ED84D2A4}" type="presParOf" srcId="{EC12D318-B40F-41DA-8FED-5E76EE06863A}" destId="{872F16CB-A57A-4BD2-80FB-B2CFF622A024}" srcOrd="4" destOrd="0" presId="urn:microsoft.com/office/officeart/2011/layout/HexagonRadial"/>
    <dgm:cxn modelId="{8B2E0746-C583-444D-BA34-BCA03035F022}" type="presParOf" srcId="{EC12D318-B40F-41DA-8FED-5E76EE06863A}" destId="{4003B4A2-E545-41C1-AA9D-9FA3901FDE1C}" srcOrd="5" destOrd="0" presId="urn:microsoft.com/office/officeart/2011/layout/HexagonRadial"/>
    <dgm:cxn modelId="{5DC322E2-00DF-4D37-ABCA-510969583842}" type="presParOf" srcId="{4003B4A2-E545-41C1-AA9D-9FA3901FDE1C}" destId="{04C57B61-24B9-473E-89A4-D6CA810E95C3}" srcOrd="0" destOrd="0" presId="urn:microsoft.com/office/officeart/2011/layout/HexagonRadial"/>
    <dgm:cxn modelId="{815A44E1-A086-4D2C-8F0E-73F0384E1514}" type="presParOf" srcId="{EC12D318-B40F-41DA-8FED-5E76EE06863A}" destId="{DB853506-3968-453C-918F-3E708A9BC58C}" srcOrd="6" destOrd="0" presId="urn:microsoft.com/office/officeart/2011/layout/HexagonRadial"/>
    <dgm:cxn modelId="{3C00C73D-C4E5-4489-82D8-832711A3DCC7}" type="presParOf" srcId="{EC12D318-B40F-41DA-8FED-5E76EE06863A}" destId="{6FAAE153-A92A-4319-B447-F970BE3244D3}" srcOrd="7" destOrd="0" presId="urn:microsoft.com/office/officeart/2011/layout/HexagonRadial"/>
    <dgm:cxn modelId="{36702AFF-1E6A-4C90-B924-C78AFD855EF1}" type="presParOf" srcId="{6FAAE153-A92A-4319-B447-F970BE3244D3}" destId="{92256728-9F3F-471F-8608-C278F4AFDAD9}" srcOrd="0" destOrd="0" presId="urn:microsoft.com/office/officeart/2011/layout/HexagonRadial"/>
    <dgm:cxn modelId="{A4FC3344-CFFD-42F6-8034-7D73292EEB6C}" type="presParOf" srcId="{EC12D318-B40F-41DA-8FED-5E76EE06863A}" destId="{AB786E99-55C4-4128-AAC9-21534E077ACE}" srcOrd="8" destOrd="0" presId="urn:microsoft.com/office/officeart/2011/layout/HexagonRadial"/>
    <dgm:cxn modelId="{3A2E3533-ED0B-478C-976C-026BAC3403BF}" type="presParOf" srcId="{EC12D318-B40F-41DA-8FED-5E76EE06863A}" destId="{DC4E734D-2B5E-4C5B-9479-67E237F6A6CB}" srcOrd="9" destOrd="0" presId="urn:microsoft.com/office/officeart/2011/layout/HexagonRadial"/>
    <dgm:cxn modelId="{0B8FC5C8-EA2D-4659-A86F-2FF41D5AC9AB}" type="presParOf" srcId="{DC4E734D-2B5E-4C5B-9479-67E237F6A6CB}" destId="{CA8997C2-4312-45CE-A281-301942E46A4C}" srcOrd="0" destOrd="0" presId="urn:microsoft.com/office/officeart/2011/layout/HexagonRadial"/>
    <dgm:cxn modelId="{ECB62508-9633-4C87-A842-B14486BC40AF}" type="presParOf" srcId="{EC12D318-B40F-41DA-8FED-5E76EE06863A}" destId="{C5E01DCA-9B66-4847-9A52-3B61C9CC7DF2}" srcOrd="10" destOrd="0" presId="urn:microsoft.com/office/officeart/2011/layout/HexagonRadial"/>
    <dgm:cxn modelId="{048C4886-7089-4FBD-847B-4BE666397B9F}" type="presParOf" srcId="{EC12D318-B40F-41DA-8FED-5E76EE06863A}" destId="{CC343D91-712C-4B80-8A02-96F1E7662F90}" srcOrd="11" destOrd="0" presId="urn:microsoft.com/office/officeart/2011/layout/HexagonRadial"/>
    <dgm:cxn modelId="{DB54B055-A2D0-4CFB-8B41-056DB981A10C}" type="presParOf" srcId="{CC343D91-712C-4B80-8A02-96F1E7662F90}" destId="{6D0E31DB-22F8-47ED-95E6-FCB51F0860C5}" srcOrd="0" destOrd="0" presId="urn:microsoft.com/office/officeart/2011/layout/HexagonRadial"/>
    <dgm:cxn modelId="{F4694327-A812-4237-B177-F1DBB44BE10D}" type="presParOf" srcId="{EC12D318-B40F-41DA-8FED-5E76EE06863A}" destId="{D0E43945-11D2-41CE-9CED-2E9381CCBD0C}"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F8FB6-23B9-4C56-961E-5D195D852A02}">
      <dsp:nvSpPr>
        <dsp:cNvPr id="0" name=""/>
        <dsp:cNvSpPr/>
      </dsp:nvSpPr>
      <dsp:spPr>
        <a:xfrm>
          <a:off x="2795036" y="2212390"/>
          <a:ext cx="2812044" cy="2432532"/>
        </a:xfrm>
        <a:prstGeom prst="hexagon">
          <a:avLst>
            <a:gd name="adj" fmla="val 28570"/>
            <a:gd name="vf" fmla="val 11547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latin typeface="Arial Black" panose="020B0A04020102020204" pitchFamily="34" charset="0"/>
            </a:rPr>
            <a:t>Principalii indicatori fizico-chimici </a:t>
          </a:r>
        </a:p>
      </dsp:txBody>
      <dsp:txXfrm>
        <a:off x="3261031" y="2615495"/>
        <a:ext cx="1880054" cy="1626322"/>
      </dsp:txXfrm>
    </dsp:sp>
    <dsp:sp modelId="{F1283264-780A-425D-83C3-6B5B21BC6148}">
      <dsp:nvSpPr>
        <dsp:cNvPr id="0" name=""/>
        <dsp:cNvSpPr/>
      </dsp:nvSpPr>
      <dsp:spPr>
        <a:xfrm>
          <a:off x="4555916" y="1048588"/>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E8A56D-0FF0-4101-BE7E-06141F3BB186}">
      <dsp:nvSpPr>
        <dsp:cNvPr id="0" name=""/>
        <dsp:cNvSpPr/>
      </dsp:nvSpPr>
      <dsp:spPr>
        <a:xfrm>
          <a:off x="2994795" y="141726"/>
          <a:ext cx="2304450" cy="1993620"/>
        </a:xfrm>
        <a:prstGeom prst="hexagon">
          <a:avLst>
            <a:gd name="adj" fmla="val 28570"/>
            <a:gd name="vf" fmla="val 11547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it-IT" altLang="en-US" sz="1400" b="0" kern="1200" dirty="0">
              <a:solidFill>
                <a:schemeClr val="tx1"/>
              </a:solidFill>
              <a:latin typeface="Arial Black" panose="020B0A04020102020204" pitchFamily="34" charset="0"/>
              <a:cs typeface="Arial" panose="020B0604020202020204" pitchFamily="34" charset="0"/>
            </a:rPr>
            <a:t>Indicatori </a:t>
          </a:r>
        </a:p>
        <a:p>
          <a:pPr marL="0" lvl="0" indent="0" algn="ctr" defTabSz="622300">
            <a:lnSpc>
              <a:spcPct val="90000"/>
            </a:lnSpc>
            <a:spcBef>
              <a:spcPct val="0"/>
            </a:spcBef>
            <a:spcAft>
              <a:spcPts val="0"/>
            </a:spcAft>
            <a:buNone/>
          </a:pPr>
          <a:r>
            <a:rPr lang="it-IT" altLang="en-US" sz="1400" b="0" kern="1200" dirty="0">
              <a:solidFill>
                <a:schemeClr val="tx1"/>
              </a:solidFill>
              <a:latin typeface="Arial Black" panose="020B0A04020102020204" pitchFamily="34" charset="0"/>
              <a:cs typeface="Arial" panose="020B0604020202020204" pitchFamily="34" charset="0"/>
            </a:rPr>
            <a:t>fizici de calitate a apei:</a:t>
          </a:r>
        </a:p>
        <a:p>
          <a:pPr marL="0" lvl="0" indent="0" algn="ctr" defTabSz="622300">
            <a:lnSpc>
              <a:spcPct val="90000"/>
            </a:lnSpc>
            <a:spcBef>
              <a:spcPct val="0"/>
            </a:spcBef>
            <a:spcAft>
              <a:spcPts val="0"/>
            </a:spcAft>
            <a:buNone/>
          </a:pPr>
          <a:endParaRPr lang="it-IT" altLang="en-US" sz="1400" b="0" kern="1200" dirty="0">
            <a:solidFill>
              <a:schemeClr val="tx1"/>
            </a:solidFill>
            <a:latin typeface="Arial Black" panose="020B0A04020102020204" pitchFamily="34" charset="0"/>
            <a:cs typeface="Arial" panose="020B0604020202020204" pitchFamily="34" charset="0"/>
          </a:endParaRP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pH, TDS, ORP</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temperatură</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conductiv. electrică</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turbiditate</a:t>
          </a:r>
        </a:p>
        <a:p>
          <a:pPr marL="0" lvl="0" indent="0" algn="ctr" defTabSz="622300">
            <a:lnSpc>
              <a:spcPct val="90000"/>
            </a:lnSpc>
            <a:spcBef>
              <a:spcPct val="0"/>
            </a:spcBef>
            <a:spcAft>
              <a:spcPct val="35000"/>
            </a:spcAft>
            <a:buNone/>
          </a:pPr>
          <a:endParaRPr lang="en-GB" sz="800" kern="1200" dirty="0">
            <a:solidFill>
              <a:schemeClr val="tx1"/>
            </a:solidFill>
            <a:latin typeface="Arial Black" panose="020B0A04020102020204" pitchFamily="34" charset="0"/>
          </a:endParaRPr>
        </a:p>
      </dsp:txBody>
      <dsp:txXfrm>
        <a:off x="3376692" y="472111"/>
        <a:ext cx="1540656" cy="1332850"/>
      </dsp:txXfrm>
    </dsp:sp>
    <dsp:sp modelId="{04C57B61-24B9-473E-89A4-D6CA810E95C3}">
      <dsp:nvSpPr>
        <dsp:cNvPr id="0" name=""/>
        <dsp:cNvSpPr/>
      </dsp:nvSpPr>
      <dsp:spPr>
        <a:xfrm>
          <a:off x="5794158" y="2757601"/>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2F16CB-A57A-4BD2-80FB-B2CFF622A024}">
      <dsp:nvSpPr>
        <dsp:cNvPr id="0" name=""/>
        <dsp:cNvSpPr/>
      </dsp:nvSpPr>
      <dsp:spPr>
        <a:xfrm>
          <a:off x="5167515" y="1226210"/>
          <a:ext cx="2304450" cy="1993620"/>
        </a:xfrm>
        <a:prstGeom prst="hexagon">
          <a:avLst>
            <a:gd name="adj" fmla="val 28570"/>
            <a:gd name="vf" fmla="val 115470"/>
          </a:avLst>
        </a:prstGeom>
        <a:solidFill>
          <a:schemeClr val="accent1">
            <a:shade val="80000"/>
            <a:hueOff val="69857"/>
            <a:satOff val="-1251"/>
            <a:lumOff val="5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altLang="en-US" sz="1400" b="1" kern="1200" dirty="0">
              <a:solidFill>
                <a:schemeClr val="tx1"/>
              </a:solidFill>
              <a:latin typeface="Arial Black" panose="020B0A04020102020204" pitchFamily="34" charset="0"/>
              <a:cs typeface="Arial" panose="020B0604020202020204" pitchFamily="34" charset="0"/>
            </a:rPr>
            <a:t>Indicatori ai capacității de tamponare:</a:t>
          </a:r>
        </a:p>
        <a:p>
          <a:pPr marL="0" lvl="0" indent="0" algn="ctr" defTabSz="622300">
            <a:lnSpc>
              <a:spcPct val="90000"/>
            </a:lnSpc>
            <a:spcBef>
              <a:spcPct val="0"/>
            </a:spcBef>
            <a:spcAft>
              <a:spcPct val="35000"/>
            </a:spcAft>
            <a:buNone/>
          </a:pPr>
          <a:r>
            <a:rPr lang="it-IT" altLang="en-US" sz="1050" kern="1200" dirty="0">
              <a:solidFill>
                <a:schemeClr val="tx1"/>
              </a:solidFill>
              <a:latin typeface="Arial Black" panose="020B0A04020102020204" pitchFamily="34" charset="0"/>
              <a:cs typeface="Arial" panose="020B0604020202020204" pitchFamily="34" charset="0"/>
            </a:rPr>
            <a:t>- </a:t>
          </a:r>
          <a:r>
            <a:rPr lang="en-GB" altLang="en-US" sz="1050" kern="1200" dirty="0">
              <a:solidFill>
                <a:schemeClr val="tx1"/>
              </a:solidFill>
              <a:latin typeface="Arial Black" panose="020B0A04020102020204" pitchFamily="34" charset="0"/>
              <a:cs typeface="Arial" panose="020B0604020202020204" pitchFamily="34" charset="0"/>
            </a:rPr>
            <a:t>alcalinitate </a:t>
          </a:r>
        </a:p>
        <a:p>
          <a:pPr marL="0" lvl="0" indent="0" algn="ctr" defTabSz="622300">
            <a:lnSpc>
              <a:spcPct val="90000"/>
            </a:lnSpc>
            <a:spcBef>
              <a:spcPct val="0"/>
            </a:spcBef>
            <a:spcAft>
              <a:spcPct val="35000"/>
            </a:spcAft>
            <a:buNone/>
          </a:pPr>
          <a:r>
            <a:rPr lang="en-GB" altLang="en-US" sz="1050" kern="1200" dirty="0">
              <a:solidFill>
                <a:schemeClr val="tx1"/>
              </a:solidFill>
              <a:latin typeface="Arial Black" panose="020B0A04020102020204" pitchFamily="34" charset="0"/>
              <a:cs typeface="Arial" panose="020B0604020202020204" pitchFamily="34" charset="0"/>
            </a:rPr>
            <a:t>- aciditate</a:t>
          </a:r>
        </a:p>
        <a:p>
          <a:pPr marL="0" lvl="0" indent="0" algn="ctr" defTabSz="622300">
            <a:lnSpc>
              <a:spcPct val="90000"/>
            </a:lnSpc>
            <a:spcBef>
              <a:spcPct val="0"/>
            </a:spcBef>
            <a:spcAft>
              <a:spcPct val="35000"/>
            </a:spcAft>
            <a:buNone/>
          </a:pPr>
          <a:r>
            <a:rPr lang="en-GB" altLang="en-US" sz="1050" kern="1200" dirty="0">
              <a:solidFill>
                <a:schemeClr val="tx1"/>
              </a:solidFill>
              <a:latin typeface="Arial Black" panose="020B0A04020102020204" pitchFamily="34" charset="0"/>
              <a:cs typeface="Arial" panose="020B0604020202020204" pitchFamily="34" charset="0"/>
            </a:rPr>
            <a:t>-duritate totală</a:t>
          </a:r>
        </a:p>
      </dsp:txBody>
      <dsp:txXfrm>
        <a:off x="5549412" y="1556595"/>
        <a:ext cx="1540656" cy="1332850"/>
      </dsp:txXfrm>
    </dsp:sp>
    <dsp:sp modelId="{92256728-9F3F-471F-8608-C278F4AFDAD9}">
      <dsp:nvSpPr>
        <dsp:cNvPr id="0" name=""/>
        <dsp:cNvSpPr/>
      </dsp:nvSpPr>
      <dsp:spPr>
        <a:xfrm>
          <a:off x="4933995" y="4686757"/>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853506-3968-453C-918F-3E708A9BC58C}">
      <dsp:nvSpPr>
        <dsp:cNvPr id="0" name=""/>
        <dsp:cNvSpPr/>
      </dsp:nvSpPr>
      <dsp:spPr>
        <a:xfrm>
          <a:off x="5167515" y="3636797"/>
          <a:ext cx="2304450" cy="1993620"/>
        </a:xfrm>
        <a:prstGeom prst="hexagon">
          <a:avLst>
            <a:gd name="adj" fmla="val 28570"/>
            <a:gd name="vf" fmla="val 115470"/>
          </a:avLst>
        </a:prstGeom>
        <a:solidFill>
          <a:schemeClr val="accent1">
            <a:shade val="80000"/>
            <a:hueOff val="139713"/>
            <a:satOff val="-2502"/>
            <a:lumOff val="10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altLang="en-US" sz="1400" b="1" kern="1200" dirty="0">
              <a:solidFill>
                <a:schemeClr val="tx1"/>
              </a:solidFill>
              <a:latin typeface="Arial Black" panose="020B0A04020102020204" pitchFamily="34" charset="0"/>
              <a:cs typeface="Arial" panose="020B0604020202020204" pitchFamily="34" charset="0"/>
            </a:rPr>
            <a:t>Indicatori ai regimului de nutrienți: </a:t>
          </a:r>
        </a:p>
        <a:p>
          <a:pPr marL="0" lvl="0" indent="0" algn="ctr" defTabSz="622300">
            <a:lnSpc>
              <a:spcPct val="90000"/>
            </a:lnSpc>
            <a:spcBef>
              <a:spcPct val="0"/>
            </a:spcBef>
            <a:spcAft>
              <a:spcPct val="35000"/>
            </a:spcAft>
            <a:buNone/>
          </a:pPr>
          <a:r>
            <a:rPr lang="it-IT" altLang="en-US" sz="1000" kern="1200" dirty="0">
              <a:solidFill>
                <a:schemeClr val="tx1"/>
              </a:solidFill>
              <a:latin typeface="Arial Black" panose="020B0A04020102020204" pitchFamily="34" charset="0"/>
              <a:cs typeface="Arial" panose="020B0604020202020204" pitchFamily="34" charset="0"/>
            </a:rPr>
            <a:t>-</a:t>
          </a:r>
          <a:r>
            <a:rPr lang="en-GB" altLang="en-US" sz="1000" kern="1200" dirty="0">
              <a:solidFill>
                <a:schemeClr val="tx1"/>
              </a:solidFill>
              <a:latin typeface="Arial Black" panose="020B0A04020102020204" pitchFamily="34" charset="0"/>
              <a:cs typeface="Arial" panose="020B0604020202020204" pitchFamily="34" charset="0"/>
            </a:rPr>
            <a:t>azot (nitriți, nitrați, amoniu) </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fosfor</a:t>
          </a:r>
        </a:p>
        <a:p>
          <a:pPr marL="0" lvl="0" indent="0" algn="ctr" defTabSz="622300">
            <a:lnSpc>
              <a:spcPct val="90000"/>
            </a:lnSpc>
            <a:spcBef>
              <a:spcPct val="0"/>
            </a:spcBef>
            <a:spcAft>
              <a:spcPct val="35000"/>
            </a:spcAft>
            <a:buNone/>
          </a:pPr>
          <a:endParaRPr lang="en-GB" altLang="en-US" sz="900" kern="1200" dirty="0">
            <a:solidFill>
              <a:schemeClr val="tx1"/>
            </a:solidFill>
            <a:latin typeface="Arial Black" panose="020B0A04020102020204" pitchFamily="34" charset="0"/>
            <a:cs typeface="Arial" panose="020B0604020202020204" pitchFamily="34" charset="0"/>
          </a:endParaRPr>
        </a:p>
      </dsp:txBody>
      <dsp:txXfrm>
        <a:off x="5549412" y="3967182"/>
        <a:ext cx="1540656" cy="1332850"/>
      </dsp:txXfrm>
    </dsp:sp>
    <dsp:sp modelId="{CA8997C2-4312-45CE-A281-301942E46A4C}">
      <dsp:nvSpPr>
        <dsp:cNvPr id="0" name=""/>
        <dsp:cNvSpPr/>
      </dsp:nvSpPr>
      <dsp:spPr>
        <a:xfrm>
          <a:off x="2800269" y="4887010"/>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786E99-55C4-4128-AAC9-21534E077ACE}">
      <dsp:nvSpPr>
        <dsp:cNvPr id="0" name=""/>
        <dsp:cNvSpPr/>
      </dsp:nvSpPr>
      <dsp:spPr>
        <a:xfrm>
          <a:off x="3054066" y="4864379"/>
          <a:ext cx="2304450" cy="1993620"/>
        </a:xfrm>
        <a:prstGeom prst="hexagon">
          <a:avLst>
            <a:gd name="adj" fmla="val 28570"/>
            <a:gd name="vf" fmla="val 115470"/>
          </a:avLst>
        </a:prstGeom>
        <a:solidFill>
          <a:schemeClr val="accent1">
            <a:shade val="80000"/>
            <a:hueOff val="209570"/>
            <a:satOff val="-3754"/>
            <a:lumOff val="15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altLang="en-US" sz="1400" b="1" kern="1200" dirty="0">
              <a:solidFill>
                <a:schemeClr val="tx1"/>
              </a:solidFill>
              <a:latin typeface="Arial Black" panose="020B0A04020102020204" pitchFamily="34" charset="0"/>
              <a:cs typeface="Arial" panose="020B0604020202020204" pitchFamily="34" charset="0"/>
            </a:rPr>
            <a:t>Indicatori ai gradului de mineralizare:</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calciu, magneziu</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reziduu fix</a:t>
          </a:r>
        </a:p>
        <a:p>
          <a:pPr marL="0" lvl="0" indent="0" algn="ctr" defTabSz="622300">
            <a:lnSpc>
              <a:spcPct val="90000"/>
            </a:lnSpc>
            <a:spcBef>
              <a:spcPct val="0"/>
            </a:spcBef>
            <a:spcAft>
              <a:spcPct val="35000"/>
            </a:spcAft>
            <a:buNone/>
          </a:pPr>
          <a:r>
            <a:rPr lang="it-IT" altLang="en-US" sz="1000" kern="1200" dirty="0">
              <a:solidFill>
                <a:schemeClr val="tx1"/>
              </a:solidFill>
              <a:latin typeface="Arial Black" panose="020B0A04020102020204" pitchFamily="34" charset="0"/>
              <a:cs typeface="Arial" panose="020B0604020202020204" pitchFamily="34" charset="0"/>
            </a:rPr>
            <a:t> </a:t>
          </a:r>
          <a:endParaRPr lang="en-GB" altLang="en-US" sz="1000" kern="1200" dirty="0">
            <a:solidFill>
              <a:schemeClr val="tx1"/>
            </a:solidFill>
            <a:latin typeface="Arial Black" panose="020B0A04020102020204" pitchFamily="34" charset="0"/>
            <a:cs typeface="Arial" panose="020B0604020202020204" pitchFamily="34" charset="0"/>
          </a:endParaRPr>
        </a:p>
      </dsp:txBody>
      <dsp:txXfrm>
        <a:off x="3435963" y="5194764"/>
        <a:ext cx="1540656" cy="1332850"/>
      </dsp:txXfrm>
    </dsp:sp>
    <dsp:sp modelId="{6D0E31DB-22F8-47ED-95E6-FCB51F0860C5}">
      <dsp:nvSpPr>
        <dsp:cNvPr id="0" name=""/>
        <dsp:cNvSpPr/>
      </dsp:nvSpPr>
      <dsp:spPr>
        <a:xfrm>
          <a:off x="1541750" y="3178682"/>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E01DCA-9B66-4847-9A52-3B61C9CC7DF2}">
      <dsp:nvSpPr>
        <dsp:cNvPr id="0" name=""/>
        <dsp:cNvSpPr/>
      </dsp:nvSpPr>
      <dsp:spPr>
        <a:xfrm>
          <a:off x="930805" y="3638168"/>
          <a:ext cx="2304450" cy="1993620"/>
        </a:xfrm>
        <a:prstGeom prst="hexagon">
          <a:avLst>
            <a:gd name="adj" fmla="val 28570"/>
            <a:gd name="vf" fmla="val 115470"/>
          </a:avLst>
        </a:prstGeom>
        <a:solidFill>
          <a:schemeClr val="accent1">
            <a:shade val="80000"/>
            <a:hueOff val="279426"/>
            <a:satOff val="-5005"/>
            <a:lumOff val="21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altLang="en-US" sz="1600" b="1" kern="1200" dirty="0">
              <a:solidFill>
                <a:schemeClr val="tx1"/>
              </a:solidFill>
              <a:latin typeface="Arial Black" panose="020B0A04020102020204" pitchFamily="34" charset="0"/>
              <a:cs typeface="Arial" panose="020B0604020202020204" pitchFamily="34" charset="0"/>
            </a:rPr>
            <a:t>Indicatori de poluare:</a:t>
          </a:r>
        </a:p>
        <a:p>
          <a:pPr marL="0" lvl="0" indent="0" algn="ctr" defTabSz="711200">
            <a:lnSpc>
              <a:spcPct val="90000"/>
            </a:lnSpc>
            <a:spcBef>
              <a:spcPct val="0"/>
            </a:spcBef>
            <a:spcAft>
              <a:spcPct val="35000"/>
            </a:spcAft>
            <a:buFont typeface="Arial" panose="020B0604020202020204" pitchFamily="34" charset="0"/>
            <a:buNone/>
          </a:pPr>
          <a:r>
            <a:rPr lang="en-GB" altLang="en-US" sz="1000" kern="1200" dirty="0">
              <a:solidFill>
                <a:schemeClr val="tx1"/>
              </a:solidFill>
              <a:latin typeface="Arial Black" panose="020B0A04020102020204" pitchFamily="34" charset="0"/>
              <a:cs typeface="Arial" panose="020B0604020202020204" pitchFamily="34" charset="0"/>
            </a:rPr>
            <a:t>- detergenți</a:t>
          </a:r>
        </a:p>
        <a:p>
          <a:pPr marL="0" lvl="0" indent="0" algn="ctr" defTabSz="711200">
            <a:lnSpc>
              <a:spcPct val="90000"/>
            </a:lnSpc>
            <a:spcBef>
              <a:spcPct val="0"/>
            </a:spcBef>
            <a:spcAft>
              <a:spcPct val="35000"/>
            </a:spcAft>
            <a:buFont typeface="Arial" panose="020B0604020202020204" pitchFamily="34" charset="0"/>
            <a:buNone/>
          </a:pPr>
          <a:r>
            <a:rPr lang="en-GB" altLang="en-US" sz="1000" kern="1200" dirty="0">
              <a:solidFill>
                <a:schemeClr val="tx1"/>
              </a:solidFill>
              <a:latin typeface="Arial Black" panose="020B0A04020102020204" pitchFamily="34" charset="0"/>
              <a:cs typeface="Arial" panose="020B0604020202020204" pitchFamily="34" charset="0"/>
            </a:rPr>
            <a:t>- metale grele</a:t>
          </a:r>
        </a:p>
        <a:p>
          <a:pPr marL="0" lvl="0" indent="0" algn="ctr" defTabSz="711200">
            <a:lnSpc>
              <a:spcPct val="90000"/>
            </a:lnSpc>
            <a:spcBef>
              <a:spcPct val="0"/>
            </a:spcBef>
            <a:spcAft>
              <a:spcPct val="35000"/>
            </a:spcAft>
            <a:buNone/>
          </a:pPr>
          <a:endParaRPr lang="en-GB" altLang="en-US" sz="1200" kern="1200" dirty="0">
            <a:solidFill>
              <a:schemeClr val="tx1"/>
            </a:solidFill>
            <a:latin typeface="Arial Black" panose="020B0A04020102020204" pitchFamily="34" charset="0"/>
            <a:cs typeface="Arial" panose="020B0604020202020204" pitchFamily="34" charset="0"/>
          </a:endParaRPr>
        </a:p>
      </dsp:txBody>
      <dsp:txXfrm>
        <a:off x="1312702" y="3968553"/>
        <a:ext cx="1540656" cy="1332850"/>
      </dsp:txXfrm>
    </dsp:sp>
    <dsp:sp modelId="{D0E43945-11D2-41CE-9CED-2E9381CCBD0C}">
      <dsp:nvSpPr>
        <dsp:cNvPr id="0" name=""/>
        <dsp:cNvSpPr/>
      </dsp:nvSpPr>
      <dsp:spPr>
        <a:xfrm>
          <a:off x="930805" y="1223467"/>
          <a:ext cx="2304450" cy="1993620"/>
        </a:xfrm>
        <a:prstGeom prst="hexagon">
          <a:avLst>
            <a:gd name="adj" fmla="val 28570"/>
            <a:gd name="vf" fmla="val 11547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it-IT" altLang="en-US" sz="1400" b="1" kern="1200" dirty="0">
              <a:solidFill>
                <a:schemeClr val="tx1"/>
              </a:solidFill>
              <a:latin typeface="Arial Black" panose="020B0A04020102020204" pitchFamily="34" charset="0"/>
              <a:cs typeface="Arial" panose="020B0604020202020204" pitchFamily="34" charset="0"/>
            </a:rPr>
            <a:t>Indicatori ai regimului de oxigen:</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oxigen dizolvat</a:t>
          </a:r>
        </a:p>
        <a:p>
          <a:pPr marL="0" lvl="0" indent="0" algn="ctr" defTabSz="622300">
            <a:lnSpc>
              <a:spcPct val="90000"/>
            </a:lnSpc>
            <a:spcBef>
              <a:spcPct val="0"/>
            </a:spcBef>
            <a:spcAft>
              <a:spcPct val="35000"/>
            </a:spcAft>
            <a:buNone/>
          </a:pPr>
          <a:r>
            <a:rPr lang="en-GB" altLang="en-US" sz="1000" kern="1200" dirty="0">
              <a:solidFill>
                <a:schemeClr val="tx1"/>
              </a:solidFill>
              <a:latin typeface="Arial Black" panose="020B0A04020102020204" pitchFamily="34" charset="0"/>
              <a:cs typeface="Arial" panose="020B0604020202020204" pitchFamily="34" charset="0"/>
            </a:rPr>
            <a:t>- CBO5 </a:t>
          </a:r>
        </a:p>
        <a:p>
          <a:pPr marL="0" lvl="0" indent="0" algn="ctr" defTabSz="622300">
            <a:lnSpc>
              <a:spcPct val="90000"/>
            </a:lnSpc>
            <a:spcBef>
              <a:spcPct val="0"/>
            </a:spcBef>
            <a:spcAft>
              <a:spcPct val="35000"/>
            </a:spcAft>
            <a:buNone/>
          </a:pPr>
          <a:r>
            <a:rPr lang="it-IT" altLang="en-US" sz="1000" kern="1200" dirty="0">
              <a:solidFill>
                <a:schemeClr val="tx1"/>
              </a:solidFill>
              <a:latin typeface="Arial Black" panose="020B0A04020102020204" pitchFamily="34" charset="0"/>
              <a:cs typeface="Arial" panose="020B0604020202020204" pitchFamily="34" charset="0"/>
            </a:rPr>
            <a:t> </a:t>
          </a:r>
          <a:endParaRPr lang="en-GB" altLang="en-US" sz="1000" kern="1200" dirty="0">
            <a:solidFill>
              <a:schemeClr val="tx1"/>
            </a:solidFill>
            <a:latin typeface="Arial Black" panose="020B0A04020102020204" pitchFamily="34" charset="0"/>
            <a:cs typeface="Arial" panose="020B0604020202020204" pitchFamily="34" charset="0"/>
          </a:endParaRPr>
        </a:p>
      </dsp:txBody>
      <dsp:txXfrm>
        <a:off x="1312702" y="1553852"/>
        <a:ext cx="1540656" cy="1332850"/>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58FEB5-E8C6-3A80-493D-10CAD46A12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648C581-C775-98C2-8A72-CD05A2CA63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894724-09D4-4F07-9DDA-0BDFDA992456}" type="datetimeFigureOut">
              <a:rPr lang="en-US" smtClean="0"/>
              <a:t>5/19/2024</a:t>
            </a:fld>
            <a:endParaRPr lang="en-US" dirty="0"/>
          </a:p>
        </p:txBody>
      </p:sp>
      <p:sp>
        <p:nvSpPr>
          <p:cNvPr id="4" name="Footer Placeholder 3">
            <a:extLst>
              <a:ext uri="{FF2B5EF4-FFF2-40B4-BE49-F238E27FC236}">
                <a16:creationId xmlns:a16="http://schemas.microsoft.com/office/drawing/2014/main" id="{EFBBA7D3-DC7D-9A8E-6060-596812F9E5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396B5FF-CA0B-B91F-D0C8-5360C7A04B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C62FCD-D8A9-45DB-A117-7E517482F7AF}" type="slidenum">
              <a:rPr lang="en-US" smtClean="0"/>
              <a:t>‹#›</a:t>
            </a:fld>
            <a:endParaRPr lang="en-US" dirty="0"/>
          </a:p>
        </p:txBody>
      </p:sp>
    </p:spTree>
    <p:extLst>
      <p:ext uri="{BB962C8B-B14F-4D97-AF65-F5344CB8AC3E}">
        <p14:creationId xmlns:p14="http://schemas.microsoft.com/office/powerpoint/2010/main" val="1067096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1E0B70-0B2D-4454-9C0D-63442C140F78}" type="datetimeFigureOut">
              <a:rPr lang="en-US" smtClean="0"/>
              <a:t>5/19/2024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9ADCB-FF44-4D11-94CD-9544E5DFB95D}" type="slidenum">
              <a:rPr lang="en-US" smtClean="0"/>
              <a:t>‹#›</a:t>
            </a:fld>
            <a:endParaRPr lang="en-US" dirty="0"/>
          </a:p>
        </p:txBody>
      </p:sp>
    </p:spTree>
    <p:extLst>
      <p:ext uri="{BB962C8B-B14F-4D97-AF65-F5344CB8AC3E}">
        <p14:creationId xmlns:p14="http://schemas.microsoft.com/office/powerpoint/2010/main" val="81256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Google Shape;134;g1107ee2aecd_0_1:notes">
            <a:extLst>
              <a:ext uri="{FF2B5EF4-FFF2-40B4-BE49-F238E27FC236}">
                <a16:creationId xmlns:a16="http://schemas.microsoft.com/office/drawing/2014/main" id="{8C63FBC2-693D-474B-5511-500A03591E75}"/>
              </a:ext>
            </a:extLst>
          </p:cNvPr>
          <p:cNvSpPr>
            <a:spLocks noGrp="1" noRot="1" noChangeAspect="1" noTextEdit="1"/>
          </p:cNvSpPr>
          <p:nvPr>
            <p:ph type="sldImg" idx="2"/>
          </p:nvPr>
        </p:nvSpPr>
        <p:spPr>
          <a:xfrm>
            <a:off x="381000" y="685800"/>
            <a:ext cx="6096000" cy="3429000"/>
          </a:xfrm>
          <a:noFill/>
          <a:ln>
            <a:headEnd/>
            <a:tailEnd/>
          </a:ln>
        </p:spPr>
      </p:sp>
      <p:sp>
        <p:nvSpPr>
          <p:cNvPr id="13315" name="Google Shape;135;g1107ee2aecd_0_1:notes">
            <a:extLst>
              <a:ext uri="{FF2B5EF4-FFF2-40B4-BE49-F238E27FC236}">
                <a16:creationId xmlns:a16="http://schemas.microsoft.com/office/drawing/2014/main" id="{4F96CA7E-A380-60B6-C284-3B0E26496153}"/>
              </a:ext>
            </a:extLst>
          </p:cNvPr>
          <p:cNvSpPr txBox="1">
            <a:spLocks noGrp="1" noChangeArrowheads="1"/>
          </p:cNvSpPr>
          <p:nvPr>
            <p:ph type="body" idx="1"/>
          </p:nvPr>
        </p:nvSpPr>
        <p:spPr>
          <a:xfrm>
            <a:off x="685800" y="4343400"/>
            <a:ext cx="5486400" cy="4114800"/>
          </a:xfrm>
        </p:spPr>
        <p:txBody>
          <a:bodyPr tIns="91425" bIns="91425"/>
          <a:lstStyle/>
          <a:p>
            <a:pPr marL="0" indent="0"/>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Google Shape;75;p3:notes">
            <a:extLst>
              <a:ext uri="{FF2B5EF4-FFF2-40B4-BE49-F238E27FC236}">
                <a16:creationId xmlns:a16="http://schemas.microsoft.com/office/drawing/2014/main" id="{1D616840-1B8D-353E-6318-57CC79986984}"/>
              </a:ext>
            </a:extLst>
          </p:cNvPr>
          <p:cNvSpPr txBox="1">
            <a:spLocks noGrp="1" noChangeArrowheads="1"/>
          </p:cNvSpPr>
          <p:nvPr>
            <p:ph type="body" idx="1"/>
          </p:nvPr>
        </p:nvSpPr>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5363" name="Google Shape;76;p3:notes">
            <a:extLst>
              <a:ext uri="{FF2B5EF4-FFF2-40B4-BE49-F238E27FC236}">
                <a16:creationId xmlns:a16="http://schemas.microsoft.com/office/drawing/2014/main" id="{73F87D99-F6D7-7FF0-292B-97E244F2DD81}"/>
              </a:ext>
            </a:extLst>
          </p:cNvPr>
          <p:cNvSpPr>
            <a:spLocks noGrp="1" noRot="1" noChangeAspect="1" noTextEdit="1"/>
          </p:cNvSpPr>
          <p:nvPr>
            <p:ph type="sldImg" idx="2"/>
          </p:nvPr>
        </p:nvSpPr>
        <p:spPr>
          <a:noFill/>
          <a:ln>
            <a:headEnd/>
            <a:tailEn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84;p4:notes">
            <a:extLst>
              <a:ext uri="{FF2B5EF4-FFF2-40B4-BE49-F238E27FC236}">
                <a16:creationId xmlns:a16="http://schemas.microsoft.com/office/drawing/2014/main" id="{27EA8704-7F35-0CAD-F773-A34D7E7B9175}"/>
              </a:ext>
            </a:extLst>
          </p:cNvPr>
          <p:cNvSpPr txBox="1">
            <a:spLocks noGrp="1" noChangeArrowheads="1"/>
          </p:cNvSpPr>
          <p:nvPr>
            <p:ph type="body" idx="1"/>
          </p:nvPr>
        </p:nvSpPr>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7411" name="Google Shape;85;p4:notes">
            <a:extLst>
              <a:ext uri="{FF2B5EF4-FFF2-40B4-BE49-F238E27FC236}">
                <a16:creationId xmlns:a16="http://schemas.microsoft.com/office/drawing/2014/main" id="{9D24B976-B4E6-4BCB-E720-E0D0F51E11CB}"/>
              </a:ext>
            </a:extLst>
          </p:cNvPr>
          <p:cNvSpPr>
            <a:spLocks noGrp="1" noRot="1" noChangeAspect="1" noTextEdi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678;g10fb8978c53_0_135:notes">
            <a:extLst>
              <a:ext uri="{FF2B5EF4-FFF2-40B4-BE49-F238E27FC236}">
                <a16:creationId xmlns:a16="http://schemas.microsoft.com/office/drawing/2014/main" id="{DA57123B-4563-BF63-1990-C2E20ACE1F98}"/>
              </a:ext>
            </a:extLst>
          </p:cNvPr>
          <p:cNvSpPr>
            <a:spLocks noGrp="1" noRot="1" noChangeAspect="1" noTextEdit="1"/>
          </p:cNvSpPr>
          <p:nvPr>
            <p:ph type="sldImg" idx="2"/>
          </p:nvPr>
        </p:nvSpPr>
        <p:spPr>
          <a:xfrm>
            <a:off x="381000" y="685800"/>
            <a:ext cx="6096000" cy="3429000"/>
          </a:xfrm>
          <a:noFill/>
          <a:ln>
            <a:headEnd/>
            <a:tailEnd/>
          </a:ln>
        </p:spPr>
      </p:sp>
      <p:sp>
        <p:nvSpPr>
          <p:cNvPr id="19459" name="Google Shape;679;g10fb8978c53_0_135:notes">
            <a:extLst>
              <a:ext uri="{FF2B5EF4-FFF2-40B4-BE49-F238E27FC236}">
                <a16:creationId xmlns:a16="http://schemas.microsoft.com/office/drawing/2014/main" id="{B6F9F188-BA0A-1848-DC96-9BAEFDD8099B}"/>
              </a:ext>
            </a:extLst>
          </p:cNvPr>
          <p:cNvSpPr txBox="1">
            <a:spLocks noGrp="1" noChangeArrowheads="1"/>
          </p:cNvSpPr>
          <p:nvPr>
            <p:ph type="body" idx="1"/>
          </p:nvPr>
        </p:nvSpPr>
        <p:spPr>
          <a:xfrm>
            <a:off x="685800" y="4343400"/>
            <a:ext cx="5486400" cy="4114800"/>
          </a:xfrm>
        </p:spPr>
        <p:txBody>
          <a:bodyPr tIns="91425" bIns="91425"/>
          <a:lstStyle/>
          <a:p>
            <a:pPr marL="0" indent="0"/>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852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Google Shape;84;p4:notes">
            <a:extLst>
              <a:ext uri="{FF2B5EF4-FFF2-40B4-BE49-F238E27FC236}">
                <a16:creationId xmlns:a16="http://schemas.microsoft.com/office/drawing/2014/main" id="{27EA8704-7F35-0CAD-F773-A34D7E7B9175}"/>
              </a:ext>
            </a:extLst>
          </p:cNvPr>
          <p:cNvSpPr txBox="1">
            <a:spLocks noGrp="1" noChangeArrowheads="1"/>
          </p:cNvSpPr>
          <p:nvPr>
            <p:ph type="body" idx="1"/>
          </p:nvPr>
        </p:nvSpPr>
        <p:spPr/>
        <p:txBody>
          <a:bodyPr/>
          <a:lstStyle/>
          <a:p>
            <a:pPr marL="0" indent="0" eaLnBrk="1" hangingPunct="1">
              <a:buSzPts val="1400"/>
            </a:pPr>
            <a:endParaRPr lang="en-US" altLang="en-US" sz="1200" dirty="0">
              <a:latin typeface="Calibri" panose="020F0502020204030204" pitchFamily="34" charset="0"/>
              <a:cs typeface="Calibri" panose="020F0502020204030204" pitchFamily="34" charset="0"/>
              <a:sym typeface="Calibri" panose="020F0502020204030204" pitchFamily="34" charset="0"/>
            </a:endParaRPr>
          </a:p>
        </p:txBody>
      </p:sp>
      <p:sp>
        <p:nvSpPr>
          <p:cNvPr id="17411" name="Google Shape;85;p4:notes">
            <a:extLst>
              <a:ext uri="{FF2B5EF4-FFF2-40B4-BE49-F238E27FC236}">
                <a16:creationId xmlns:a16="http://schemas.microsoft.com/office/drawing/2014/main" id="{9D24B976-B4E6-4BCB-E720-E0D0F51E11CB}"/>
              </a:ext>
            </a:extLst>
          </p:cNvPr>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50584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678;g10fb8978c53_0_135:notes">
            <a:extLst>
              <a:ext uri="{FF2B5EF4-FFF2-40B4-BE49-F238E27FC236}">
                <a16:creationId xmlns:a16="http://schemas.microsoft.com/office/drawing/2014/main" id="{DA57123B-4563-BF63-1990-C2E20ACE1F98}"/>
              </a:ext>
            </a:extLst>
          </p:cNvPr>
          <p:cNvSpPr>
            <a:spLocks noGrp="1" noRot="1" noChangeAspect="1" noTextEdit="1"/>
          </p:cNvSpPr>
          <p:nvPr>
            <p:ph type="sldImg" idx="2"/>
          </p:nvPr>
        </p:nvSpPr>
        <p:spPr>
          <a:xfrm>
            <a:off x="381000" y="685800"/>
            <a:ext cx="6096000" cy="3429000"/>
          </a:xfrm>
          <a:noFill/>
          <a:ln>
            <a:headEnd/>
            <a:tailEnd/>
          </a:ln>
        </p:spPr>
      </p:sp>
      <p:sp>
        <p:nvSpPr>
          <p:cNvPr id="19459" name="Google Shape;679;g10fb8978c53_0_135:notes">
            <a:extLst>
              <a:ext uri="{FF2B5EF4-FFF2-40B4-BE49-F238E27FC236}">
                <a16:creationId xmlns:a16="http://schemas.microsoft.com/office/drawing/2014/main" id="{B6F9F188-BA0A-1848-DC96-9BAEFDD8099B}"/>
              </a:ext>
            </a:extLst>
          </p:cNvPr>
          <p:cNvSpPr txBox="1">
            <a:spLocks noGrp="1" noChangeArrowheads="1"/>
          </p:cNvSpPr>
          <p:nvPr>
            <p:ph type="body" idx="1"/>
          </p:nvPr>
        </p:nvSpPr>
        <p:spPr>
          <a:xfrm>
            <a:off x="685800" y="4343400"/>
            <a:ext cx="5486400" cy="4114800"/>
          </a:xfrm>
        </p:spPr>
        <p:txBody>
          <a:bodyPr tIns="91425" bIns="91425"/>
          <a:lstStyle/>
          <a:p>
            <a:pPr marL="0" indent="0"/>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133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Google Shape;678;g10fb8978c53_0_135:notes">
            <a:extLst>
              <a:ext uri="{FF2B5EF4-FFF2-40B4-BE49-F238E27FC236}">
                <a16:creationId xmlns:a16="http://schemas.microsoft.com/office/drawing/2014/main" id="{DA57123B-4563-BF63-1990-C2E20ACE1F98}"/>
              </a:ext>
            </a:extLst>
          </p:cNvPr>
          <p:cNvSpPr>
            <a:spLocks noGrp="1" noRot="1" noChangeAspect="1" noTextEdit="1"/>
          </p:cNvSpPr>
          <p:nvPr>
            <p:ph type="sldImg" idx="2"/>
          </p:nvPr>
        </p:nvSpPr>
        <p:spPr>
          <a:xfrm>
            <a:off x="381000" y="685800"/>
            <a:ext cx="6096000" cy="3429000"/>
          </a:xfrm>
          <a:noFill/>
          <a:ln>
            <a:headEnd/>
            <a:tailEnd/>
          </a:ln>
        </p:spPr>
      </p:sp>
      <p:sp>
        <p:nvSpPr>
          <p:cNvPr id="19459" name="Google Shape;679;g10fb8978c53_0_135:notes">
            <a:extLst>
              <a:ext uri="{FF2B5EF4-FFF2-40B4-BE49-F238E27FC236}">
                <a16:creationId xmlns:a16="http://schemas.microsoft.com/office/drawing/2014/main" id="{B6F9F188-BA0A-1848-DC96-9BAEFDD8099B}"/>
              </a:ext>
            </a:extLst>
          </p:cNvPr>
          <p:cNvSpPr txBox="1">
            <a:spLocks noGrp="1" noChangeArrowheads="1"/>
          </p:cNvSpPr>
          <p:nvPr>
            <p:ph type="body" idx="1"/>
          </p:nvPr>
        </p:nvSpPr>
        <p:spPr>
          <a:xfrm>
            <a:off x="685800" y="4343400"/>
            <a:ext cx="5486400" cy="4114800"/>
          </a:xfrm>
        </p:spPr>
        <p:txBody>
          <a:bodyPr tIns="91425" bIns="91425"/>
          <a:lstStyle/>
          <a:p>
            <a:pPr marL="0" indent="0"/>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602" name="Google Shape;678;g10fb8978c53_0_135:notes">
            <a:extLst>
              <a:ext uri="{FF2B5EF4-FFF2-40B4-BE49-F238E27FC236}">
                <a16:creationId xmlns:a16="http://schemas.microsoft.com/office/drawing/2014/main" id="{C8D2244E-F46F-0D96-7A4A-C04258046955}"/>
              </a:ext>
            </a:extLst>
          </p:cNvPr>
          <p:cNvSpPr>
            <a:spLocks noGrp="1" noRot="1" noChangeAspect="1" noTextEdit="1"/>
          </p:cNvSpPr>
          <p:nvPr>
            <p:ph type="sldImg" idx="2"/>
          </p:nvPr>
        </p:nvSpPr>
        <p:spPr>
          <a:xfrm>
            <a:off x="381000" y="685800"/>
            <a:ext cx="6096000" cy="3429000"/>
          </a:xfrm>
          <a:noFill/>
          <a:ln>
            <a:headEnd/>
            <a:tailEnd/>
          </a:ln>
        </p:spPr>
      </p:sp>
      <p:sp>
        <p:nvSpPr>
          <p:cNvPr id="25603" name="Google Shape;679;g10fb8978c53_0_135:notes">
            <a:extLst>
              <a:ext uri="{FF2B5EF4-FFF2-40B4-BE49-F238E27FC236}">
                <a16:creationId xmlns:a16="http://schemas.microsoft.com/office/drawing/2014/main" id="{1F9BB6AD-0C14-339E-37D3-BF00DD0CEFB9}"/>
              </a:ext>
            </a:extLst>
          </p:cNvPr>
          <p:cNvSpPr txBox="1">
            <a:spLocks noGrp="1" noChangeArrowheads="1"/>
          </p:cNvSpPr>
          <p:nvPr>
            <p:ph type="body" idx="1"/>
          </p:nvPr>
        </p:nvSpPr>
        <p:spPr>
          <a:xfrm>
            <a:off x="685800" y="4343400"/>
            <a:ext cx="5486400" cy="4114800"/>
          </a:xfrm>
        </p:spPr>
        <p:txBody>
          <a:bodyPr tIns="91425" bIns="91425"/>
          <a:lstStyle/>
          <a:p>
            <a:pPr marL="0" indent="0"/>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Google Shape;143;g1107ee2aecd_0_6:notes">
            <a:extLst>
              <a:ext uri="{FF2B5EF4-FFF2-40B4-BE49-F238E27FC236}">
                <a16:creationId xmlns:a16="http://schemas.microsoft.com/office/drawing/2014/main" id="{703039F0-DDF6-401A-6368-C45D7E289E0B}"/>
              </a:ext>
            </a:extLst>
          </p:cNvPr>
          <p:cNvSpPr>
            <a:spLocks noGrp="1" noRot="1" noChangeAspect="1" noTextEdit="1"/>
          </p:cNvSpPr>
          <p:nvPr>
            <p:ph type="sldImg" idx="2"/>
          </p:nvPr>
        </p:nvSpPr>
        <p:spPr>
          <a:xfrm>
            <a:off x="381000" y="685800"/>
            <a:ext cx="6096000" cy="3429000"/>
          </a:xfrm>
          <a:noFill/>
          <a:ln>
            <a:headEnd/>
            <a:tailEnd/>
          </a:ln>
        </p:spPr>
      </p:sp>
      <p:sp>
        <p:nvSpPr>
          <p:cNvPr id="22531" name="Google Shape;144;g1107ee2aecd_0_6:notes">
            <a:extLst>
              <a:ext uri="{FF2B5EF4-FFF2-40B4-BE49-F238E27FC236}">
                <a16:creationId xmlns:a16="http://schemas.microsoft.com/office/drawing/2014/main" id="{29411A94-836B-E498-14C1-E898CF988081}"/>
              </a:ext>
            </a:extLst>
          </p:cNvPr>
          <p:cNvSpPr txBox="1">
            <a:spLocks noGrp="1" noChangeArrowheads="1"/>
          </p:cNvSpPr>
          <p:nvPr>
            <p:ph type="body" idx="1"/>
          </p:nvPr>
        </p:nvSpPr>
        <p:spPr>
          <a:xfrm>
            <a:off x="685800" y="4343400"/>
            <a:ext cx="5486400" cy="4114800"/>
          </a:xfrm>
        </p:spPr>
        <p:txBody>
          <a:bodyPr tIns="91425" bIns="91425"/>
          <a:lstStyle/>
          <a:p>
            <a:pPr marL="0" indent="0"/>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15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76A059-0727-59BF-99E8-577EE0A77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Date Placeholder 9">
            <a:extLst>
              <a:ext uri="{FF2B5EF4-FFF2-40B4-BE49-F238E27FC236}">
                <a16:creationId xmlns:a16="http://schemas.microsoft.com/office/drawing/2014/main" id="{CB65C056-B1A7-7FF8-5965-B3650A744900}"/>
              </a:ext>
            </a:extLst>
          </p:cNvPr>
          <p:cNvSpPr>
            <a:spLocks noGrp="1"/>
          </p:cNvSpPr>
          <p:nvPr>
            <p:ph type="dt" sz="half" idx="10"/>
          </p:nvPr>
        </p:nvSpPr>
        <p:spPr/>
        <p:txBody>
          <a:bodyPr/>
          <a:lstStyle/>
          <a:p>
            <a:fld id="{EB9B8737-127D-4908-932B-731DE6930369}" type="datetime1">
              <a:rPr lang="en-US" smtClean="0"/>
              <a:t>5/19/2024</a:t>
            </a:fld>
            <a:endParaRPr lang="en-US" dirty="0"/>
          </a:p>
        </p:txBody>
      </p:sp>
      <p:sp>
        <p:nvSpPr>
          <p:cNvPr id="11" name="Footer Placeholder 10">
            <a:extLst>
              <a:ext uri="{FF2B5EF4-FFF2-40B4-BE49-F238E27FC236}">
                <a16:creationId xmlns:a16="http://schemas.microsoft.com/office/drawing/2014/main" id="{43454174-9D12-C596-18E0-9C3B2A95332A}"/>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C4464E70-28DA-BB7E-E872-926FCA585B8B}"/>
              </a:ext>
            </a:extLst>
          </p:cNvPr>
          <p:cNvSpPr>
            <a:spLocks noGrp="1"/>
          </p:cNvSpPr>
          <p:nvPr>
            <p:ph type="sldNum" sz="quarter" idx="12"/>
          </p:nvPr>
        </p:nvSpPr>
        <p:spPr>
          <a:xfrm>
            <a:off x="8610600" y="6356350"/>
            <a:ext cx="2743200" cy="365125"/>
          </a:xfrm>
          <a:prstGeom prst="rect">
            <a:avLst/>
          </a:prstGeom>
        </p:spPr>
        <p:txBody>
          <a:bodyPr/>
          <a:lstStyle/>
          <a:p>
            <a:fld id="{BBE5057F-7482-41AE-BBDB-C83C2F3461DE}" type="slidenum">
              <a:rPr lang="en-US" smtClean="0"/>
              <a:t>‹#›</a:t>
            </a:fld>
            <a:endParaRPr lang="en-US" dirty="0"/>
          </a:p>
        </p:txBody>
      </p:sp>
      <p:sp>
        <p:nvSpPr>
          <p:cNvPr id="15" name="Title 14">
            <a:extLst>
              <a:ext uri="{FF2B5EF4-FFF2-40B4-BE49-F238E27FC236}">
                <a16:creationId xmlns:a16="http://schemas.microsoft.com/office/drawing/2014/main" id="{107A79B4-F12F-0B57-BE23-C003FE3F04E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1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5A113-4075-8F72-7862-87499373AE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85D07-1D31-8F87-D767-AAC820751A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8B13C3-5CD5-C3AA-CDCE-CCECAFFEDEAB}"/>
              </a:ext>
            </a:extLst>
          </p:cNvPr>
          <p:cNvSpPr>
            <a:spLocks noGrp="1"/>
          </p:cNvSpPr>
          <p:nvPr>
            <p:ph type="dt" sz="half" idx="10"/>
          </p:nvPr>
        </p:nvSpPr>
        <p:spPr/>
        <p:txBody>
          <a:bodyPr/>
          <a:lstStyle/>
          <a:p>
            <a:fld id="{D2840CA8-5CE1-4958-B669-D933AA49FA40}" type="datetime1">
              <a:rPr lang="en-US" smtClean="0"/>
              <a:t>5/19/2024</a:t>
            </a:fld>
            <a:endParaRPr lang="en-US" dirty="0"/>
          </a:p>
        </p:txBody>
      </p:sp>
      <p:sp>
        <p:nvSpPr>
          <p:cNvPr id="5" name="Footer Placeholder 4">
            <a:extLst>
              <a:ext uri="{FF2B5EF4-FFF2-40B4-BE49-F238E27FC236}">
                <a16:creationId xmlns:a16="http://schemas.microsoft.com/office/drawing/2014/main" id="{6C2768F2-FD99-3CF5-F7F2-46FDE2F9B292}"/>
              </a:ext>
            </a:extLst>
          </p:cNvPr>
          <p:cNvSpPr>
            <a:spLocks noGrp="1"/>
          </p:cNvSpPr>
          <p:nvPr>
            <p:ph type="ftr" sz="quarter" idx="11"/>
          </p:nvPr>
        </p:nvSpPr>
        <p:spPr/>
        <p:txBody>
          <a:bodyPr/>
          <a:lstStyle/>
          <a:p>
            <a:endParaRPr lang="en-US" dirty="0"/>
          </a:p>
        </p:txBody>
      </p:sp>
      <p:sp>
        <p:nvSpPr>
          <p:cNvPr id="7" name="Slide Number Placeholder 4">
            <a:extLst>
              <a:ext uri="{FF2B5EF4-FFF2-40B4-BE49-F238E27FC236}">
                <a16:creationId xmlns:a16="http://schemas.microsoft.com/office/drawing/2014/main" id="{3EC49622-4FE3-B449-2292-88184B047481}"/>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97301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D4378C-BCD6-D0EC-73F4-F426025DBA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BA115D-71AF-967D-2312-B5BDEFE0E0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8CDB7-E1FC-7FF0-47F9-FF05A8DAC060}"/>
              </a:ext>
            </a:extLst>
          </p:cNvPr>
          <p:cNvSpPr>
            <a:spLocks noGrp="1"/>
          </p:cNvSpPr>
          <p:nvPr>
            <p:ph type="dt" sz="half" idx="10"/>
          </p:nvPr>
        </p:nvSpPr>
        <p:spPr/>
        <p:txBody>
          <a:bodyPr/>
          <a:lstStyle/>
          <a:p>
            <a:fld id="{F5F1163A-39AB-4876-8208-83F43F159039}" type="datetime1">
              <a:rPr lang="en-US" smtClean="0"/>
              <a:t>5/19/2024</a:t>
            </a:fld>
            <a:endParaRPr lang="en-US" dirty="0"/>
          </a:p>
        </p:txBody>
      </p:sp>
      <p:sp>
        <p:nvSpPr>
          <p:cNvPr id="5" name="Footer Placeholder 4">
            <a:extLst>
              <a:ext uri="{FF2B5EF4-FFF2-40B4-BE49-F238E27FC236}">
                <a16:creationId xmlns:a16="http://schemas.microsoft.com/office/drawing/2014/main" id="{7172E43B-2C2F-5E9B-ACCD-6AEA1DA50D31}"/>
              </a:ext>
            </a:extLst>
          </p:cNvPr>
          <p:cNvSpPr>
            <a:spLocks noGrp="1"/>
          </p:cNvSpPr>
          <p:nvPr>
            <p:ph type="ftr" sz="quarter" idx="11"/>
          </p:nvPr>
        </p:nvSpPr>
        <p:spPr/>
        <p:txBody>
          <a:bodyPr/>
          <a:lstStyle/>
          <a:p>
            <a:endParaRPr lang="en-US" dirty="0"/>
          </a:p>
        </p:txBody>
      </p:sp>
      <p:sp>
        <p:nvSpPr>
          <p:cNvPr id="7" name="Slide Number Placeholder 4">
            <a:extLst>
              <a:ext uri="{FF2B5EF4-FFF2-40B4-BE49-F238E27FC236}">
                <a16:creationId xmlns:a16="http://schemas.microsoft.com/office/drawing/2014/main" id="{44211ED7-BD8A-629D-8203-8375D7B6B937}"/>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418874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60000" y="593367"/>
            <a:ext cx="10272000" cy="763600"/>
          </a:xfrm>
          <a:prstGeom prst="rect">
            <a:avLst/>
          </a:prstGeom>
        </p:spPr>
        <p:txBody>
          <a:bodyPr spcFirstLastPara="1" tIns="91425" b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 name="Google Shape;17;p4"/>
          <p:cNvSpPr txBox="1">
            <a:spLocks noGrp="1"/>
          </p:cNvSpPr>
          <p:nvPr>
            <p:ph type="body" idx="1"/>
          </p:nvPr>
        </p:nvSpPr>
        <p:spPr>
          <a:xfrm>
            <a:off x="960000" y="1536633"/>
            <a:ext cx="10272000" cy="4555200"/>
          </a:xfrm>
          <a:prstGeom prst="rect">
            <a:avLst/>
          </a:prstGeom>
        </p:spPr>
        <p:txBody>
          <a:bodyPr spcFirstLastPara="1" tIns="91425" bIns="91425">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444763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960000" y="2323700"/>
            <a:ext cx="3115200" cy="703600"/>
          </a:xfrm>
          <a:prstGeom prst="rect">
            <a:avLst/>
          </a:prstGeom>
        </p:spPr>
        <p:txBody>
          <a:bodyPr spcFirstLastPara="1" tIns="91425" bIns="91425">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Google Shape;42;p13"/>
          <p:cNvSpPr txBox="1">
            <a:spLocks noGrp="1"/>
          </p:cNvSpPr>
          <p:nvPr>
            <p:ph type="title" idx="2"/>
          </p:nvPr>
        </p:nvSpPr>
        <p:spPr>
          <a:xfrm>
            <a:off x="2018133" y="1532800"/>
            <a:ext cx="998800" cy="791200"/>
          </a:xfrm>
          <a:prstGeom prst="rect">
            <a:avLst/>
          </a:prstGeom>
          <a:noFill/>
        </p:spPr>
        <p:txBody>
          <a:bodyPr spcFirstLastPara="1" tIns="91425" bIns="91425">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43" name="Google Shape;43;p13"/>
          <p:cNvSpPr txBox="1">
            <a:spLocks noGrp="1"/>
          </p:cNvSpPr>
          <p:nvPr>
            <p:ph type="subTitle" idx="1"/>
          </p:nvPr>
        </p:nvSpPr>
        <p:spPr>
          <a:xfrm>
            <a:off x="960000" y="2957320"/>
            <a:ext cx="3115200" cy="646400"/>
          </a:xfrm>
          <a:prstGeom prst="rect">
            <a:avLst/>
          </a:prstGeom>
        </p:spPr>
        <p:txBody>
          <a:bodyPr spcFirstLastPara="1" tIns="91425" bIns="91425" anchor="ctr">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13"/>
          <p:cNvSpPr txBox="1">
            <a:spLocks noGrp="1"/>
          </p:cNvSpPr>
          <p:nvPr>
            <p:ph type="title" idx="3"/>
          </p:nvPr>
        </p:nvSpPr>
        <p:spPr>
          <a:xfrm>
            <a:off x="4538400" y="2323700"/>
            <a:ext cx="3115200" cy="703600"/>
          </a:xfrm>
          <a:prstGeom prst="rect">
            <a:avLst/>
          </a:prstGeom>
        </p:spPr>
        <p:txBody>
          <a:bodyPr spcFirstLastPara="1" tIns="91425" bIns="91425">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5" name="Google Shape;45;p13"/>
          <p:cNvSpPr txBox="1">
            <a:spLocks noGrp="1"/>
          </p:cNvSpPr>
          <p:nvPr>
            <p:ph type="title" idx="4"/>
          </p:nvPr>
        </p:nvSpPr>
        <p:spPr>
          <a:xfrm>
            <a:off x="5596617" y="1532800"/>
            <a:ext cx="998800" cy="791200"/>
          </a:xfrm>
          <a:prstGeom prst="rect">
            <a:avLst/>
          </a:prstGeom>
          <a:noFill/>
        </p:spPr>
        <p:txBody>
          <a:bodyPr spcFirstLastPara="1" tIns="91425" bIns="91425">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46" name="Google Shape;46;p13"/>
          <p:cNvSpPr txBox="1">
            <a:spLocks noGrp="1"/>
          </p:cNvSpPr>
          <p:nvPr>
            <p:ph type="subTitle" idx="5"/>
          </p:nvPr>
        </p:nvSpPr>
        <p:spPr>
          <a:xfrm>
            <a:off x="4538400" y="2957320"/>
            <a:ext cx="3115200" cy="646400"/>
          </a:xfrm>
          <a:prstGeom prst="rect">
            <a:avLst/>
          </a:prstGeom>
        </p:spPr>
        <p:txBody>
          <a:bodyPr spcFirstLastPara="1" tIns="91425" bIns="91425" anchor="ctr">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p:nvPr>
        </p:nvSpPr>
        <p:spPr>
          <a:xfrm>
            <a:off x="8116800" y="2323700"/>
            <a:ext cx="3115200" cy="703600"/>
          </a:xfrm>
          <a:prstGeom prst="rect">
            <a:avLst/>
          </a:prstGeom>
        </p:spPr>
        <p:txBody>
          <a:bodyPr spcFirstLastPara="1" tIns="91425" bIns="91425">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8" name="Google Shape;48;p13"/>
          <p:cNvSpPr txBox="1">
            <a:spLocks noGrp="1"/>
          </p:cNvSpPr>
          <p:nvPr>
            <p:ph type="title" idx="7"/>
          </p:nvPr>
        </p:nvSpPr>
        <p:spPr>
          <a:xfrm>
            <a:off x="9175017" y="1532800"/>
            <a:ext cx="998800" cy="791200"/>
          </a:xfrm>
          <a:prstGeom prst="rect">
            <a:avLst/>
          </a:prstGeom>
          <a:noFill/>
        </p:spPr>
        <p:txBody>
          <a:bodyPr spcFirstLastPara="1" tIns="91425" bIns="91425">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49" name="Google Shape;49;p13"/>
          <p:cNvSpPr txBox="1">
            <a:spLocks noGrp="1"/>
          </p:cNvSpPr>
          <p:nvPr>
            <p:ph type="subTitle" idx="8"/>
          </p:nvPr>
        </p:nvSpPr>
        <p:spPr>
          <a:xfrm>
            <a:off x="8116800" y="2957320"/>
            <a:ext cx="3115200" cy="646400"/>
          </a:xfrm>
          <a:prstGeom prst="rect">
            <a:avLst/>
          </a:prstGeom>
        </p:spPr>
        <p:txBody>
          <a:bodyPr spcFirstLastPara="1" tIns="91425" bIns="91425" anchor="ctr">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 name="Google Shape;50;p13"/>
          <p:cNvSpPr txBox="1">
            <a:spLocks noGrp="1"/>
          </p:cNvSpPr>
          <p:nvPr>
            <p:ph type="title" idx="9"/>
          </p:nvPr>
        </p:nvSpPr>
        <p:spPr>
          <a:xfrm>
            <a:off x="960000" y="4709567"/>
            <a:ext cx="3115200" cy="703600"/>
          </a:xfrm>
          <a:prstGeom prst="rect">
            <a:avLst/>
          </a:prstGeom>
        </p:spPr>
        <p:txBody>
          <a:bodyPr spcFirstLastPara="1" tIns="91425" bIns="91425">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3"/>
          <p:cNvSpPr txBox="1">
            <a:spLocks noGrp="1"/>
          </p:cNvSpPr>
          <p:nvPr>
            <p:ph type="title" idx="13"/>
          </p:nvPr>
        </p:nvSpPr>
        <p:spPr>
          <a:xfrm>
            <a:off x="2018200" y="3918667"/>
            <a:ext cx="998800" cy="791200"/>
          </a:xfrm>
          <a:prstGeom prst="rect">
            <a:avLst/>
          </a:prstGeom>
          <a:noFill/>
        </p:spPr>
        <p:txBody>
          <a:bodyPr spcFirstLastPara="1" tIns="91425" bIns="91425">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52" name="Google Shape;52;p13"/>
          <p:cNvSpPr txBox="1">
            <a:spLocks noGrp="1"/>
          </p:cNvSpPr>
          <p:nvPr>
            <p:ph type="subTitle" idx="14"/>
          </p:nvPr>
        </p:nvSpPr>
        <p:spPr>
          <a:xfrm>
            <a:off x="960000" y="5343187"/>
            <a:ext cx="3115200" cy="646400"/>
          </a:xfrm>
          <a:prstGeom prst="rect">
            <a:avLst/>
          </a:prstGeom>
        </p:spPr>
        <p:txBody>
          <a:bodyPr spcFirstLastPara="1" tIns="91425" bIns="91425" anchor="ctr">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4538400" y="4709567"/>
            <a:ext cx="3115200" cy="703600"/>
          </a:xfrm>
          <a:prstGeom prst="rect">
            <a:avLst/>
          </a:prstGeom>
        </p:spPr>
        <p:txBody>
          <a:bodyPr spcFirstLastPara="1" tIns="91425" bIns="91425">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16"/>
          </p:nvPr>
        </p:nvSpPr>
        <p:spPr>
          <a:xfrm>
            <a:off x="5596617" y="3918667"/>
            <a:ext cx="998800" cy="791200"/>
          </a:xfrm>
          <a:prstGeom prst="rect">
            <a:avLst/>
          </a:prstGeom>
          <a:noFill/>
        </p:spPr>
        <p:txBody>
          <a:bodyPr spcFirstLastPara="1" tIns="91425" bIns="91425">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55" name="Google Shape;55;p13"/>
          <p:cNvSpPr txBox="1">
            <a:spLocks noGrp="1"/>
          </p:cNvSpPr>
          <p:nvPr>
            <p:ph type="subTitle" idx="17"/>
          </p:nvPr>
        </p:nvSpPr>
        <p:spPr>
          <a:xfrm>
            <a:off x="4538400" y="5343187"/>
            <a:ext cx="3115200" cy="646400"/>
          </a:xfrm>
          <a:prstGeom prst="rect">
            <a:avLst/>
          </a:prstGeom>
        </p:spPr>
        <p:txBody>
          <a:bodyPr spcFirstLastPara="1" tIns="91425" bIns="91425" anchor="ctr">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 name="Google Shape;56;p13"/>
          <p:cNvSpPr txBox="1">
            <a:spLocks noGrp="1"/>
          </p:cNvSpPr>
          <p:nvPr>
            <p:ph type="title" idx="18"/>
          </p:nvPr>
        </p:nvSpPr>
        <p:spPr>
          <a:xfrm>
            <a:off x="8116800" y="4709567"/>
            <a:ext cx="3115200" cy="703600"/>
          </a:xfrm>
          <a:prstGeom prst="rect">
            <a:avLst/>
          </a:prstGeom>
        </p:spPr>
        <p:txBody>
          <a:bodyPr spcFirstLastPara="1" tIns="91425" bIns="91425">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 name="Google Shape;57;p13"/>
          <p:cNvSpPr txBox="1">
            <a:spLocks noGrp="1"/>
          </p:cNvSpPr>
          <p:nvPr>
            <p:ph type="title" idx="19"/>
          </p:nvPr>
        </p:nvSpPr>
        <p:spPr>
          <a:xfrm>
            <a:off x="9175017" y="3918667"/>
            <a:ext cx="998800" cy="791200"/>
          </a:xfrm>
          <a:prstGeom prst="rect">
            <a:avLst/>
          </a:prstGeom>
          <a:noFill/>
        </p:spPr>
        <p:txBody>
          <a:bodyPr spcFirstLastPara="1" tIns="91425" bIns="91425">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lang="en-US"/>
              <a:t>Click to edit Master title style</a:t>
            </a:r>
            <a:endParaRPr/>
          </a:p>
        </p:txBody>
      </p:sp>
      <p:sp>
        <p:nvSpPr>
          <p:cNvPr id="58" name="Google Shape;58;p13"/>
          <p:cNvSpPr txBox="1">
            <a:spLocks noGrp="1"/>
          </p:cNvSpPr>
          <p:nvPr>
            <p:ph type="subTitle" idx="20"/>
          </p:nvPr>
        </p:nvSpPr>
        <p:spPr>
          <a:xfrm>
            <a:off x="8116800" y="5343187"/>
            <a:ext cx="3115200" cy="646400"/>
          </a:xfrm>
          <a:prstGeom prst="rect">
            <a:avLst/>
          </a:prstGeom>
        </p:spPr>
        <p:txBody>
          <a:bodyPr spcFirstLastPara="1" tIns="91425" bIns="91425" anchor="ctr">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13"/>
          <p:cNvSpPr txBox="1">
            <a:spLocks noGrp="1"/>
          </p:cNvSpPr>
          <p:nvPr>
            <p:ph type="title" idx="21"/>
          </p:nvPr>
        </p:nvSpPr>
        <p:spPr>
          <a:xfrm>
            <a:off x="960000" y="593367"/>
            <a:ext cx="10272000" cy="763600"/>
          </a:xfrm>
          <a:prstGeom prst="rect">
            <a:avLst/>
          </a:prstGeom>
        </p:spPr>
        <p:txBody>
          <a:bodyPr spcFirstLastPara="1" tIns="91425" b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98068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8"/>
        <p:cNvGrpSpPr/>
        <p:nvPr/>
      </p:nvGrpSpPr>
      <p:grpSpPr>
        <a:xfrm>
          <a:off x="0" y="0"/>
          <a:ext cx="0" cy="0"/>
          <a:chOff x="0" y="0"/>
          <a:chExt cx="0" cy="0"/>
        </a:xfrm>
      </p:grpSpPr>
      <p:sp>
        <p:nvSpPr>
          <p:cNvPr id="29" name="Google Shape;29;p11"/>
          <p:cNvSpPr txBox="1">
            <a:spLocks noGrp="1"/>
          </p:cNvSpPr>
          <p:nvPr>
            <p:ph type="title"/>
          </p:nvPr>
        </p:nvSpPr>
        <p:spPr>
          <a:xfrm>
            <a:off x="839788" y="1518248"/>
            <a:ext cx="3932237" cy="573657"/>
          </a:xfrm>
          <a:prstGeom prst="rect">
            <a:avLst/>
          </a:prstGeom>
          <a:noFill/>
          <a:ln>
            <a:noFill/>
          </a:ln>
        </p:spPr>
        <p:txBody>
          <a:bodyPr spcFirstLastPara="1" anchor="b">
            <a:noAutofit/>
          </a:bodyPr>
          <a:lstStyle>
            <a:lvl1pPr lvl="0" algn="l">
              <a:lnSpc>
                <a:spcPct val="90000"/>
              </a:lnSpc>
              <a:spcBef>
                <a:spcPts val="0"/>
              </a:spcBef>
              <a:spcAft>
                <a:spcPts val="0"/>
              </a:spcAft>
              <a:buClr>
                <a:schemeClr val="dk1"/>
              </a:buClr>
              <a:buSzPts val="1800"/>
              <a:buFont typeface="Helvetica Neue"/>
              <a:buNone/>
              <a:defRPr sz="1800">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1"/>
          <p:cNvSpPr>
            <a:spLocks noGrp="1"/>
          </p:cNvSpPr>
          <p:nvPr>
            <p:ph type="pic" idx="2"/>
          </p:nvPr>
        </p:nvSpPr>
        <p:spPr>
          <a:xfrm>
            <a:off x="5183188" y="1518247"/>
            <a:ext cx="6172200" cy="4649640"/>
          </a:xfrm>
          <a:prstGeom prst="rect">
            <a:avLst/>
          </a:prstGeom>
          <a:noFill/>
          <a:ln>
            <a:noFill/>
          </a:ln>
        </p:spPr>
        <p:txBody>
          <a:bodyPr spcFirstLastPara="1">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Helvetica Neue"/>
                <a:ea typeface="Helvetica Neue"/>
                <a:cs typeface="Helvetica Neue"/>
                <a:sym typeface="Helvetica Neue"/>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Helvetica Neue"/>
                <a:ea typeface="Helvetica Neue"/>
                <a:cs typeface="Helvetica Neue"/>
                <a:sym typeface="Helvetica Neue"/>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Helvetica Neue"/>
                <a:ea typeface="Helvetica Neue"/>
                <a:cs typeface="Helvetica Neue"/>
                <a:sym typeface="Helvetica Neue"/>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pPr lvl="0"/>
            <a:endParaRPr noProof="0" dirty="0">
              <a:sym typeface="Helvetica Neue"/>
            </a:endParaRPr>
          </a:p>
        </p:txBody>
      </p:sp>
      <p:sp>
        <p:nvSpPr>
          <p:cNvPr id="31" name="Google Shape;31;p11"/>
          <p:cNvSpPr txBox="1">
            <a:spLocks noGrp="1"/>
          </p:cNvSpPr>
          <p:nvPr>
            <p:ph type="body" idx="1"/>
          </p:nvPr>
        </p:nvSpPr>
        <p:spPr>
          <a:xfrm>
            <a:off x="839788" y="2182483"/>
            <a:ext cx="3932237" cy="3985404"/>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 name="Google Shape;32;p11">
            <a:extLst>
              <a:ext uri="{FF2B5EF4-FFF2-40B4-BE49-F238E27FC236}">
                <a16:creationId xmlns:a16="http://schemas.microsoft.com/office/drawing/2014/main" id="{11010488-254B-C336-1107-2995CE9A992F}"/>
              </a:ext>
            </a:extLst>
          </p:cNvPr>
          <p:cNvSpPr txBox="1">
            <a:spLocks noGrp="1" noChangeArrowheads="1"/>
          </p:cNvSpPr>
          <p:nvPr>
            <p:ph type="dt" idx="10"/>
          </p:nvPr>
        </p:nvSpPr>
        <p:spPr bwMode="auto">
          <a:xfrm>
            <a:off x="838200" y="6356351"/>
            <a:ext cx="2743200" cy="365125"/>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a:latin typeface="Helvetica Neue" charset="0"/>
                <a:cs typeface="Helvetica Neue" charset="0"/>
                <a:sym typeface="Helvetica Neue" charset="0"/>
              </a:defRPr>
            </a:lvl1pPr>
          </a:lstStyle>
          <a:p>
            <a:pPr>
              <a:defRPr/>
            </a:pPr>
            <a:endParaRPr lang="en-US" altLang="en-US" dirty="0"/>
          </a:p>
        </p:txBody>
      </p:sp>
      <p:sp>
        <p:nvSpPr>
          <p:cNvPr id="3" name="Google Shape;33;p11">
            <a:extLst>
              <a:ext uri="{FF2B5EF4-FFF2-40B4-BE49-F238E27FC236}">
                <a16:creationId xmlns:a16="http://schemas.microsoft.com/office/drawing/2014/main" id="{5C790D3E-6351-7C94-AA59-E2C34D4512C2}"/>
              </a:ext>
            </a:extLst>
          </p:cNvPr>
          <p:cNvSpPr txBox="1">
            <a:spLocks noGrp="1" noChangeArrowheads="1"/>
          </p:cNvSpPr>
          <p:nvPr>
            <p:ph type="ftr" idx="11"/>
          </p:nvPr>
        </p:nvSpPr>
        <p:spPr bwMode="auto">
          <a:xfrm>
            <a:off x="4038600" y="6356351"/>
            <a:ext cx="4114800" cy="365125"/>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a:latin typeface="Helvetica Neue" charset="0"/>
                <a:cs typeface="Helvetica Neue" charset="0"/>
                <a:sym typeface="Helvetica Neue" charset="0"/>
              </a:defRPr>
            </a:lvl1pPr>
          </a:lstStyle>
          <a:p>
            <a:pPr>
              <a:defRPr/>
            </a:pPr>
            <a:endParaRPr lang="en-US" altLang="en-US" dirty="0"/>
          </a:p>
        </p:txBody>
      </p:sp>
      <p:sp>
        <p:nvSpPr>
          <p:cNvPr id="4" name="Google Shape;34;p11">
            <a:extLst>
              <a:ext uri="{FF2B5EF4-FFF2-40B4-BE49-F238E27FC236}">
                <a16:creationId xmlns:a16="http://schemas.microsoft.com/office/drawing/2014/main" id="{78F5154A-A64B-D52B-DB93-04C1153AE5DE}"/>
              </a:ext>
            </a:extLst>
          </p:cNvPr>
          <p:cNvSpPr txBox="1">
            <a:spLocks noGrp="1" noChangeArrowheads="1"/>
          </p:cNvSpPr>
          <p:nvPr>
            <p:ph type="sldNum" idx="12"/>
          </p:nvPr>
        </p:nvSpPr>
        <p:spPr bwMode="auto">
          <a:xfrm>
            <a:off x="8610600" y="6356351"/>
            <a:ext cx="2743200" cy="365125"/>
          </a:xfrm>
          <a:prstGeom prst="rect">
            <a:avLst/>
          </a:prstGeom>
        </p:spPr>
        <p:txBody>
          <a:bodyPr vert="horz" wrap="square" lIns="91425" tIns="45700" rIns="91425" bIns="45700" numCol="1" anchor="t" anchorCtr="0" compatLnSpc="1">
            <a:prstTxWarp prst="textNoShape">
              <a:avLst/>
            </a:prstTxWarp>
          </a:bodyPr>
          <a:lstStyle>
            <a:lvl1pPr eaLnBrk="1" hangingPunct="1">
              <a:buClr>
                <a:srgbClr val="000000"/>
              </a:buClr>
              <a:buFont typeface="Arial" panose="020B0604020202020204" pitchFamily="34" charset="0"/>
              <a:buNone/>
              <a:defRPr sz="1800">
                <a:latin typeface="Helvetica Neue" charset="0"/>
                <a:cs typeface="Helvetica Neue" charset="0"/>
                <a:sym typeface="Helvetica Neue" charset="0"/>
              </a:defRPr>
            </a:lvl1pPr>
          </a:lstStyle>
          <a:p>
            <a:pPr>
              <a:defRPr/>
            </a:pPr>
            <a:fld id="{85C92A50-1B0B-4C5D-9647-27A8EBD175EA}" type="slidenum">
              <a:rPr lang="en-US" altLang="en-US"/>
              <a:pPr>
                <a:defRPr/>
              </a:pPr>
              <a:t>‹#›</a:t>
            </a:fld>
            <a:endParaRPr lang="en-US" altLang="en-US" dirty="0"/>
          </a:p>
        </p:txBody>
      </p:sp>
    </p:spTree>
    <p:extLst>
      <p:ext uri="{BB962C8B-B14F-4D97-AF65-F5344CB8AC3E}">
        <p14:creationId xmlns:p14="http://schemas.microsoft.com/office/powerpoint/2010/main" val="136107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EDC8-C1D4-96B9-6790-5B9DC0A23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6B7742-A5DF-8640-884B-5925C8857A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3D6A2-5C7B-D0C9-3B9D-D25E4A280D78}"/>
              </a:ext>
            </a:extLst>
          </p:cNvPr>
          <p:cNvSpPr>
            <a:spLocks noGrp="1"/>
          </p:cNvSpPr>
          <p:nvPr>
            <p:ph type="dt" sz="half" idx="10"/>
          </p:nvPr>
        </p:nvSpPr>
        <p:spPr/>
        <p:txBody>
          <a:bodyPr/>
          <a:lstStyle/>
          <a:p>
            <a:fld id="{C069DCC1-85F1-475E-9B24-A4E3F71BBD89}" type="datetime1">
              <a:rPr lang="en-US" smtClean="0"/>
              <a:t>5/19/2024</a:t>
            </a:fld>
            <a:endParaRPr lang="en-US" dirty="0"/>
          </a:p>
        </p:txBody>
      </p:sp>
      <p:sp>
        <p:nvSpPr>
          <p:cNvPr id="5" name="Footer Placeholder 4">
            <a:extLst>
              <a:ext uri="{FF2B5EF4-FFF2-40B4-BE49-F238E27FC236}">
                <a16:creationId xmlns:a16="http://schemas.microsoft.com/office/drawing/2014/main" id="{1554B767-0001-682F-BB9E-30E86F99DC6B}"/>
              </a:ext>
            </a:extLst>
          </p:cNvPr>
          <p:cNvSpPr>
            <a:spLocks noGrp="1"/>
          </p:cNvSpPr>
          <p:nvPr>
            <p:ph type="ftr" sz="quarter" idx="11"/>
          </p:nvPr>
        </p:nvSpPr>
        <p:spPr/>
        <p:txBody>
          <a:bodyPr/>
          <a:lstStyle/>
          <a:p>
            <a:endParaRPr lang="en-US" dirty="0"/>
          </a:p>
        </p:txBody>
      </p:sp>
      <p:sp>
        <p:nvSpPr>
          <p:cNvPr id="7" name="Slide Number Placeholder 4">
            <a:extLst>
              <a:ext uri="{FF2B5EF4-FFF2-40B4-BE49-F238E27FC236}">
                <a16:creationId xmlns:a16="http://schemas.microsoft.com/office/drawing/2014/main" id="{CD16685D-6EFA-6621-5A4B-4BD1CC76F88E}"/>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19722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07548-9A0C-3301-B536-7456420E1B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8811CA-5E37-D2CF-D424-D1AC6FBAB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2E129-0D49-9C8B-5FA2-1686D5838CA2}"/>
              </a:ext>
            </a:extLst>
          </p:cNvPr>
          <p:cNvSpPr>
            <a:spLocks noGrp="1"/>
          </p:cNvSpPr>
          <p:nvPr>
            <p:ph type="dt" sz="half" idx="10"/>
          </p:nvPr>
        </p:nvSpPr>
        <p:spPr/>
        <p:txBody>
          <a:bodyPr/>
          <a:lstStyle/>
          <a:p>
            <a:fld id="{B1189982-FAA6-4525-A1E7-2F7673A24390}" type="datetime1">
              <a:rPr lang="en-US" smtClean="0"/>
              <a:t>5/19/2024</a:t>
            </a:fld>
            <a:endParaRPr lang="en-US" dirty="0"/>
          </a:p>
        </p:txBody>
      </p:sp>
      <p:sp>
        <p:nvSpPr>
          <p:cNvPr id="5" name="Footer Placeholder 4">
            <a:extLst>
              <a:ext uri="{FF2B5EF4-FFF2-40B4-BE49-F238E27FC236}">
                <a16:creationId xmlns:a16="http://schemas.microsoft.com/office/drawing/2014/main" id="{3DEC0534-7709-E1AB-3F86-5C55514442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73C340-5C0A-05DE-38D1-F5101A965058}"/>
              </a:ext>
            </a:extLst>
          </p:cNvPr>
          <p:cNvSpPr>
            <a:spLocks noGrp="1"/>
          </p:cNvSpPr>
          <p:nvPr>
            <p:ph type="sldNum" sz="quarter" idx="12"/>
          </p:nvPr>
        </p:nvSpPr>
        <p:spPr>
          <a:xfrm>
            <a:off x="8610600" y="6356350"/>
            <a:ext cx="2743200" cy="365125"/>
          </a:xfrm>
          <a:prstGeom prst="rect">
            <a:avLst/>
          </a:prstGeom>
        </p:spPr>
        <p:txBody>
          <a:bodyPr/>
          <a:lstStyle/>
          <a:p>
            <a:fld id="{BBE5057F-7482-41AE-BBDB-C83C2F3461DE}" type="slidenum">
              <a:rPr lang="en-US" smtClean="0"/>
              <a:t>‹#›</a:t>
            </a:fld>
            <a:endParaRPr lang="en-US" dirty="0"/>
          </a:p>
        </p:txBody>
      </p:sp>
    </p:spTree>
    <p:extLst>
      <p:ext uri="{BB962C8B-B14F-4D97-AF65-F5344CB8AC3E}">
        <p14:creationId xmlns:p14="http://schemas.microsoft.com/office/powerpoint/2010/main" val="8684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12FB-8D31-A6BF-B26A-54F2E57F6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09BBD1-0C18-604B-75C7-619BE6A2D2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E8E06B-2B4A-F0CB-ECE2-D91FD1E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B85DF-D2C7-EDF7-CAE1-90A424B74A71}"/>
              </a:ext>
            </a:extLst>
          </p:cNvPr>
          <p:cNvSpPr>
            <a:spLocks noGrp="1"/>
          </p:cNvSpPr>
          <p:nvPr>
            <p:ph type="dt" sz="half" idx="10"/>
          </p:nvPr>
        </p:nvSpPr>
        <p:spPr/>
        <p:txBody>
          <a:bodyPr/>
          <a:lstStyle/>
          <a:p>
            <a:fld id="{EB1CB7FA-7B94-4F91-BABC-9D716D9D537E}" type="datetime1">
              <a:rPr lang="en-US" smtClean="0"/>
              <a:t>5/19/2024</a:t>
            </a:fld>
            <a:endParaRPr lang="en-US" dirty="0"/>
          </a:p>
        </p:txBody>
      </p:sp>
      <p:sp>
        <p:nvSpPr>
          <p:cNvPr id="6" name="Footer Placeholder 5">
            <a:extLst>
              <a:ext uri="{FF2B5EF4-FFF2-40B4-BE49-F238E27FC236}">
                <a16:creationId xmlns:a16="http://schemas.microsoft.com/office/drawing/2014/main" id="{9D0B35ED-B1AD-C7A3-789D-D56E84CC32BD}"/>
              </a:ext>
            </a:extLst>
          </p:cNvPr>
          <p:cNvSpPr>
            <a:spLocks noGrp="1"/>
          </p:cNvSpPr>
          <p:nvPr>
            <p:ph type="ftr" sz="quarter" idx="11"/>
          </p:nvPr>
        </p:nvSpPr>
        <p:spPr/>
        <p:txBody>
          <a:bodyPr/>
          <a:lstStyle/>
          <a:p>
            <a:endParaRPr lang="en-US" dirty="0"/>
          </a:p>
        </p:txBody>
      </p:sp>
      <p:sp>
        <p:nvSpPr>
          <p:cNvPr id="8" name="Slide Number Placeholder 4">
            <a:extLst>
              <a:ext uri="{FF2B5EF4-FFF2-40B4-BE49-F238E27FC236}">
                <a16:creationId xmlns:a16="http://schemas.microsoft.com/office/drawing/2014/main" id="{F60C7F7F-C143-ADD7-651F-32FEE87D270A}"/>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1394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FDBC-A612-A3C7-16CF-DB4228831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BA53AE-EB85-9424-6870-715378B9B3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8B861F-D83D-874A-8F0E-9BE8ADBCB8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CD26E-130E-3EFD-1E58-D0A076C9EC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D80009-3EE4-D16F-CCB1-73CA63D328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E75DF4-258D-AB76-230B-8ABE0E21D163}"/>
              </a:ext>
            </a:extLst>
          </p:cNvPr>
          <p:cNvSpPr>
            <a:spLocks noGrp="1"/>
          </p:cNvSpPr>
          <p:nvPr>
            <p:ph type="dt" sz="half" idx="10"/>
          </p:nvPr>
        </p:nvSpPr>
        <p:spPr/>
        <p:txBody>
          <a:bodyPr/>
          <a:lstStyle/>
          <a:p>
            <a:fld id="{E09AAAC3-BDBB-47BF-BA5C-45EFB7F81241}" type="datetime1">
              <a:rPr lang="en-US" smtClean="0"/>
              <a:t>5/19/2024</a:t>
            </a:fld>
            <a:endParaRPr lang="en-US" dirty="0"/>
          </a:p>
        </p:txBody>
      </p:sp>
      <p:sp>
        <p:nvSpPr>
          <p:cNvPr id="8" name="Footer Placeholder 7">
            <a:extLst>
              <a:ext uri="{FF2B5EF4-FFF2-40B4-BE49-F238E27FC236}">
                <a16:creationId xmlns:a16="http://schemas.microsoft.com/office/drawing/2014/main" id="{0CD679FF-8C9F-A02B-BF83-EEDA27910F39}"/>
              </a:ext>
            </a:extLst>
          </p:cNvPr>
          <p:cNvSpPr>
            <a:spLocks noGrp="1"/>
          </p:cNvSpPr>
          <p:nvPr>
            <p:ph type="ftr" sz="quarter" idx="11"/>
          </p:nvPr>
        </p:nvSpPr>
        <p:spPr/>
        <p:txBody>
          <a:bodyPr/>
          <a:lstStyle/>
          <a:p>
            <a:endParaRPr lang="en-US" dirty="0"/>
          </a:p>
        </p:txBody>
      </p:sp>
      <p:sp>
        <p:nvSpPr>
          <p:cNvPr id="10" name="Slide Number Placeholder 4">
            <a:extLst>
              <a:ext uri="{FF2B5EF4-FFF2-40B4-BE49-F238E27FC236}">
                <a16:creationId xmlns:a16="http://schemas.microsoft.com/office/drawing/2014/main" id="{A698A86C-2570-E5A2-0B29-BBD245951707}"/>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3258189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054B-64E0-23D2-6B48-69B7EDFBB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E744E3-8DA2-E6D6-2A16-DE06AFA8A318}"/>
              </a:ext>
            </a:extLst>
          </p:cNvPr>
          <p:cNvSpPr>
            <a:spLocks noGrp="1"/>
          </p:cNvSpPr>
          <p:nvPr>
            <p:ph type="dt" sz="half" idx="10"/>
          </p:nvPr>
        </p:nvSpPr>
        <p:spPr/>
        <p:txBody>
          <a:bodyPr/>
          <a:lstStyle/>
          <a:p>
            <a:fld id="{43A3E560-4FCD-4798-9AF2-642BCAC1830E}" type="datetime1">
              <a:rPr lang="en-US" smtClean="0"/>
              <a:t>5/19/2024</a:t>
            </a:fld>
            <a:endParaRPr lang="en-US" dirty="0"/>
          </a:p>
        </p:txBody>
      </p:sp>
      <p:sp>
        <p:nvSpPr>
          <p:cNvPr id="4" name="Footer Placeholder 3">
            <a:extLst>
              <a:ext uri="{FF2B5EF4-FFF2-40B4-BE49-F238E27FC236}">
                <a16:creationId xmlns:a16="http://schemas.microsoft.com/office/drawing/2014/main" id="{10C89B19-AB7A-A19A-30D2-AEDBCAA04A8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006698D-5F79-0980-9B76-3D58659850DB}"/>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3295153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050C9-6840-84E5-D463-1BB9420EE5D7}"/>
              </a:ext>
            </a:extLst>
          </p:cNvPr>
          <p:cNvSpPr>
            <a:spLocks noGrp="1"/>
          </p:cNvSpPr>
          <p:nvPr>
            <p:ph type="dt" sz="half" idx="10"/>
          </p:nvPr>
        </p:nvSpPr>
        <p:spPr/>
        <p:txBody>
          <a:bodyPr/>
          <a:lstStyle/>
          <a:p>
            <a:fld id="{BD4C1CC0-1E6D-4B25-A2AE-33306CF856E6}" type="datetime1">
              <a:rPr lang="en-US" smtClean="0"/>
              <a:t>5/19/2024</a:t>
            </a:fld>
            <a:endParaRPr lang="en-US" dirty="0"/>
          </a:p>
        </p:txBody>
      </p:sp>
      <p:sp>
        <p:nvSpPr>
          <p:cNvPr id="3" name="Footer Placeholder 2">
            <a:extLst>
              <a:ext uri="{FF2B5EF4-FFF2-40B4-BE49-F238E27FC236}">
                <a16:creationId xmlns:a16="http://schemas.microsoft.com/office/drawing/2014/main" id="{4ABA4735-8AB6-87BE-D400-DE9A5D4494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7E5D0F-ABFC-3AB6-B29E-7372DFF5EA3A}"/>
              </a:ext>
            </a:extLst>
          </p:cNvPr>
          <p:cNvSpPr txBox="1">
            <a:spLocks/>
          </p:cNvSpPr>
          <p:nvPr userDrawn="1"/>
        </p:nvSpPr>
        <p:spPr>
          <a:xfrm>
            <a:off x="10151706" y="6356350"/>
            <a:ext cx="1202094" cy="365125"/>
          </a:xfrm>
          <a:prstGeom prst="rect">
            <a:avLst/>
          </a:prstGeom>
          <a:solidFill>
            <a:srgbClr val="9F318D">
              <a:alpha val="50000"/>
            </a:srgbClr>
          </a:solidFill>
        </p:spPr>
        <p:txBody>
          <a:bodyPr vert="horz" lIns="91440" tIns="45720" rIns="91440" bIns="45720" rtlCol="0" anchor="ctr"/>
          <a:lstStyle>
            <a:defPPr>
              <a:defRPr lang="en-US"/>
            </a:defPPr>
            <a:lvl1pPr marL="0" algn="r" defTabSz="914400" rtl="0" eaLnBrk="1" latinLnBrk="0" hangingPunct="1">
              <a:defRPr sz="1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29442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D85EC-E506-22F4-346F-7974EAC2F9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EAA53F-C0C5-EA92-EF29-52B56CEE8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2D2632-BED3-5DD1-0D92-845D5CA5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3BAEC-429D-7A50-4D81-A1BF2ECC0EB2}"/>
              </a:ext>
            </a:extLst>
          </p:cNvPr>
          <p:cNvSpPr>
            <a:spLocks noGrp="1"/>
          </p:cNvSpPr>
          <p:nvPr>
            <p:ph type="dt" sz="half" idx="10"/>
          </p:nvPr>
        </p:nvSpPr>
        <p:spPr/>
        <p:txBody>
          <a:bodyPr/>
          <a:lstStyle/>
          <a:p>
            <a:fld id="{BFE42552-A208-4103-BBAD-2B95A95E1FEC}" type="datetime1">
              <a:rPr lang="en-US" smtClean="0"/>
              <a:t>5/19/2024</a:t>
            </a:fld>
            <a:endParaRPr lang="en-US" dirty="0"/>
          </a:p>
        </p:txBody>
      </p:sp>
      <p:sp>
        <p:nvSpPr>
          <p:cNvPr id="6" name="Footer Placeholder 5">
            <a:extLst>
              <a:ext uri="{FF2B5EF4-FFF2-40B4-BE49-F238E27FC236}">
                <a16:creationId xmlns:a16="http://schemas.microsoft.com/office/drawing/2014/main" id="{C816B86E-B8A1-4F80-E1FB-62FB5458483E}"/>
              </a:ext>
            </a:extLst>
          </p:cNvPr>
          <p:cNvSpPr>
            <a:spLocks noGrp="1"/>
          </p:cNvSpPr>
          <p:nvPr>
            <p:ph type="ftr" sz="quarter" idx="11"/>
          </p:nvPr>
        </p:nvSpPr>
        <p:spPr/>
        <p:txBody>
          <a:bodyPr/>
          <a:lstStyle/>
          <a:p>
            <a:endParaRPr lang="en-US" dirty="0"/>
          </a:p>
        </p:txBody>
      </p:sp>
      <p:sp>
        <p:nvSpPr>
          <p:cNvPr id="8" name="Slide Number Placeholder 4">
            <a:extLst>
              <a:ext uri="{FF2B5EF4-FFF2-40B4-BE49-F238E27FC236}">
                <a16:creationId xmlns:a16="http://schemas.microsoft.com/office/drawing/2014/main" id="{B84E180B-01F9-F756-B76F-DBCB1FEBB953}"/>
              </a:ext>
            </a:extLst>
          </p:cNvPr>
          <p:cNvSpPr txBox="1">
            <a:spLocks/>
          </p:cNvSpPr>
          <p:nvPr userDrawn="1"/>
        </p:nvSpPr>
        <p:spPr>
          <a:xfrm>
            <a:off x="10151706" y="6356350"/>
            <a:ext cx="1202094" cy="365125"/>
          </a:xfrm>
          <a:prstGeom prst="rect">
            <a:avLst/>
          </a:prstGeom>
          <a:solidFill>
            <a:srgbClr val="9F318D">
              <a:alpha val="50000"/>
            </a:srgbClr>
          </a:solidFill>
        </p:spPr>
        <p:txBody>
          <a:bodyPr vert="horz" lIns="91440" tIns="45720" rIns="91440" bIns="45720" rtlCol="0" anchor="ctr"/>
          <a:lstStyle>
            <a:defPPr>
              <a:defRPr lang="en-US"/>
            </a:defPPr>
            <a:lvl1pPr marL="0" algn="r" defTabSz="914400" rtl="0" eaLnBrk="1" latinLnBrk="0" hangingPunct="1">
              <a:defRPr sz="18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143149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A099-1061-09E4-DC3E-DEBACB3D5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13E4-8368-44F8-EA23-5FE27B6FA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DABFFC8-2261-76FE-8474-2FCFEDC97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83C56-760D-2584-1EE9-9E92C5F9DCFB}"/>
              </a:ext>
            </a:extLst>
          </p:cNvPr>
          <p:cNvSpPr>
            <a:spLocks noGrp="1"/>
          </p:cNvSpPr>
          <p:nvPr>
            <p:ph type="dt" sz="half" idx="10"/>
          </p:nvPr>
        </p:nvSpPr>
        <p:spPr/>
        <p:txBody>
          <a:bodyPr/>
          <a:lstStyle/>
          <a:p>
            <a:fld id="{171E08EA-84C3-4938-9F36-6CC12B53B25F}" type="datetime1">
              <a:rPr lang="en-US" smtClean="0"/>
              <a:t>5/19/2024</a:t>
            </a:fld>
            <a:endParaRPr lang="en-US" dirty="0"/>
          </a:p>
        </p:txBody>
      </p:sp>
      <p:sp>
        <p:nvSpPr>
          <p:cNvPr id="6" name="Footer Placeholder 5">
            <a:extLst>
              <a:ext uri="{FF2B5EF4-FFF2-40B4-BE49-F238E27FC236}">
                <a16:creationId xmlns:a16="http://schemas.microsoft.com/office/drawing/2014/main" id="{17E642CD-FFF3-B465-F5E9-7EA5EEE2C003}"/>
              </a:ext>
            </a:extLst>
          </p:cNvPr>
          <p:cNvSpPr>
            <a:spLocks noGrp="1"/>
          </p:cNvSpPr>
          <p:nvPr>
            <p:ph type="ftr" sz="quarter" idx="11"/>
          </p:nvPr>
        </p:nvSpPr>
        <p:spPr/>
        <p:txBody>
          <a:bodyPr/>
          <a:lstStyle/>
          <a:p>
            <a:endParaRPr lang="en-US" dirty="0"/>
          </a:p>
        </p:txBody>
      </p:sp>
      <p:sp>
        <p:nvSpPr>
          <p:cNvPr id="8" name="Slide Number Placeholder 4">
            <a:extLst>
              <a:ext uri="{FF2B5EF4-FFF2-40B4-BE49-F238E27FC236}">
                <a16:creationId xmlns:a16="http://schemas.microsoft.com/office/drawing/2014/main" id="{8C4EA6F1-DE73-3AD0-FFED-F8CA89127EA5}"/>
              </a:ext>
            </a:extLst>
          </p:cNvPr>
          <p:cNvSpPr>
            <a:spLocks noGrp="1"/>
          </p:cNvSpPr>
          <p:nvPr>
            <p:ph type="sldNum" sz="quarter" idx="12"/>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562379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76000" b="-7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AA504E-AD37-2053-5C5B-AE2A891180A2}"/>
              </a:ext>
            </a:extLst>
          </p:cNvPr>
          <p:cNvSpPr>
            <a:spLocks noGrp="1"/>
          </p:cNvSpPr>
          <p:nvPr>
            <p:ph type="title"/>
          </p:nvPr>
        </p:nvSpPr>
        <p:spPr>
          <a:xfrm>
            <a:off x="838200" y="828422"/>
            <a:ext cx="10515600" cy="8622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29BFCC0-702E-A0E6-7AC8-E887DEE53D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9B09F-5F50-DEE3-1E0B-39D8F0668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58DAF-AFE5-4394-A263-6FDE350004BD}" type="datetime1">
              <a:rPr lang="en-US" smtClean="0"/>
              <a:t>5/19/2024</a:t>
            </a:fld>
            <a:endParaRPr lang="en-US" dirty="0"/>
          </a:p>
        </p:txBody>
      </p:sp>
      <p:sp>
        <p:nvSpPr>
          <p:cNvPr id="5" name="Footer Placeholder 4">
            <a:extLst>
              <a:ext uri="{FF2B5EF4-FFF2-40B4-BE49-F238E27FC236}">
                <a16:creationId xmlns:a16="http://schemas.microsoft.com/office/drawing/2014/main" id="{6F288452-2736-5F09-F17B-38FEE2A21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8" name="Picture 7" descr="Shape&#10;&#10;Description automatically generated with medium confidence">
            <a:extLst>
              <a:ext uri="{FF2B5EF4-FFF2-40B4-BE49-F238E27FC236}">
                <a16:creationId xmlns:a16="http://schemas.microsoft.com/office/drawing/2014/main" id="{3F761627-0927-EAE4-3C8C-120709F0514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213846" y="365125"/>
            <a:ext cx="1139954" cy="463297"/>
          </a:xfrm>
          <a:prstGeom prst="rect">
            <a:avLst/>
          </a:prstGeom>
        </p:spPr>
      </p:pic>
      <p:sp>
        <p:nvSpPr>
          <p:cNvPr id="7" name="Slide Number Placeholder 4">
            <a:extLst>
              <a:ext uri="{FF2B5EF4-FFF2-40B4-BE49-F238E27FC236}">
                <a16:creationId xmlns:a16="http://schemas.microsoft.com/office/drawing/2014/main" id="{7653F00A-FF5A-1AFA-0B55-634828FAD746}"/>
              </a:ext>
            </a:extLst>
          </p:cNvPr>
          <p:cNvSpPr>
            <a:spLocks noGrp="1"/>
          </p:cNvSpPr>
          <p:nvPr>
            <p:ph type="sldNum" sz="quarter" idx="4"/>
          </p:nvPr>
        </p:nvSpPr>
        <p:spPr>
          <a:xfrm>
            <a:off x="10151706" y="6356350"/>
            <a:ext cx="1202094" cy="365125"/>
          </a:xfrm>
          <a:prstGeom prst="rect">
            <a:avLst/>
          </a:prstGeom>
          <a:solidFill>
            <a:srgbClr val="9F318D">
              <a:alpha val="50000"/>
            </a:srgbClr>
          </a:solidFill>
        </p:spPr>
        <p:txBody>
          <a:bodyPr/>
          <a:lstStyle>
            <a:lvl1pPr>
              <a:defRPr sz="1800" b="1"/>
            </a:lvl1pPr>
          </a:lstStyle>
          <a:p>
            <a:r>
              <a:rPr lang="en-US" sz="1400" b="0" dirty="0"/>
              <a:t>Page</a:t>
            </a:r>
            <a:r>
              <a:rPr lang="en-US" dirty="0"/>
              <a:t> </a:t>
            </a:r>
            <a:fld id="{BBE5057F-7482-41AE-BBDB-C83C2F3461DE}" type="slidenum">
              <a:rPr lang="en-US" smtClean="0"/>
              <a:pPr/>
              <a:t>‹#›</a:t>
            </a:fld>
            <a:endParaRPr lang="en-US" dirty="0"/>
          </a:p>
        </p:txBody>
      </p:sp>
    </p:spTree>
    <p:extLst>
      <p:ext uri="{BB962C8B-B14F-4D97-AF65-F5344CB8AC3E}">
        <p14:creationId xmlns:p14="http://schemas.microsoft.com/office/powerpoint/2010/main" val="217929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hyperlink" Target="https://www.meteoblue.com/ro/" TargetMode="External"/><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10" Type="http://schemas.openxmlformats.org/officeDocument/2006/relationships/image" Target="../media/image54.png"/><Relationship Id="rId4" Type="http://schemas.microsoft.com/office/2007/relationships/hdphoto" Target="../media/hdphoto5.wdp"/><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hyperlink" Target="https://lege5.ro/gratuit/gm2toobt/ordinul-nr-1146-2002-pentru-aprobarea-normativului-privind-obiectivele-de-referinta-pentru-clasificarea-calitatii-apelor-de-suprafata" TargetMode="External"/><Relationship Id="rId2" Type="http://schemas.openxmlformats.org/officeDocument/2006/relationships/hyperlink" Target="https://legislatie.just.ro/Public/DetaliiDocument/8565" TargetMode="Externa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hyperlink" Target="https://harti.inundatii.ro/" TargetMode="External"/><Relationship Id="rId4" Type="http://schemas.openxmlformats.org/officeDocument/2006/relationships/hyperlink" Target="http://www.environheal.pub.ro/portal1/images/stories/Documente/ordin%20161%202006%20normativ%20clasificare%20ape%20de%20suprafata.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ziare.com/social/locuitori/cum-au-fost-ridicate-barajele-i-hidrocentralele-de-pe-valea-sebesului-168043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ziare.com/social/locuitori/cum-au-fost-ridicate-barajele-i-hidrocentralele-de-pe-valea-sebesului-16804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harti.inundatii.ro/" TargetMode="External"/><Relationship Id="rId4" Type="http://schemas.openxmlformats.org/officeDocument/2006/relationships/hyperlink" Target="http://mures.rowater.ro/wp-content/uploads/2023/08/Sinteza-Calitatii-Apelor-din-BH-Mures-in-2022.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portal-gis.rowater.ro/portal/apps/webappviewer/index.html?id=3ebf86485e7d40d09612112b23315f7e" TargetMode="External"/><Relationship Id="rId5" Type="http://schemas.openxmlformats.org/officeDocument/2006/relationships/hyperlink" Target="http://mures.rowater.ro/wp-content/uploads/2023/08/Sinteza-Calitatii-Apelor-din-BH-Mures-in-2022.pdf" TargetMode="Externa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alba24.ro.html/"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6994-1CA3-A39D-4FDE-D835BC5851F4}"/>
              </a:ext>
            </a:extLst>
          </p:cNvPr>
          <p:cNvSpPr>
            <a:spLocks noGrp="1"/>
          </p:cNvSpPr>
          <p:nvPr>
            <p:ph type="ctrTitle"/>
          </p:nvPr>
        </p:nvSpPr>
        <p:spPr>
          <a:xfrm>
            <a:off x="797858" y="1071417"/>
            <a:ext cx="9144000" cy="2387600"/>
          </a:xfrm>
        </p:spPr>
        <p:txBody>
          <a:bodyPr>
            <a:normAutofit fontScale="90000"/>
          </a:bodyPr>
          <a:lstStyle/>
          <a:p>
            <a:pPr algn="ctr"/>
            <a:r>
              <a:rPr lang="en-US" b="1" dirty="0"/>
              <a:t>IMPACTUL ANTROPIC ȘI NATURAL ASUPRA</a:t>
            </a:r>
            <a:br>
              <a:rPr lang="en-US" b="1" dirty="0"/>
            </a:br>
            <a:r>
              <a:rPr lang="en-US" b="1" dirty="0"/>
              <a:t>    CALITĂȚII APEI: O PRIVIRE PRELIMINARĂ</a:t>
            </a:r>
            <a:br>
              <a:rPr lang="en-US" b="1" dirty="0"/>
            </a:br>
            <a:r>
              <a:rPr lang="en-US" b="1" dirty="0"/>
              <a:t>ASUPRA RÂULUI SEBEȘ</a:t>
            </a:r>
          </a:p>
        </p:txBody>
      </p:sp>
      <p:sp>
        <p:nvSpPr>
          <p:cNvPr id="3" name="Subtitle 2">
            <a:extLst>
              <a:ext uri="{FF2B5EF4-FFF2-40B4-BE49-F238E27FC236}">
                <a16:creationId xmlns:a16="http://schemas.microsoft.com/office/drawing/2014/main" id="{B12F05B2-EF03-DBB5-4446-A81ABE5970EE}"/>
              </a:ext>
            </a:extLst>
          </p:cNvPr>
          <p:cNvSpPr>
            <a:spLocks noGrp="1"/>
          </p:cNvSpPr>
          <p:nvPr>
            <p:ph type="subTitle" idx="1"/>
          </p:nvPr>
        </p:nvSpPr>
        <p:spPr>
          <a:xfrm>
            <a:off x="797858" y="3853050"/>
            <a:ext cx="9144000" cy="1655762"/>
          </a:xfrm>
        </p:spPr>
        <p:txBody>
          <a:bodyPr>
            <a:normAutofit fontScale="77500" lnSpcReduction="20000"/>
          </a:bodyPr>
          <a:lstStyle/>
          <a:p>
            <a:r>
              <a:rPr lang="en-US" dirty="0"/>
              <a:t>Autor: Daniela Căta</a:t>
            </a:r>
          </a:p>
          <a:p>
            <a:r>
              <a:rPr lang="en-US" dirty="0"/>
              <a:t>Coordonator științific: Ș.l. dr. Petronela-Bianca Vecerdea </a:t>
            </a:r>
          </a:p>
          <a:p>
            <a:endParaRPr lang="en-US" dirty="0"/>
          </a:p>
          <a:p>
            <a:r>
              <a:rPr lang="en-US" dirty="0"/>
              <a:t>Afiliere: Universitatea </a:t>
            </a:r>
            <a:r>
              <a:rPr lang="ro-RO" dirty="0"/>
              <a:t>,,</a:t>
            </a:r>
            <a:r>
              <a:rPr lang="en-US" dirty="0"/>
              <a:t>Lucian Blaga</a:t>
            </a:r>
            <a:r>
              <a:rPr lang="en-GB" dirty="0"/>
              <a:t>’’</a:t>
            </a:r>
            <a:r>
              <a:rPr lang="en-US" dirty="0"/>
              <a:t> din Sibiu</a:t>
            </a:r>
          </a:p>
          <a:p>
            <a:r>
              <a:rPr lang="en-US" dirty="0"/>
              <a:t>Facultatea de </a:t>
            </a:r>
            <a:r>
              <a:rPr lang="ro-RO" dirty="0"/>
              <a:t>Științe Agricole, Industrie Alimentară și Protecția Mediului</a:t>
            </a:r>
            <a:endParaRPr lang="en-US" dirty="0"/>
          </a:p>
        </p:txBody>
      </p:sp>
      <p:pic>
        <p:nvPicPr>
          <p:cNvPr id="4" name="Picture 3">
            <a:extLst>
              <a:ext uri="{FF2B5EF4-FFF2-40B4-BE49-F238E27FC236}">
                <a16:creationId xmlns:a16="http://schemas.microsoft.com/office/drawing/2014/main" id="{88E1B995-A423-E768-B875-52DB68829F8B}"/>
              </a:ext>
            </a:extLst>
          </p:cNvPr>
          <p:cNvPicPr>
            <a:picLocks noChangeAspect="1"/>
          </p:cNvPicPr>
          <p:nvPr/>
        </p:nvPicPr>
        <p:blipFill>
          <a:blip r:embed="rId2"/>
          <a:stretch>
            <a:fillRect/>
          </a:stretch>
        </p:blipFill>
        <p:spPr>
          <a:xfrm>
            <a:off x="10399621" y="1371600"/>
            <a:ext cx="1806272" cy="5486400"/>
          </a:xfrm>
          <a:prstGeom prst="rect">
            <a:avLst/>
          </a:prstGeom>
        </p:spPr>
      </p:pic>
    </p:spTree>
    <p:extLst>
      <p:ext uri="{BB962C8B-B14F-4D97-AF65-F5344CB8AC3E}">
        <p14:creationId xmlns:p14="http://schemas.microsoft.com/office/powerpoint/2010/main" val="3211116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Google Shape;681;p41">
            <a:extLst>
              <a:ext uri="{FF2B5EF4-FFF2-40B4-BE49-F238E27FC236}">
                <a16:creationId xmlns:a16="http://schemas.microsoft.com/office/drawing/2014/main" id="{E1878A39-FACB-4A6E-0CC0-33D45744906B}"/>
              </a:ext>
            </a:extLst>
          </p:cNvPr>
          <p:cNvSpPr>
            <a:spLocks noChangeArrowheads="1"/>
          </p:cNvSpPr>
          <p:nvPr/>
        </p:nvSpPr>
        <p:spPr bwMode="auto">
          <a:xfrm>
            <a:off x="8609013" y="3551239"/>
            <a:ext cx="728662" cy="706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US" dirty="0"/>
          </a:p>
        </p:txBody>
      </p:sp>
      <p:sp>
        <p:nvSpPr>
          <p:cNvPr id="24579" name="Google Shape;682;p41">
            <a:extLst>
              <a:ext uri="{FF2B5EF4-FFF2-40B4-BE49-F238E27FC236}">
                <a16:creationId xmlns:a16="http://schemas.microsoft.com/office/drawing/2014/main" id="{65475F1B-7DCC-8F1B-2312-065950F61500}"/>
              </a:ext>
            </a:extLst>
          </p:cNvPr>
          <p:cNvSpPr>
            <a:spLocks/>
          </p:cNvSpPr>
          <p:nvPr/>
        </p:nvSpPr>
        <p:spPr bwMode="auto">
          <a:xfrm>
            <a:off x="7597775" y="3529014"/>
            <a:ext cx="744538" cy="738187"/>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147483646 h 29674"/>
              <a:gd name="T8" fmla="*/ 2147483646 w 40258"/>
              <a:gd name="T9" fmla="*/ 2147483646 h 29674"/>
              <a:gd name="T10" fmla="*/ 2147483646 w 40258"/>
              <a:gd name="T11" fmla="*/ 2147483646 h 29674"/>
              <a:gd name="T12" fmla="*/ 2147483646 w 40258"/>
              <a:gd name="T13" fmla="*/ 2147483646 h 29674"/>
              <a:gd name="T14" fmla="*/ 2147483646 w 40258"/>
              <a:gd name="T15" fmla="*/ 2147483646 h 29674"/>
              <a:gd name="T16" fmla="*/ 2147483646 w 40258"/>
              <a:gd name="T17" fmla="*/ 2147483646 h 29674"/>
              <a:gd name="T18" fmla="*/ 2147483646 w 40258"/>
              <a:gd name="T19" fmla="*/ 2147483646 h 29674"/>
              <a:gd name="T20" fmla="*/ 2147483646 w 40258"/>
              <a:gd name="T21" fmla="*/ 2147483646 h 29674"/>
              <a:gd name="T22" fmla="*/ 2147483646 w 40258"/>
              <a:gd name="T23" fmla="*/ 2147483646 h 29674"/>
              <a:gd name="T24" fmla="*/ 2147483646 w 40258"/>
              <a:gd name="T25" fmla="*/ 2147483646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47483646 w 40258"/>
              <a:gd name="T35" fmla="*/ 2147483646 h 29674"/>
              <a:gd name="T36" fmla="*/ 2147483646 w 40258"/>
              <a:gd name="T37" fmla="*/ 2147483646 h 29674"/>
              <a:gd name="T38" fmla="*/ 2147483646 w 40258"/>
              <a:gd name="T39" fmla="*/ 2147483646 h 29674"/>
              <a:gd name="T40" fmla="*/ 2147483646 w 40258"/>
              <a:gd name="T41" fmla="*/ 2147483646 h 29674"/>
              <a:gd name="T42" fmla="*/ 2147483646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580" name="Google Shape;683;p41">
            <a:extLst>
              <a:ext uri="{FF2B5EF4-FFF2-40B4-BE49-F238E27FC236}">
                <a16:creationId xmlns:a16="http://schemas.microsoft.com/office/drawing/2014/main" id="{9D36120D-C5D0-C21F-BA01-828B4FAA64E0}"/>
              </a:ext>
            </a:extLst>
          </p:cNvPr>
          <p:cNvSpPr>
            <a:spLocks noChangeArrowheads="1"/>
          </p:cNvSpPr>
          <p:nvPr/>
        </p:nvSpPr>
        <p:spPr bwMode="auto">
          <a:xfrm>
            <a:off x="6700839" y="3551239"/>
            <a:ext cx="746125" cy="706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US" dirty="0"/>
          </a:p>
        </p:txBody>
      </p:sp>
      <p:sp>
        <p:nvSpPr>
          <p:cNvPr id="24581" name="Google Shape;684;p41">
            <a:extLst>
              <a:ext uri="{FF2B5EF4-FFF2-40B4-BE49-F238E27FC236}">
                <a16:creationId xmlns:a16="http://schemas.microsoft.com/office/drawing/2014/main" id="{4F4DBEE1-F37E-ED4B-B963-DBFB3B3993D0}"/>
              </a:ext>
            </a:extLst>
          </p:cNvPr>
          <p:cNvSpPr>
            <a:spLocks/>
          </p:cNvSpPr>
          <p:nvPr/>
        </p:nvSpPr>
        <p:spPr bwMode="auto">
          <a:xfrm>
            <a:off x="5694364" y="3529014"/>
            <a:ext cx="746125" cy="738187"/>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147483646 h 29674"/>
              <a:gd name="T8" fmla="*/ 2147483646 w 40258"/>
              <a:gd name="T9" fmla="*/ 2147483646 h 29674"/>
              <a:gd name="T10" fmla="*/ 2147483646 w 40258"/>
              <a:gd name="T11" fmla="*/ 2147483646 h 29674"/>
              <a:gd name="T12" fmla="*/ 2147483646 w 40258"/>
              <a:gd name="T13" fmla="*/ 2147483646 h 29674"/>
              <a:gd name="T14" fmla="*/ 2147483646 w 40258"/>
              <a:gd name="T15" fmla="*/ 2147483646 h 29674"/>
              <a:gd name="T16" fmla="*/ 2147483646 w 40258"/>
              <a:gd name="T17" fmla="*/ 2147483646 h 29674"/>
              <a:gd name="T18" fmla="*/ 2147483646 w 40258"/>
              <a:gd name="T19" fmla="*/ 2147483646 h 29674"/>
              <a:gd name="T20" fmla="*/ 2147483646 w 40258"/>
              <a:gd name="T21" fmla="*/ 2147483646 h 29674"/>
              <a:gd name="T22" fmla="*/ 2147483646 w 40258"/>
              <a:gd name="T23" fmla="*/ 2147483646 h 29674"/>
              <a:gd name="T24" fmla="*/ 2147483646 w 40258"/>
              <a:gd name="T25" fmla="*/ 2147483646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47483646 w 40258"/>
              <a:gd name="T35" fmla="*/ 2147483646 h 29674"/>
              <a:gd name="T36" fmla="*/ 2147483646 w 40258"/>
              <a:gd name="T37" fmla="*/ 2147483646 h 29674"/>
              <a:gd name="T38" fmla="*/ 2147483646 w 40258"/>
              <a:gd name="T39" fmla="*/ 2147483646 h 29674"/>
              <a:gd name="T40" fmla="*/ 2147483646 w 40258"/>
              <a:gd name="T41" fmla="*/ 2147483646 h 29674"/>
              <a:gd name="T42" fmla="*/ 2147483646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582" name="Google Shape;685;p41">
            <a:extLst>
              <a:ext uri="{FF2B5EF4-FFF2-40B4-BE49-F238E27FC236}">
                <a16:creationId xmlns:a16="http://schemas.microsoft.com/office/drawing/2014/main" id="{54DACE80-68BD-C4F0-03E3-235371C3111D}"/>
              </a:ext>
            </a:extLst>
          </p:cNvPr>
          <p:cNvSpPr>
            <a:spLocks noChangeArrowheads="1"/>
          </p:cNvSpPr>
          <p:nvPr/>
        </p:nvSpPr>
        <p:spPr bwMode="auto">
          <a:xfrm>
            <a:off x="4743450" y="3551239"/>
            <a:ext cx="744538" cy="706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US" dirty="0"/>
          </a:p>
        </p:txBody>
      </p:sp>
      <p:sp>
        <p:nvSpPr>
          <p:cNvPr id="24583" name="Google Shape;686;p41">
            <a:extLst>
              <a:ext uri="{FF2B5EF4-FFF2-40B4-BE49-F238E27FC236}">
                <a16:creationId xmlns:a16="http://schemas.microsoft.com/office/drawing/2014/main" id="{968DA466-4497-0C26-EFEF-19BE25C88ABA}"/>
              </a:ext>
            </a:extLst>
          </p:cNvPr>
          <p:cNvSpPr>
            <a:spLocks/>
          </p:cNvSpPr>
          <p:nvPr/>
        </p:nvSpPr>
        <p:spPr bwMode="auto">
          <a:xfrm>
            <a:off x="3722689" y="3505201"/>
            <a:ext cx="746125" cy="739775"/>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147483646 h 29674"/>
              <a:gd name="T8" fmla="*/ 2147483646 w 40258"/>
              <a:gd name="T9" fmla="*/ 2147483646 h 29674"/>
              <a:gd name="T10" fmla="*/ 2147483646 w 40258"/>
              <a:gd name="T11" fmla="*/ 2147483646 h 29674"/>
              <a:gd name="T12" fmla="*/ 2147483646 w 40258"/>
              <a:gd name="T13" fmla="*/ 2147483646 h 29674"/>
              <a:gd name="T14" fmla="*/ 2147483646 w 40258"/>
              <a:gd name="T15" fmla="*/ 2147483646 h 29674"/>
              <a:gd name="T16" fmla="*/ 2147483646 w 40258"/>
              <a:gd name="T17" fmla="*/ 2147483646 h 29674"/>
              <a:gd name="T18" fmla="*/ 2147483646 w 40258"/>
              <a:gd name="T19" fmla="*/ 2147483646 h 29674"/>
              <a:gd name="T20" fmla="*/ 2147483646 w 40258"/>
              <a:gd name="T21" fmla="*/ 2147483646 h 29674"/>
              <a:gd name="T22" fmla="*/ 2147483646 w 40258"/>
              <a:gd name="T23" fmla="*/ 2147483646 h 29674"/>
              <a:gd name="T24" fmla="*/ 2147483646 w 40258"/>
              <a:gd name="T25" fmla="*/ 2147483646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47483646 w 40258"/>
              <a:gd name="T35" fmla="*/ 2147483646 h 29674"/>
              <a:gd name="T36" fmla="*/ 2147483646 w 40258"/>
              <a:gd name="T37" fmla="*/ 2147483646 h 29674"/>
              <a:gd name="T38" fmla="*/ 2147483646 w 40258"/>
              <a:gd name="T39" fmla="*/ 2147483646 h 29674"/>
              <a:gd name="T40" fmla="*/ 2147483646 w 40258"/>
              <a:gd name="T41" fmla="*/ 2147483646 h 29674"/>
              <a:gd name="T42" fmla="*/ 2147483646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584" name="Google Shape;687;p41">
            <a:extLst>
              <a:ext uri="{FF2B5EF4-FFF2-40B4-BE49-F238E27FC236}">
                <a16:creationId xmlns:a16="http://schemas.microsoft.com/office/drawing/2014/main" id="{8E797095-3CC6-F931-C1F4-E3E50EB8AD1D}"/>
              </a:ext>
            </a:extLst>
          </p:cNvPr>
          <p:cNvSpPr>
            <a:spLocks noChangeArrowheads="1"/>
          </p:cNvSpPr>
          <p:nvPr/>
        </p:nvSpPr>
        <p:spPr bwMode="auto">
          <a:xfrm>
            <a:off x="2868614" y="3551239"/>
            <a:ext cx="706437" cy="7064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en-US" altLang="en-US" dirty="0"/>
          </a:p>
        </p:txBody>
      </p:sp>
      <p:sp>
        <p:nvSpPr>
          <p:cNvPr id="24585" name="Google Shape;688;p41">
            <a:extLst>
              <a:ext uri="{FF2B5EF4-FFF2-40B4-BE49-F238E27FC236}">
                <a16:creationId xmlns:a16="http://schemas.microsoft.com/office/drawing/2014/main" id="{51DB51B4-B01F-6C08-9285-0D15FE4811B3}"/>
              </a:ext>
            </a:extLst>
          </p:cNvPr>
          <p:cNvSpPr>
            <a:spLocks/>
          </p:cNvSpPr>
          <p:nvPr/>
        </p:nvSpPr>
        <p:spPr bwMode="auto">
          <a:xfrm>
            <a:off x="1816101" y="3535364"/>
            <a:ext cx="746125" cy="738187"/>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147483646 h 29674"/>
              <a:gd name="T8" fmla="*/ 2147483646 w 40258"/>
              <a:gd name="T9" fmla="*/ 2147483646 h 29674"/>
              <a:gd name="T10" fmla="*/ 2147483646 w 40258"/>
              <a:gd name="T11" fmla="*/ 2147483646 h 29674"/>
              <a:gd name="T12" fmla="*/ 2147483646 w 40258"/>
              <a:gd name="T13" fmla="*/ 2147483646 h 29674"/>
              <a:gd name="T14" fmla="*/ 2147483646 w 40258"/>
              <a:gd name="T15" fmla="*/ 2147483646 h 29674"/>
              <a:gd name="T16" fmla="*/ 2147483646 w 40258"/>
              <a:gd name="T17" fmla="*/ 2147483646 h 29674"/>
              <a:gd name="T18" fmla="*/ 2147483646 w 40258"/>
              <a:gd name="T19" fmla="*/ 2147483646 h 29674"/>
              <a:gd name="T20" fmla="*/ 2147483646 w 40258"/>
              <a:gd name="T21" fmla="*/ 2147483646 h 29674"/>
              <a:gd name="T22" fmla="*/ 2147483646 w 40258"/>
              <a:gd name="T23" fmla="*/ 2147483646 h 29674"/>
              <a:gd name="T24" fmla="*/ 2147483646 w 40258"/>
              <a:gd name="T25" fmla="*/ 2147483646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47483646 w 40258"/>
              <a:gd name="T35" fmla="*/ 2147483646 h 29674"/>
              <a:gd name="T36" fmla="*/ 2147483646 w 40258"/>
              <a:gd name="T37" fmla="*/ 2147483646 h 29674"/>
              <a:gd name="T38" fmla="*/ 2147483646 w 40258"/>
              <a:gd name="T39" fmla="*/ 2147483646 h 29674"/>
              <a:gd name="T40" fmla="*/ 2147483646 w 40258"/>
              <a:gd name="T41" fmla="*/ 2147483646 h 29674"/>
              <a:gd name="T42" fmla="*/ 2147483646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586" name="Google Shape;690;p41">
            <a:extLst>
              <a:ext uri="{FF2B5EF4-FFF2-40B4-BE49-F238E27FC236}">
                <a16:creationId xmlns:a16="http://schemas.microsoft.com/office/drawing/2014/main" id="{AF43CD0E-9EE4-9256-277A-08A5B718CCB4}"/>
              </a:ext>
            </a:extLst>
          </p:cNvPr>
          <p:cNvSpPr txBox="1">
            <a:spLocks noGrp="1" noChangeArrowheads="1"/>
          </p:cNvSpPr>
          <p:nvPr>
            <p:ph type="title"/>
          </p:nvPr>
        </p:nvSpPr>
        <p:spPr>
          <a:xfrm>
            <a:off x="1269206" y="997743"/>
            <a:ext cx="7704138" cy="573087"/>
          </a:xfrm>
        </p:spPr>
        <p:txBody>
          <a:bodyPr/>
          <a:lstStyle/>
          <a:p>
            <a:pPr>
              <a:spcBef>
                <a:spcPct val="0"/>
              </a:spcBef>
              <a:spcAft>
                <a:spcPct val="0"/>
              </a:spcAft>
            </a:pPr>
            <a:r>
              <a:rPr lang="ro-RO" altLang="en-US" sz="2000" b="1" dirty="0">
                <a:latin typeface="Arial" panose="020B0604020202020204" pitchFamily="34" charset="0"/>
                <a:cs typeface="Arial" panose="020B0604020202020204" pitchFamily="34" charset="0"/>
              </a:rPr>
              <a:t>Activitățile studiului </a:t>
            </a:r>
            <a:endParaRPr lang="en-US" altLang="en-US" sz="2000" b="1" dirty="0">
              <a:latin typeface="Arial" panose="020B0604020202020204" pitchFamily="34" charset="0"/>
              <a:cs typeface="Arial" panose="020B0604020202020204" pitchFamily="34" charset="0"/>
            </a:endParaRPr>
          </a:p>
        </p:txBody>
      </p:sp>
      <p:sp>
        <p:nvSpPr>
          <p:cNvPr id="24587" name="Google Shape;696;p41">
            <a:extLst>
              <a:ext uri="{FF2B5EF4-FFF2-40B4-BE49-F238E27FC236}">
                <a16:creationId xmlns:a16="http://schemas.microsoft.com/office/drawing/2014/main" id="{7214C826-C628-88F5-BF06-E191C38F5717}"/>
              </a:ext>
            </a:extLst>
          </p:cNvPr>
          <p:cNvSpPr txBox="1">
            <a:spLocks noChangeArrowheads="1"/>
          </p:cNvSpPr>
          <p:nvPr/>
        </p:nvSpPr>
        <p:spPr bwMode="auto">
          <a:xfrm>
            <a:off x="0" y="3713083"/>
            <a:ext cx="193198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en-US" sz="1200" b="1" dirty="0">
                <a:solidFill>
                  <a:schemeClr val="tx1"/>
                </a:solidFill>
                <a:sym typeface="Secular One" panose="00000500000000000000" pitchFamily="2" charset="-79"/>
              </a:rPr>
              <a:t>Studiul literaturii de specialitate şi vizite de documentare.</a:t>
            </a:r>
          </a:p>
        </p:txBody>
      </p:sp>
      <p:grpSp>
        <p:nvGrpSpPr>
          <p:cNvPr id="24588" name="Google Shape;741;p41">
            <a:extLst>
              <a:ext uri="{FF2B5EF4-FFF2-40B4-BE49-F238E27FC236}">
                <a16:creationId xmlns:a16="http://schemas.microsoft.com/office/drawing/2014/main" id="{F4EC1150-CE93-CC9C-DF35-59DE9771FF60}"/>
              </a:ext>
            </a:extLst>
          </p:cNvPr>
          <p:cNvGrpSpPr>
            <a:grpSpLocks/>
          </p:cNvGrpSpPr>
          <p:nvPr/>
        </p:nvGrpSpPr>
        <p:grpSpPr bwMode="auto">
          <a:xfrm>
            <a:off x="1993901" y="3676650"/>
            <a:ext cx="423863" cy="419100"/>
            <a:chOff x="2350973" y="1562951"/>
            <a:chExt cx="378279" cy="374070"/>
          </a:xfrm>
        </p:grpSpPr>
        <p:sp>
          <p:nvSpPr>
            <p:cNvPr id="24616" name="Google Shape;742;p41">
              <a:extLst>
                <a:ext uri="{FF2B5EF4-FFF2-40B4-BE49-F238E27FC236}">
                  <a16:creationId xmlns:a16="http://schemas.microsoft.com/office/drawing/2014/main" id="{CAC0B7E0-D3E9-FFB3-AAE5-8711D1D6A61A}"/>
                </a:ext>
              </a:extLst>
            </p:cNvPr>
            <p:cNvSpPr>
              <a:spLocks/>
            </p:cNvSpPr>
            <p:nvPr/>
          </p:nvSpPr>
          <p:spPr bwMode="auto">
            <a:xfrm>
              <a:off x="2350973" y="1562951"/>
              <a:ext cx="378279" cy="170714"/>
            </a:xfrm>
            <a:custGeom>
              <a:avLst/>
              <a:gdLst>
                <a:gd name="T0" fmla="*/ 2147483646 w 14022"/>
                <a:gd name="T1" fmla="*/ 0 h 6328"/>
                <a:gd name="T2" fmla="*/ 2147483646 w 14022"/>
                <a:gd name="T3" fmla="*/ 2147483646 h 6328"/>
                <a:gd name="T4" fmla="*/ 2147483646 w 14022"/>
                <a:gd name="T5" fmla="*/ 2147483646 h 6328"/>
                <a:gd name="T6" fmla="*/ 2147483646 w 14022"/>
                <a:gd name="T7" fmla="*/ 2147483646 h 6328"/>
                <a:gd name="T8" fmla="*/ 2147483646 w 14022"/>
                <a:gd name="T9" fmla="*/ 2147483646 h 6328"/>
                <a:gd name="T10" fmla="*/ 2147483646 w 14022"/>
                <a:gd name="T11" fmla="*/ 2147483646 h 6328"/>
                <a:gd name="T12" fmla="*/ 2147483646 w 14022"/>
                <a:gd name="T13" fmla="*/ 2147483646 h 6328"/>
                <a:gd name="T14" fmla="*/ 2147483646 w 14022"/>
                <a:gd name="T15" fmla="*/ 2147483646 h 6328"/>
                <a:gd name="T16" fmla="*/ 2147483646 w 14022"/>
                <a:gd name="T17" fmla="*/ 2147483646 h 6328"/>
                <a:gd name="T18" fmla="*/ 2147483646 w 14022"/>
                <a:gd name="T19" fmla="*/ 2147483646 h 6328"/>
                <a:gd name="T20" fmla="*/ 2147483646 w 14022"/>
                <a:gd name="T21" fmla="*/ 2147483646 h 6328"/>
                <a:gd name="T22" fmla="*/ 2147483646 w 14022"/>
                <a:gd name="T23" fmla="*/ 2147483646 h 6328"/>
                <a:gd name="T24" fmla="*/ 2147483646 w 14022"/>
                <a:gd name="T25" fmla="*/ 2147483646 h 6328"/>
                <a:gd name="T26" fmla="*/ 2147483646 w 14022"/>
                <a:gd name="T27" fmla="*/ 0 h 6328"/>
                <a:gd name="T28" fmla="*/ 2147483646 w 14022"/>
                <a:gd name="T29" fmla="*/ 2147483646 h 6328"/>
                <a:gd name="T30" fmla="*/ 2147483646 w 14022"/>
                <a:gd name="T31" fmla="*/ 2147483646 h 6328"/>
                <a:gd name="T32" fmla="*/ 2147483646 w 14022"/>
                <a:gd name="T33" fmla="*/ 2147483646 h 6328"/>
                <a:gd name="T34" fmla="*/ 2147483646 w 14022"/>
                <a:gd name="T35" fmla="*/ 0 h 6328"/>
                <a:gd name="T36" fmla="*/ 2147483646 w 14022"/>
                <a:gd name="T37" fmla="*/ 2147483646 h 6328"/>
                <a:gd name="T38" fmla="*/ 2147483646 w 14022"/>
                <a:gd name="T39" fmla="*/ 2147483646 h 6328"/>
                <a:gd name="T40" fmla="*/ 2147483646 w 14022"/>
                <a:gd name="T41" fmla="*/ 2147483646 h 6328"/>
                <a:gd name="T42" fmla="*/ 2147483646 w 14022"/>
                <a:gd name="T43" fmla="*/ 2147483646 h 6328"/>
                <a:gd name="T44" fmla="*/ 2147483646 w 14022"/>
                <a:gd name="T45" fmla="*/ 2147483646 h 6328"/>
                <a:gd name="T46" fmla="*/ 2147483646 w 14022"/>
                <a:gd name="T47" fmla="*/ 2147483646 h 6328"/>
                <a:gd name="T48" fmla="*/ 2147483646 w 14022"/>
                <a:gd name="T49" fmla="*/ 2147483646 h 6328"/>
                <a:gd name="T50" fmla="*/ 2147483646 w 14022"/>
                <a:gd name="T51" fmla="*/ 2147483646 h 6328"/>
                <a:gd name="T52" fmla="*/ 2147483646 w 14022"/>
                <a:gd name="T53" fmla="*/ 0 h 63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22" h="6328" extrusionOk="0">
                  <a:moveTo>
                    <a:pt x="1117" y="0"/>
                  </a:moveTo>
                  <a:cubicBezTo>
                    <a:pt x="838" y="0"/>
                    <a:pt x="559" y="124"/>
                    <a:pt x="373" y="310"/>
                  </a:cubicBezTo>
                  <a:lnTo>
                    <a:pt x="63" y="620"/>
                  </a:lnTo>
                  <a:lnTo>
                    <a:pt x="63" y="4901"/>
                  </a:lnTo>
                  <a:cubicBezTo>
                    <a:pt x="1" y="5645"/>
                    <a:pt x="590" y="6266"/>
                    <a:pt x="1303" y="6328"/>
                  </a:cubicBezTo>
                  <a:lnTo>
                    <a:pt x="12718" y="6328"/>
                  </a:lnTo>
                  <a:cubicBezTo>
                    <a:pt x="13432" y="6266"/>
                    <a:pt x="14021" y="5645"/>
                    <a:pt x="13990" y="4932"/>
                  </a:cubicBezTo>
                  <a:lnTo>
                    <a:pt x="13990" y="620"/>
                  </a:lnTo>
                  <a:lnTo>
                    <a:pt x="13649" y="310"/>
                  </a:lnTo>
                  <a:cubicBezTo>
                    <a:pt x="13447" y="109"/>
                    <a:pt x="13184" y="8"/>
                    <a:pt x="12920" y="8"/>
                  </a:cubicBezTo>
                  <a:cubicBezTo>
                    <a:pt x="12656" y="8"/>
                    <a:pt x="12393" y="109"/>
                    <a:pt x="12191" y="310"/>
                  </a:cubicBezTo>
                  <a:cubicBezTo>
                    <a:pt x="11974" y="496"/>
                    <a:pt x="11726" y="620"/>
                    <a:pt x="11447" y="620"/>
                  </a:cubicBezTo>
                  <a:cubicBezTo>
                    <a:pt x="11168" y="620"/>
                    <a:pt x="10888" y="496"/>
                    <a:pt x="10702" y="310"/>
                  </a:cubicBezTo>
                  <a:cubicBezTo>
                    <a:pt x="10516" y="124"/>
                    <a:pt x="10237" y="0"/>
                    <a:pt x="9958" y="0"/>
                  </a:cubicBezTo>
                  <a:cubicBezTo>
                    <a:pt x="9679" y="0"/>
                    <a:pt x="9430" y="124"/>
                    <a:pt x="9213" y="310"/>
                  </a:cubicBezTo>
                  <a:cubicBezTo>
                    <a:pt x="9027" y="496"/>
                    <a:pt x="8779" y="620"/>
                    <a:pt x="8500" y="620"/>
                  </a:cubicBezTo>
                  <a:cubicBezTo>
                    <a:pt x="8221" y="620"/>
                    <a:pt x="7941" y="496"/>
                    <a:pt x="7755" y="310"/>
                  </a:cubicBezTo>
                  <a:cubicBezTo>
                    <a:pt x="7569" y="124"/>
                    <a:pt x="7290" y="0"/>
                    <a:pt x="7011" y="0"/>
                  </a:cubicBezTo>
                  <a:cubicBezTo>
                    <a:pt x="6732" y="0"/>
                    <a:pt x="6484" y="124"/>
                    <a:pt x="6266" y="310"/>
                  </a:cubicBezTo>
                  <a:cubicBezTo>
                    <a:pt x="6080" y="496"/>
                    <a:pt x="5801" y="620"/>
                    <a:pt x="5522" y="620"/>
                  </a:cubicBezTo>
                  <a:cubicBezTo>
                    <a:pt x="5243" y="620"/>
                    <a:pt x="4995" y="496"/>
                    <a:pt x="4809" y="310"/>
                  </a:cubicBezTo>
                  <a:cubicBezTo>
                    <a:pt x="4591" y="109"/>
                    <a:pt x="4320" y="8"/>
                    <a:pt x="4052" y="8"/>
                  </a:cubicBezTo>
                  <a:cubicBezTo>
                    <a:pt x="3785" y="8"/>
                    <a:pt x="3521" y="109"/>
                    <a:pt x="3320" y="310"/>
                  </a:cubicBezTo>
                  <a:cubicBezTo>
                    <a:pt x="3289" y="341"/>
                    <a:pt x="3227" y="403"/>
                    <a:pt x="3165" y="434"/>
                  </a:cubicBezTo>
                  <a:cubicBezTo>
                    <a:pt x="2978" y="558"/>
                    <a:pt x="2792" y="620"/>
                    <a:pt x="2575" y="620"/>
                  </a:cubicBezTo>
                  <a:cubicBezTo>
                    <a:pt x="2296" y="620"/>
                    <a:pt x="2048" y="496"/>
                    <a:pt x="1831" y="310"/>
                  </a:cubicBezTo>
                  <a:cubicBezTo>
                    <a:pt x="1645" y="124"/>
                    <a:pt x="1396" y="0"/>
                    <a:pt x="1117" y="0"/>
                  </a:cubicBezTo>
                  <a:close/>
                </a:path>
              </a:pathLst>
            </a:custGeom>
            <a:solidFill>
              <a:srgbClr val="AAC9E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7" name="Google Shape;743;p41">
              <a:extLst>
                <a:ext uri="{FF2B5EF4-FFF2-40B4-BE49-F238E27FC236}">
                  <a16:creationId xmlns:a16="http://schemas.microsoft.com/office/drawing/2014/main" id="{36CE9D1A-BBDA-7568-7541-E6439202B753}"/>
                </a:ext>
              </a:extLst>
            </p:cNvPr>
            <p:cNvSpPr>
              <a:spLocks/>
            </p:cNvSpPr>
            <p:nvPr/>
          </p:nvSpPr>
          <p:spPr bwMode="auto">
            <a:xfrm>
              <a:off x="2350973" y="1562951"/>
              <a:ext cx="85384" cy="170714"/>
            </a:xfrm>
            <a:custGeom>
              <a:avLst/>
              <a:gdLst>
                <a:gd name="T0" fmla="*/ 2147483646 w 3165"/>
                <a:gd name="T1" fmla="*/ 0 h 6328"/>
                <a:gd name="T2" fmla="*/ 2147483646 w 3165"/>
                <a:gd name="T3" fmla="*/ 2147483646 h 6328"/>
                <a:gd name="T4" fmla="*/ 2147483646 w 3165"/>
                <a:gd name="T5" fmla="*/ 2147483646 h 6328"/>
                <a:gd name="T6" fmla="*/ 2147483646 w 3165"/>
                <a:gd name="T7" fmla="*/ 2147483646 h 6328"/>
                <a:gd name="T8" fmla="*/ 2147483646 w 3165"/>
                <a:gd name="T9" fmla="*/ 2147483646 h 6328"/>
                <a:gd name="T10" fmla="*/ 2147483646 w 3165"/>
                <a:gd name="T11" fmla="*/ 2147483646 h 6328"/>
                <a:gd name="T12" fmla="*/ 2147483646 w 3165"/>
                <a:gd name="T13" fmla="*/ 2147483646 h 6328"/>
                <a:gd name="T14" fmla="*/ 2147483646 w 3165"/>
                <a:gd name="T15" fmla="*/ 2147483646 h 6328"/>
                <a:gd name="T16" fmla="*/ 2147483646 w 3165"/>
                <a:gd name="T17" fmla="*/ 2147483646 h 6328"/>
                <a:gd name="T18" fmla="*/ 2147483646 w 3165"/>
                <a:gd name="T19" fmla="*/ 2147483646 h 6328"/>
                <a:gd name="T20" fmla="*/ 2147483646 w 3165"/>
                <a:gd name="T21" fmla="*/ 0 h 63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65" h="6328" extrusionOk="0">
                  <a:moveTo>
                    <a:pt x="1117" y="0"/>
                  </a:moveTo>
                  <a:cubicBezTo>
                    <a:pt x="838" y="0"/>
                    <a:pt x="559" y="124"/>
                    <a:pt x="373" y="310"/>
                  </a:cubicBezTo>
                  <a:lnTo>
                    <a:pt x="63" y="620"/>
                  </a:lnTo>
                  <a:lnTo>
                    <a:pt x="63" y="4901"/>
                  </a:lnTo>
                  <a:cubicBezTo>
                    <a:pt x="1" y="5645"/>
                    <a:pt x="590" y="6266"/>
                    <a:pt x="1303" y="6328"/>
                  </a:cubicBezTo>
                  <a:lnTo>
                    <a:pt x="2389" y="6328"/>
                  </a:lnTo>
                  <a:cubicBezTo>
                    <a:pt x="2234" y="4312"/>
                    <a:pt x="2513" y="2326"/>
                    <a:pt x="3165" y="434"/>
                  </a:cubicBezTo>
                  <a:cubicBezTo>
                    <a:pt x="2978" y="558"/>
                    <a:pt x="2792" y="620"/>
                    <a:pt x="2575" y="620"/>
                  </a:cubicBezTo>
                  <a:cubicBezTo>
                    <a:pt x="2296" y="620"/>
                    <a:pt x="2048" y="496"/>
                    <a:pt x="1831" y="310"/>
                  </a:cubicBezTo>
                  <a:cubicBezTo>
                    <a:pt x="1645" y="124"/>
                    <a:pt x="1396" y="0"/>
                    <a:pt x="1117" y="0"/>
                  </a:cubicBezTo>
                  <a:close/>
                </a:path>
              </a:pathLst>
            </a:custGeom>
            <a:solidFill>
              <a:srgbClr val="8AB5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8" name="Google Shape;744;p41">
              <a:extLst>
                <a:ext uri="{FF2B5EF4-FFF2-40B4-BE49-F238E27FC236}">
                  <a16:creationId xmlns:a16="http://schemas.microsoft.com/office/drawing/2014/main" id="{9267C08B-417C-12C8-41A0-3655E19C4D8F}"/>
                </a:ext>
              </a:extLst>
            </p:cNvPr>
            <p:cNvSpPr>
              <a:spLocks/>
            </p:cNvSpPr>
            <p:nvPr/>
          </p:nvSpPr>
          <p:spPr bwMode="auto">
            <a:xfrm>
              <a:off x="2350973" y="1688450"/>
              <a:ext cx="378279" cy="179940"/>
            </a:xfrm>
            <a:custGeom>
              <a:avLst/>
              <a:gdLst>
                <a:gd name="T0" fmla="*/ 2147483646 w 14022"/>
                <a:gd name="T1" fmla="*/ 2147483646 h 6670"/>
                <a:gd name="T2" fmla="*/ 2147483646 w 14022"/>
                <a:gd name="T3" fmla="*/ 2147483646 h 6670"/>
                <a:gd name="T4" fmla="*/ 2147483646 w 14022"/>
                <a:gd name="T5" fmla="*/ 2147483646 h 6670"/>
                <a:gd name="T6" fmla="*/ 2147483646 w 14022"/>
                <a:gd name="T7" fmla="*/ 2147483646 h 6670"/>
                <a:gd name="T8" fmla="*/ 2147483646 w 14022"/>
                <a:gd name="T9" fmla="*/ 2147483646 h 6670"/>
                <a:gd name="T10" fmla="*/ 2147483646 w 14022"/>
                <a:gd name="T11" fmla="*/ 2147483646 h 6670"/>
                <a:gd name="T12" fmla="*/ 2147483646 w 14022"/>
                <a:gd name="T13" fmla="*/ 2147483646 h 6670"/>
                <a:gd name="T14" fmla="*/ 2147483646 w 14022"/>
                <a:gd name="T15" fmla="*/ 2147483646 h 6670"/>
                <a:gd name="T16" fmla="*/ 2147483646 w 14022"/>
                <a:gd name="T17" fmla="*/ 2147483646 h 6670"/>
                <a:gd name="T18" fmla="*/ 2147483646 w 14022"/>
                <a:gd name="T19" fmla="*/ 2147483646 h 6670"/>
                <a:gd name="T20" fmla="*/ 2147483646 w 14022"/>
                <a:gd name="T21" fmla="*/ 2147483646 h 6670"/>
                <a:gd name="T22" fmla="*/ 2147483646 w 14022"/>
                <a:gd name="T23" fmla="*/ 2147483646 h 6670"/>
                <a:gd name="T24" fmla="*/ 2147483646 w 14022"/>
                <a:gd name="T25" fmla="*/ 2147483646 h 6670"/>
                <a:gd name="T26" fmla="*/ 2147483646 w 14022"/>
                <a:gd name="T27" fmla="*/ 2147483646 h 6670"/>
                <a:gd name="T28" fmla="*/ 2147483646 w 14022"/>
                <a:gd name="T29" fmla="*/ 2147483646 h 6670"/>
                <a:gd name="T30" fmla="*/ 2147483646 w 14022"/>
                <a:gd name="T31" fmla="*/ 2147483646 h 6670"/>
                <a:gd name="T32" fmla="*/ 2147483646 w 14022"/>
                <a:gd name="T33" fmla="*/ 2147483646 h 6670"/>
                <a:gd name="T34" fmla="*/ 2147483646 w 14022"/>
                <a:gd name="T35" fmla="*/ 2147483646 h 6670"/>
                <a:gd name="T36" fmla="*/ 2147483646 w 14022"/>
                <a:gd name="T37" fmla="*/ 2147483646 h 6670"/>
                <a:gd name="T38" fmla="*/ 2147483646 w 14022"/>
                <a:gd name="T39" fmla="*/ 2147483646 h 6670"/>
                <a:gd name="T40" fmla="*/ 2147483646 w 14022"/>
                <a:gd name="T41" fmla="*/ 2147483646 h 6670"/>
                <a:gd name="T42" fmla="*/ 2147483646 w 14022"/>
                <a:gd name="T43" fmla="*/ 2147483646 h 6670"/>
                <a:gd name="T44" fmla="*/ 2147483646 w 14022"/>
                <a:gd name="T45" fmla="*/ 2147483646 h 6670"/>
                <a:gd name="T46" fmla="*/ 2147483646 w 14022"/>
                <a:gd name="T47" fmla="*/ 2147483646 h 6670"/>
                <a:gd name="T48" fmla="*/ 2147483646 w 14022"/>
                <a:gd name="T49" fmla="*/ 2147483646 h 6670"/>
                <a:gd name="T50" fmla="*/ 2147483646 w 14022"/>
                <a:gd name="T51" fmla="*/ 2147483646 h 6670"/>
                <a:gd name="T52" fmla="*/ 2147483646 w 14022"/>
                <a:gd name="T53" fmla="*/ 2147483646 h 667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22" h="6670" extrusionOk="0">
                  <a:moveTo>
                    <a:pt x="1117" y="1"/>
                  </a:moveTo>
                  <a:cubicBezTo>
                    <a:pt x="838" y="1"/>
                    <a:pt x="559" y="94"/>
                    <a:pt x="373" y="311"/>
                  </a:cubicBezTo>
                  <a:lnTo>
                    <a:pt x="63" y="621"/>
                  </a:lnTo>
                  <a:lnTo>
                    <a:pt x="63" y="5274"/>
                  </a:lnTo>
                  <a:cubicBezTo>
                    <a:pt x="1" y="6019"/>
                    <a:pt x="590" y="6639"/>
                    <a:pt x="1303" y="6670"/>
                  </a:cubicBezTo>
                  <a:lnTo>
                    <a:pt x="12718" y="6670"/>
                  </a:lnTo>
                  <a:cubicBezTo>
                    <a:pt x="13432" y="6639"/>
                    <a:pt x="14021" y="6019"/>
                    <a:pt x="13990" y="5274"/>
                  </a:cubicBezTo>
                  <a:lnTo>
                    <a:pt x="13990" y="621"/>
                  </a:lnTo>
                  <a:lnTo>
                    <a:pt x="13649" y="311"/>
                  </a:lnTo>
                  <a:cubicBezTo>
                    <a:pt x="13447" y="109"/>
                    <a:pt x="13184" y="9"/>
                    <a:pt x="12920" y="9"/>
                  </a:cubicBezTo>
                  <a:cubicBezTo>
                    <a:pt x="12656" y="9"/>
                    <a:pt x="12393" y="109"/>
                    <a:pt x="12191" y="311"/>
                  </a:cubicBezTo>
                  <a:cubicBezTo>
                    <a:pt x="11974" y="497"/>
                    <a:pt x="11726" y="621"/>
                    <a:pt x="11447" y="621"/>
                  </a:cubicBezTo>
                  <a:cubicBezTo>
                    <a:pt x="11168" y="621"/>
                    <a:pt x="10888" y="497"/>
                    <a:pt x="10702" y="311"/>
                  </a:cubicBezTo>
                  <a:cubicBezTo>
                    <a:pt x="10516" y="94"/>
                    <a:pt x="10237" y="1"/>
                    <a:pt x="9958" y="1"/>
                  </a:cubicBezTo>
                  <a:cubicBezTo>
                    <a:pt x="9679" y="1"/>
                    <a:pt x="9430" y="94"/>
                    <a:pt x="9213" y="311"/>
                  </a:cubicBezTo>
                  <a:cubicBezTo>
                    <a:pt x="9012" y="513"/>
                    <a:pt x="8748" y="614"/>
                    <a:pt x="8484" y="614"/>
                  </a:cubicBezTo>
                  <a:cubicBezTo>
                    <a:pt x="8221" y="614"/>
                    <a:pt x="7957" y="513"/>
                    <a:pt x="7755" y="311"/>
                  </a:cubicBezTo>
                  <a:cubicBezTo>
                    <a:pt x="7569" y="94"/>
                    <a:pt x="7290" y="1"/>
                    <a:pt x="7011" y="1"/>
                  </a:cubicBezTo>
                  <a:cubicBezTo>
                    <a:pt x="6732" y="1"/>
                    <a:pt x="6484" y="94"/>
                    <a:pt x="6266" y="311"/>
                  </a:cubicBezTo>
                  <a:cubicBezTo>
                    <a:pt x="6065" y="513"/>
                    <a:pt x="5801" y="614"/>
                    <a:pt x="5537" y="614"/>
                  </a:cubicBezTo>
                  <a:cubicBezTo>
                    <a:pt x="5274" y="614"/>
                    <a:pt x="5010" y="513"/>
                    <a:pt x="4809" y="311"/>
                  </a:cubicBezTo>
                  <a:cubicBezTo>
                    <a:pt x="4591" y="109"/>
                    <a:pt x="4320" y="9"/>
                    <a:pt x="4052" y="9"/>
                  </a:cubicBezTo>
                  <a:cubicBezTo>
                    <a:pt x="3785" y="9"/>
                    <a:pt x="3521" y="109"/>
                    <a:pt x="3320" y="311"/>
                  </a:cubicBezTo>
                  <a:cubicBezTo>
                    <a:pt x="3133" y="497"/>
                    <a:pt x="2854" y="621"/>
                    <a:pt x="2575" y="621"/>
                  </a:cubicBezTo>
                  <a:cubicBezTo>
                    <a:pt x="2513" y="621"/>
                    <a:pt x="2420" y="590"/>
                    <a:pt x="2358" y="590"/>
                  </a:cubicBezTo>
                  <a:cubicBezTo>
                    <a:pt x="2141" y="528"/>
                    <a:pt x="1986" y="435"/>
                    <a:pt x="1831" y="311"/>
                  </a:cubicBezTo>
                  <a:cubicBezTo>
                    <a:pt x="1645" y="94"/>
                    <a:pt x="1396" y="1"/>
                    <a:pt x="1117" y="1"/>
                  </a:cubicBezTo>
                  <a:close/>
                </a:path>
              </a:pathLst>
            </a:custGeom>
            <a:solidFill>
              <a:srgbClr val="8AB5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9" name="Google Shape;745;p41">
              <a:extLst>
                <a:ext uri="{FF2B5EF4-FFF2-40B4-BE49-F238E27FC236}">
                  <a16:creationId xmlns:a16="http://schemas.microsoft.com/office/drawing/2014/main" id="{AA3B5DA2-F618-5E39-468F-56AC7190EC5A}"/>
                </a:ext>
              </a:extLst>
            </p:cNvPr>
            <p:cNvSpPr>
              <a:spLocks/>
            </p:cNvSpPr>
            <p:nvPr/>
          </p:nvSpPr>
          <p:spPr bwMode="auto">
            <a:xfrm>
              <a:off x="2350973" y="1688450"/>
              <a:ext cx="117190" cy="179940"/>
            </a:xfrm>
            <a:custGeom>
              <a:avLst/>
              <a:gdLst>
                <a:gd name="T0" fmla="*/ 2147483646 w 4344"/>
                <a:gd name="T1" fmla="*/ 2147483646 h 6670"/>
                <a:gd name="T2" fmla="*/ 2147483646 w 4344"/>
                <a:gd name="T3" fmla="*/ 2147483646 h 6670"/>
                <a:gd name="T4" fmla="*/ 2147483646 w 4344"/>
                <a:gd name="T5" fmla="*/ 2147483646 h 6670"/>
                <a:gd name="T6" fmla="*/ 2147483646 w 4344"/>
                <a:gd name="T7" fmla="*/ 2147483646 h 6670"/>
                <a:gd name="T8" fmla="*/ 2147483646 w 4344"/>
                <a:gd name="T9" fmla="*/ 2147483646 h 6670"/>
                <a:gd name="T10" fmla="*/ 2147483646 w 4344"/>
                <a:gd name="T11" fmla="*/ 2147483646 h 6670"/>
                <a:gd name="T12" fmla="*/ 2147483646 w 4344"/>
                <a:gd name="T13" fmla="*/ 2147483646 h 6670"/>
                <a:gd name="T14" fmla="*/ 2147483646 w 4344"/>
                <a:gd name="T15" fmla="*/ 2147483646 h 6670"/>
                <a:gd name="T16" fmla="*/ 2147483646 w 4344"/>
                <a:gd name="T17" fmla="*/ 2147483646 h 6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44" h="6670" extrusionOk="0">
                  <a:moveTo>
                    <a:pt x="1117" y="1"/>
                  </a:moveTo>
                  <a:cubicBezTo>
                    <a:pt x="838" y="1"/>
                    <a:pt x="559" y="94"/>
                    <a:pt x="373" y="311"/>
                  </a:cubicBezTo>
                  <a:lnTo>
                    <a:pt x="63" y="621"/>
                  </a:lnTo>
                  <a:lnTo>
                    <a:pt x="63" y="5274"/>
                  </a:lnTo>
                  <a:cubicBezTo>
                    <a:pt x="1" y="6019"/>
                    <a:pt x="590" y="6639"/>
                    <a:pt x="1303" y="6670"/>
                  </a:cubicBezTo>
                  <a:lnTo>
                    <a:pt x="4343" y="6670"/>
                  </a:lnTo>
                  <a:cubicBezTo>
                    <a:pt x="3009" y="4933"/>
                    <a:pt x="2296" y="2793"/>
                    <a:pt x="2358" y="590"/>
                  </a:cubicBezTo>
                  <a:cubicBezTo>
                    <a:pt x="2141" y="528"/>
                    <a:pt x="1986" y="435"/>
                    <a:pt x="1831" y="311"/>
                  </a:cubicBezTo>
                  <a:cubicBezTo>
                    <a:pt x="1645" y="94"/>
                    <a:pt x="1396" y="1"/>
                    <a:pt x="1117" y="1"/>
                  </a:cubicBezTo>
                  <a:close/>
                </a:path>
              </a:pathLst>
            </a:custGeom>
            <a:solidFill>
              <a:srgbClr val="699F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0" name="Google Shape;746;p41">
              <a:extLst>
                <a:ext uri="{FF2B5EF4-FFF2-40B4-BE49-F238E27FC236}">
                  <a16:creationId xmlns:a16="http://schemas.microsoft.com/office/drawing/2014/main" id="{AD6D44D3-AEFF-C300-0659-666BC0EA484A}"/>
                </a:ext>
              </a:extLst>
            </p:cNvPr>
            <p:cNvSpPr>
              <a:spLocks/>
            </p:cNvSpPr>
            <p:nvPr/>
          </p:nvSpPr>
          <p:spPr bwMode="auto">
            <a:xfrm>
              <a:off x="2351809" y="1813572"/>
              <a:ext cx="377442" cy="123449"/>
            </a:xfrm>
            <a:custGeom>
              <a:avLst/>
              <a:gdLst>
                <a:gd name="T0" fmla="*/ 2147483646 w 13991"/>
                <a:gd name="T1" fmla="*/ 0 h 4576"/>
                <a:gd name="T2" fmla="*/ 2147483646 w 13991"/>
                <a:gd name="T3" fmla="*/ 2147483646 h 4576"/>
                <a:gd name="T4" fmla="*/ 2147483646 w 13991"/>
                <a:gd name="T5" fmla="*/ 2147483646 h 4576"/>
                <a:gd name="T6" fmla="*/ 2147483646 w 13991"/>
                <a:gd name="T7" fmla="*/ 2147483646 h 4576"/>
                <a:gd name="T8" fmla="*/ 2147483646 w 13991"/>
                <a:gd name="T9" fmla="*/ 2147483646 h 4576"/>
                <a:gd name="T10" fmla="*/ 2147483646 w 13991"/>
                <a:gd name="T11" fmla="*/ 2147483646 h 4576"/>
                <a:gd name="T12" fmla="*/ 2147483646 w 13991"/>
                <a:gd name="T13" fmla="*/ 2147483646 h 4576"/>
                <a:gd name="T14" fmla="*/ 2147483646 w 13991"/>
                <a:gd name="T15" fmla="*/ 2147483646 h 4576"/>
                <a:gd name="T16" fmla="*/ 2147483646 w 13991"/>
                <a:gd name="T17" fmla="*/ 2147483646 h 4576"/>
                <a:gd name="T18" fmla="*/ 2147483646 w 13991"/>
                <a:gd name="T19" fmla="*/ 2147483646 h 4576"/>
                <a:gd name="T20" fmla="*/ 2147483646 w 13991"/>
                <a:gd name="T21" fmla="*/ 2147483646 h 4576"/>
                <a:gd name="T22" fmla="*/ 2147483646 w 13991"/>
                <a:gd name="T23" fmla="*/ 2147483646 h 4576"/>
                <a:gd name="T24" fmla="*/ 2147483646 w 13991"/>
                <a:gd name="T25" fmla="*/ 2147483646 h 4576"/>
                <a:gd name="T26" fmla="*/ 2147483646 w 13991"/>
                <a:gd name="T27" fmla="*/ 2147483646 h 4576"/>
                <a:gd name="T28" fmla="*/ 2147483646 w 13991"/>
                <a:gd name="T29" fmla="*/ 2147483646 h 4576"/>
                <a:gd name="T30" fmla="*/ 2147483646 w 13991"/>
                <a:gd name="T31" fmla="*/ 0 h 4576"/>
                <a:gd name="T32" fmla="*/ 2147483646 w 13991"/>
                <a:gd name="T33" fmla="*/ 2147483646 h 4576"/>
                <a:gd name="T34" fmla="*/ 2147483646 w 13991"/>
                <a:gd name="T35" fmla="*/ 2147483646 h 4576"/>
                <a:gd name="T36" fmla="*/ 2147483646 w 13991"/>
                <a:gd name="T37" fmla="*/ 2147483646 h 4576"/>
                <a:gd name="T38" fmla="*/ 2147483646 w 13991"/>
                <a:gd name="T39" fmla="*/ 2147483646 h 4576"/>
                <a:gd name="T40" fmla="*/ 2147483646 w 13991"/>
                <a:gd name="T41" fmla="*/ 2147483646 h 4576"/>
                <a:gd name="T42" fmla="*/ 2147483646 w 13991"/>
                <a:gd name="T43" fmla="*/ 2147483646 h 4576"/>
                <a:gd name="T44" fmla="*/ 2147483646 w 13991"/>
                <a:gd name="T45" fmla="*/ 2147483646 h 4576"/>
                <a:gd name="T46" fmla="*/ 2147483646 w 13991"/>
                <a:gd name="T47" fmla="*/ 2147483646 h 4576"/>
                <a:gd name="T48" fmla="*/ 2147483646 w 13991"/>
                <a:gd name="T49" fmla="*/ 2147483646 h 4576"/>
                <a:gd name="T50" fmla="*/ 2147483646 w 13991"/>
                <a:gd name="T51" fmla="*/ 2147483646 h 4576"/>
                <a:gd name="T52" fmla="*/ 2147483646 w 13991"/>
                <a:gd name="T53" fmla="*/ 2147483646 h 4576"/>
                <a:gd name="T54" fmla="*/ 2147483646 w 13991"/>
                <a:gd name="T55" fmla="*/ 0 h 45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991" h="4576" extrusionOk="0">
                  <a:moveTo>
                    <a:pt x="4014" y="0"/>
                  </a:moveTo>
                  <a:cubicBezTo>
                    <a:pt x="3746" y="0"/>
                    <a:pt x="3475" y="109"/>
                    <a:pt x="3258" y="326"/>
                  </a:cubicBezTo>
                  <a:lnTo>
                    <a:pt x="3227" y="357"/>
                  </a:lnTo>
                  <a:cubicBezTo>
                    <a:pt x="3033" y="535"/>
                    <a:pt x="2790" y="621"/>
                    <a:pt x="2545" y="621"/>
                  </a:cubicBezTo>
                  <a:cubicBezTo>
                    <a:pt x="2279" y="621"/>
                    <a:pt x="2010" y="520"/>
                    <a:pt x="1800" y="326"/>
                  </a:cubicBezTo>
                  <a:cubicBezTo>
                    <a:pt x="1583" y="109"/>
                    <a:pt x="1334" y="16"/>
                    <a:pt x="1055" y="16"/>
                  </a:cubicBezTo>
                  <a:cubicBezTo>
                    <a:pt x="776" y="16"/>
                    <a:pt x="497" y="109"/>
                    <a:pt x="311" y="326"/>
                  </a:cubicBezTo>
                  <a:lnTo>
                    <a:pt x="1" y="636"/>
                  </a:lnTo>
                  <a:lnTo>
                    <a:pt x="1" y="3180"/>
                  </a:lnTo>
                  <a:cubicBezTo>
                    <a:pt x="1" y="3521"/>
                    <a:pt x="156" y="3893"/>
                    <a:pt x="373" y="4172"/>
                  </a:cubicBezTo>
                  <a:cubicBezTo>
                    <a:pt x="621" y="4420"/>
                    <a:pt x="931" y="4576"/>
                    <a:pt x="1272" y="4576"/>
                  </a:cubicBezTo>
                  <a:lnTo>
                    <a:pt x="12687" y="4576"/>
                  </a:lnTo>
                  <a:cubicBezTo>
                    <a:pt x="13401" y="4545"/>
                    <a:pt x="13990" y="3893"/>
                    <a:pt x="13959" y="3180"/>
                  </a:cubicBezTo>
                  <a:lnTo>
                    <a:pt x="13959" y="636"/>
                  </a:lnTo>
                  <a:lnTo>
                    <a:pt x="13618" y="326"/>
                  </a:lnTo>
                  <a:cubicBezTo>
                    <a:pt x="13401" y="109"/>
                    <a:pt x="13129" y="0"/>
                    <a:pt x="12862" y="0"/>
                  </a:cubicBezTo>
                  <a:cubicBezTo>
                    <a:pt x="12594" y="0"/>
                    <a:pt x="12331" y="109"/>
                    <a:pt x="12129" y="326"/>
                  </a:cubicBezTo>
                  <a:cubicBezTo>
                    <a:pt x="11943" y="512"/>
                    <a:pt x="11664" y="605"/>
                    <a:pt x="11385" y="605"/>
                  </a:cubicBezTo>
                  <a:cubicBezTo>
                    <a:pt x="11105" y="605"/>
                    <a:pt x="10857" y="512"/>
                    <a:pt x="10640" y="326"/>
                  </a:cubicBezTo>
                  <a:cubicBezTo>
                    <a:pt x="10454" y="109"/>
                    <a:pt x="10206" y="16"/>
                    <a:pt x="9927" y="16"/>
                  </a:cubicBezTo>
                  <a:cubicBezTo>
                    <a:pt x="9648" y="16"/>
                    <a:pt x="9368" y="109"/>
                    <a:pt x="9182" y="326"/>
                  </a:cubicBezTo>
                  <a:cubicBezTo>
                    <a:pt x="8981" y="528"/>
                    <a:pt x="8709" y="628"/>
                    <a:pt x="8438" y="628"/>
                  </a:cubicBezTo>
                  <a:cubicBezTo>
                    <a:pt x="8166" y="628"/>
                    <a:pt x="7895" y="528"/>
                    <a:pt x="7693" y="326"/>
                  </a:cubicBezTo>
                  <a:cubicBezTo>
                    <a:pt x="7507" y="109"/>
                    <a:pt x="7228" y="16"/>
                    <a:pt x="6949" y="16"/>
                  </a:cubicBezTo>
                  <a:cubicBezTo>
                    <a:pt x="6670" y="16"/>
                    <a:pt x="6422" y="109"/>
                    <a:pt x="6235" y="326"/>
                  </a:cubicBezTo>
                  <a:cubicBezTo>
                    <a:pt x="6018" y="528"/>
                    <a:pt x="5747" y="628"/>
                    <a:pt x="5479" y="628"/>
                  </a:cubicBezTo>
                  <a:cubicBezTo>
                    <a:pt x="5212" y="628"/>
                    <a:pt x="4948" y="528"/>
                    <a:pt x="4747" y="326"/>
                  </a:cubicBezTo>
                  <a:cubicBezTo>
                    <a:pt x="4545" y="109"/>
                    <a:pt x="4281" y="0"/>
                    <a:pt x="4014" y="0"/>
                  </a:cubicBezTo>
                  <a:close/>
                </a:path>
              </a:pathLst>
            </a:custGeom>
            <a:solidFill>
              <a:srgbClr val="699F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1" name="Google Shape;747;p41">
              <a:extLst>
                <a:ext uri="{FF2B5EF4-FFF2-40B4-BE49-F238E27FC236}">
                  <a16:creationId xmlns:a16="http://schemas.microsoft.com/office/drawing/2014/main" id="{DA958EE1-587A-46B5-47AD-F7702981840A}"/>
                </a:ext>
              </a:extLst>
            </p:cNvPr>
            <p:cNvSpPr>
              <a:spLocks/>
            </p:cNvSpPr>
            <p:nvPr/>
          </p:nvSpPr>
          <p:spPr bwMode="auto">
            <a:xfrm>
              <a:off x="2351809" y="1813977"/>
              <a:ext cx="198366" cy="123044"/>
            </a:xfrm>
            <a:custGeom>
              <a:avLst/>
              <a:gdLst>
                <a:gd name="T0" fmla="*/ 2147483646 w 7353"/>
                <a:gd name="T1" fmla="*/ 2147483646 h 4561"/>
                <a:gd name="T2" fmla="*/ 2147483646 w 7353"/>
                <a:gd name="T3" fmla="*/ 2147483646 h 4561"/>
                <a:gd name="T4" fmla="*/ 2147483646 w 7353"/>
                <a:gd name="T5" fmla="*/ 2147483646 h 4561"/>
                <a:gd name="T6" fmla="*/ 2147483646 w 7353"/>
                <a:gd name="T7" fmla="*/ 2147483646 h 4561"/>
                <a:gd name="T8" fmla="*/ 2147483646 w 7353"/>
                <a:gd name="T9" fmla="*/ 2147483646 h 4561"/>
                <a:gd name="T10" fmla="*/ 2147483646 w 7353"/>
                <a:gd name="T11" fmla="*/ 2147483646 h 4561"/>
                <a:gd name="T12" fmla="*/ 2147483646 w 7353"/>
                <a:gd name="T13" fmla="*/ 2147483646 h 4561"/>
                <a:gd name="T14" fmla="*/ 2147483646 w 7353"/>
                <a:gd name="T15" fmla="*/ 2147483646 h 4561"/>
                <a:gd name="T16" fmla="*/ 2147483646 w 7353"/>
                <a:gd name="T17" fmla="*/ 2147483646 h 4561"/>
                <a:gd name="T18" fmla="*/ 2147483646 w 7353"/>
                <a:gd name="T19" fmla="*/ 2147483646 h 4561"/>
                <a:gd name="T20" fmla="*/ 2147483646 w 7353"/>
                <a:gd name="T21" fmla="*/ 2147483646 h 45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353" h="4561" extrusionOk="0">
                  <a:moveTo>
                    <a:pt x="1055" y="1"/>
                  </a:moveTo>
                  <a:cubicBezTo>
                    <a:pt x="776" y="1"/>
                    <a:pt x="497" y="94"/>
                    <a:pt x="311" y="311"/>
                  </a:cubicBezTo>
                  <a:lnTo>
                    <a:pt x="1" y="621"/>
                  </a:lnTo>
                  <a:lnTo>
                    <a:pt x="1" y="3165"/>
                  </a:lnTo>
                  <a:cubicBezTo>
                    <a:pt x="1" y="3506"/>
                    <a:pt x="156" y="3878"/>
                    <a:pt x="373" y="4157"/>
                  </a:cubicBezTo>
                  <a:cubicBezTo>
                    <a:pt x="621" y="4405"/>
                    <a:pt x="931" y="4561"/>
                    <a:pt x="1272" y="4561"/>
                  </a:cubicBezTo>
                  <a:lnTo>
                    <a:pt x="7352" y="4561"/>
                  </a:lnTo>
                  <a:cubicBezTo>
                    <a:pt x="5584" y="3630"/>
                    <a:pt x="4126" y="2141"/>
                    <a:pt x="3227" y="342"/>
                  </a:cubicBezTo>
                  <a:cubicBezTo>
                    <a:pt x="3033" y="520"/>
                    <a:pt x="2790" y="606"/>
                    <a:pt x="2545" y="606"/>
                  </a:cubicBezTo>
                  <a:cubicBezTo>
                    <a:pt x="2279" y="606"/>
                    <a:pt x="2010" y="505"/>
                    <a:pt x="1800" y="311"/>
                  </a:cubicBezTo>
                  <a:cubicBezTo>
                    <a:pt x="1583" y="94"/>
                    <a:pt x="1334" y="1"/>
                    <a:pt x="1055" y="1"/>
                  </a:cubicBezTo>
                  <a:close/>
                </a:path>
              </a:pathLst>
            </a:custGeom>
            <a:solidFill>
              <a:srgbClr val="4387C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2" name="Google Shape;748;p41">
              <a:extLst>
                <a:ext uri="{FF2B5EF4-FFF2-40B4-BE49-F238E27FC236}">
                  <a16:creationId xmlns:a16="http://schemas.microsoft.com/office/drawing/2014/main" id="{8ECF67CA-9070-6F90-DFE3-E2928FAD90FE}"/>
                </a:ext>
              </a:extLst>
            </p:cNvPr>
            <p:cNvSpPr>
              <a:spLocks/>
            </p:cNvSpPr>
            <p:nvPr/>
          </p:nvSpPr>
          <p:spPr bwMode="auto">
            <a:xfrm>
              <a:off x="2427131" y="1640754"/>
              <a:ext cx="220946" cy="216764"/>
            </a:xfrm>
            <a:custGeom>
              <a:avLst/>
              <a:gdLst>
                <a:gd name="T0" fmla="*/ 2147483646 w 8190"/>
                <a:gd name="T1" fmla="*/ 2147483646 h 8035"/>
                <a:gd name="T2" fmla="*/ 2147483646 w 8190"/>
                <a:gd name="T3" fmla="*/ 2147483646 h 8035"/>
                <a:gd name="T4" fmla="*/ 2147483646 w 8190"/>
                <a:gd name="T5" fmla="*/ 2147483646 h 8035"/>
                <a:gd name="T6" fmla="*/ 2147483646 w 8190"/>
                <a:gd name="T7" fmla="*/ 2147483646 h 8035"/>
                <a:gd name="T8" fmla="*/ 2147483646 w 8190"/>
                <a:gd name="T9" fmla="*/ 2147483646 h 8035"/>
                <a:gd name="T10" fmla="*/ 2147483646 w 8190"/>
                <a:gd name="T11" fmla="*/ 2147483646 h 8035"/>
                <a:gd name="T12" fmla="*/ 2147483646 w 8190"/>
                <a:gd name="T13" fmla="*/ 2147483646 h 8035"/>
                <a:gd name="T14" fmla="*/ 2147483646 w 8190"/>
                <a:gd name="T15" fmla="*/ 2147483646 h 8035"/>
                <a:gd name="T16" fmla="*/ 2147483646 w 8190"/>
                <a:gd name="T17" fmla="*/ 2147483646 h 8035"/>
                <a:gd name="T18" fmla="*/ 2147483646 w 8190"/>
                <a:gd name="T19" fmla="*/ 2147483646 h 8035"/>
                <a:gd name="T20" fmla="*/ 2147483646 w 8190"/>
                <a:gd name="T21" fmla="*/ 2147483646 h 8035"/>
                <a:gd name="T22" fmla="*/ 2147483646 w 8190"/>
                <a:gd name="T23" fmla="*/ 2147483646 h 80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190" h="8035" extrusionOk="0">
                  <a:moveTo>
                    <a:pt x="4188" y="1"/>
                  </a:moveTo>
                  <a:cubicBezTo>
                    <a:pt x="3940" y="1"/>
                    <a:pt x="3661" y="32"/>
                    <a:pt x="3412" y="94"/>
                  </a:cubicBezTo>
                  <a:cubicBezTo>
                    <a:pt x="1396" y="497"/>
                    <a:pt x="0" y="2358"/>
                    <a:pt x="217" y="4406"/>
                  </a:cubicBezTo>
                  <a:cubicBezTo>
                    <a:pt x="404" y="6453"/>
                    <a:pt x="2141" y="8035"/>
                    <a:pt x="4188" y="8035"/>
                  </a:cubicBezTo>
                  <a:cubicBezTo>
                    <a:pt x="4560" y="8035"/>
                    <a:pt x="4901" y="7973"/>
                    <a:pt x="5274" y="7880"/>
                  </a:cubicBezTo>
                  <a:cubicBezTo>
                    <a:pt x="7006" y="7385"/>
                    <a:pt x="8183" y="5810"/>
                    <a:pt x="8189" y="4018"/>
                  </a:cubicBezTo>
                  <a:cubicBezTo>
                    <a:pt x="8189" y="4023"/>
                    <a:pt x="8189" y="4028"/>
                    <a:pt x="8189" y="4033"/>
                  </a:cubicBezTo>
                  <a:lnTo>
                    <a:pt x="8189" y="4002"/>
                  </a:lnTo>
                  <a:cubicBezTo>
                    <a:pt x="8189" y="4007"/>
                    <a:pt x="8189" y="4013"/>
                    <a:pt x="8189" y="4018"/>
                  </a:cubicBezTo>
                  <a:cubicBezTo>
                    <a:pt x="8181" y="1792"/>
                    <a:pt x="6385" y="1"/>
                    <a:pt x="4188" y="1"/>
                  </a:cubicBezTo>
                  <a:close/>
                </a:path>
              </a:pathLst>
            </a:custGeom>
            <a:solidFill>
              <a:srgbClr val="FFE8C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3" name="Google Shape;749;p41">
              <a:extLst>
                <a:ext uri="{FF2B5EF4-FFF2-40B4-BE49-F238E27FC236}">
                  <a16:creationId xmlns:a16="http://schemas.microsoft.com/office/drawing/2014/main" id="{8EAC927A-79E3-2251-79C6-50E7D513F27F}"/>
                </a:ext>
              </a:extLst>
            </p:cNvPr>
            <p:cNvSpPr>
              <a:spLocks/>
            </p:cNvSpPr>
            <p:nvPr/>
          </p:nvSpPr>
          <p:spPr bwMode="auto">
            <a:xfrm>
              <a:off x="2427131" y="1642427"/>
              <a:ext cx="142279" cy="214255"/>
            </a:xfrm>
            <a:custGeom>
              <a:avLst/>
              <a:gdLst>
                <a:gd name="T0" fmla="*/ 2147483646 w 5274"/>
                <a:gd name="T1" fmla="*/ 2147483646 h 7942"/>
                <a:gd name="T2" fmla="*/ 2147483646 w 5274"/>
                <a:gd name="T3" fmla="*/ 2147483646 h 7942"/>
                <a:gd name="T4" fmla="*/ 2147483646 w 5274"/>
                <a:gd name="T5" fmla="*/ 2147483646 h 7942"/>
                <a:gd name="T6" fmla="*/ 2147483646 w 5274"/>
                <a:gd name="T7" fmla="*/ 2147483646 h 7942"/>
                <a:gd name="T8" fmla="*/ 2147483646 w 5274"/>
                <a:gd name="T9" fmla="*/ 2147483646 h 7942"/>
                <a:gd name="T10" fmla="*/ 2147483646 w 5274"/>
                <a:gd name="T11" fmla="*/ 2147483646 h 79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74" h="7942" extrusionOk="0">
                  <a:moveTo>
                    <a:pt x="3412" y="1"/>
                  </a:moveTo>
                  <a:lnTo>
                    <a:pt x="3412" y="1"/>
                  </a:lnTo>
                  <a:cubicBezTo>
                    <a:pt x="1396" y="404"/>
                    <a:pt x="0" y="2296"/>
                    <a:pt x="217" y="4344"/>
                  </a:cubicBezTo>
                  <a:cubicBezTo>
                    <a:pt x="404" y="6391"/>
                    <a:pt x="2141" y="7942"/>
                    <a:pt x="4188" y="7942"/>
                  </a:cubicBezTo>
                  <a:cubicBezTo>
                    <a:pt x="4560" y="7942"/>
                    <a:pt x="4901" y="7911"/>
                    <a:pt x="5274" y="7818"/>
                  </a:cubicBezTo>
                  <a:cubicBezTo>
                    <a:pt x="807" y="6050"/>
                    <a:pt x="2823" y="1242"/>
                    <a:pt x="3412" y="1"/>
                  </a:cubicBezTo>
                  <a:close/>
                </a:path>
              </a:pathLst>
            </a:custGeom>
            <a:solidFill>
              <a:srgbClr val="FFE3B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4" name="Google Shape;750;p41">
              <a:extLst>
                <a:ext uri="{FF2B5EF4-FFF2-40B4-BE49-F238E27FC236}">
                  <a16:creationId xmlns:a16="http://schemas.microsoft.com/office/drawing/2014/main" id="{FFF07A0E-6F4A-A65F-ED89-3DF96659D6C7}"/>
                </a:ext>
              </a:extLst>
            </p:cNvPr>
            <p:cNvSpPr>
              <a:spLocks/>
            </p:cNvSpPr>
            <p:nvPr/>
          </p:nvSpPr>
          <p:spPr bwMode="auto">
            <a:xfrm>
              <a:off x="2458101" y="1883444"/>
              <a:ext cx="44378" cy="35799"/>
            </a:xfrm>
            <a:custGeom>
              <a:avLst/>
              <a:gdLst>
                <a:gd name="T0" fmla="*/ 2147483646 w 1645"/>
                <a:gd name="T1" fmla="*/ 0 h 1327"/>
                <a:gd name="T2" fmla="*/ 0 w 1645"/>
                <a:gd name="T3" fmla="*/ 2147483646 h 1327"/>
                <a:gd name="T4" fmla="*/ 2147483646 w 1645"/>
                <a:gd name="T5" fmla="*/ 2147483646 h 1327"/>
                <a:gd name="T6" fmla="*/ 2147483646 w 1645"/>
                <a:gd name="T7" fmla="*/ 2147483646 h 1327"/>
                <a:gd name="T8" fmla="*/ 2147483646 w 1645"/>
                <a:gd name="T9" fmla="*/ 0 h 1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5" h="1327" extrusionOk="0">
                  <a:moveTo>
                    <a:pt x="810" y="0"/>
                  </a:moveTo>
                  <a:cubicBezTo>
                    <a:pt x="450" y="0"/>
                    <a:pt x="93" y="217"/>
                    <a:pt x="0" y="652"/>
                  </a:cubicBezTo>
                  <a:cubicBezTo>
                    <a:pt x="93" y="1102"/>
                    <a:pt x="450" y="1326"/>
                    <a:pt x="810" y="1326"/>
                  </a:cubicBezTo>
                  <a:cubicBezTo>
                    <a:pt x="1171" y="1326"/>
                    <a:pt x="1535" y="1102"/>
                    <a:pt x="1644" y="652"/>
                  </a:cubicBezTo>
                  <a:cubicBezTo>
                    <a:pt x="1535" y="217"/>
                    <a:pt x="1171" y="0"/>
                    <a:pt x="810" y="0"/>
                  </a:cubicBezTo>
                  <a:close/>
                </a:path>
              </a:pathLst>
            </a:custGeom>
            <a:solidFill>
              <a:srgbClr val="FFB5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5" name="Google Shape;751;p41">
              <a:extLst>
                <a:ext uri="{FF2B5EF4-FFF2-40B4-BE49-F238E27FC236}">
                  <a16:creationId xmlns:a16="http://schemas.microsoft.com/office/drawing/2014/main" id="{14839888-B72B-C8CC-AF8F-054CE1C6806F}"/>
                </a:ext>
              </a:extLst>
            </p:cNvPr>
            <p:cNvSpPr>
              <a:spLocks/>
            </p:cNvSpPr>
            <p:nvPr/>
          </p:nvSpPr>
          <p:spPr bwMode="auto">
            <a:xfrm>
              <a:off x="2577746" y="1883444"/>
              <a:ext cx="44378" cy="35799"/>
            </a:xfrm>
            <a:custGeom>
              <a:avLst/>
              <a:gdLst>
                <a:gd name="T0" fmla="*/ 2147483646 w 1645"/>
                <a:gd name="T1" fmla="*/ 0 h 1327"/>
                <a:gd name="T2" fmla="*/ 2147483646 w 1645"/>
                <a:gd name="T3" fmla="*/ 2147483646 h 1327"/>
                <a:gd name="T4" fmla="*/ 2147483646 w 1645"/>
                <a:gd name="T5" fmla="*/ 2147483646 h 1327"/>
                <a:gd name="T6" fmla="*/ 2147483646 w 1645"/>
                <a:gd name="T7" fmla="*/ 2147483646 h 1327"/>
                <a:gd name="T8" fmla="*/ 2147483646 w 1645"/>
                <a:gd name="T9" fmla="*/ 0 h 1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5" h="1327" extrusionOk="0">
                  <a:moveTo>
                    <a:pt x="834" y="0"/>
                  </a:moveTo>
                  <a:cubicBezTo>
                    <a:pt x="474" y="0"/>
                    <a:pt x="109" y="217"/>
                    <a:pt x="1" y="652"/>
                  </a:cubicBezTo>
                  <a:cubicBezTo>
                    <a:pt x="109" y="1102"/>
                    <a:pt x="474" y="1326"/>
                    <a:pt x="834" y="1326"/>
                  </a:cubicBezTo>
                  <a:cubicBezTo>
                    <a:pt x="1195" y="1326"/>
                    <a:pt x="1552" y="1102"/>
                    <a:pt x="1645" y="652"/>
                  </a:cubicBezTo>
                  <a:cubicBezTo>
                    <a:pt x="1552" y="217"/>
                    <a:pt x="1195" y="0"/>
                    <a:pt x="834" y="0"/>
                  </a:cubicBezTo>
                  <a:close/>
                </a:path>
              </a:pathLst>
            </a:custGeom>
            <a:solidFill>
              <a:srgbClr val="FFB5A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6" name="Google Shape;752;p41">
              <a:extLst>
                <a:ext uri="{FF2B5EF4-FFF2-40B4-BE49-F238E27FC236}">
                  <a16:creationId xmlns:a16="http://schemas.microsoft.com/office/drawing/2014/main" id="{085011A5-2558-0DDC-F1C5-EE2943CB3F5B}"/>
                </a:ext>
              </a:extLst>
            </p:cNvPr>
            <p:cNvSpPr>
              <a:spLocks/>
            </p:cNvSpPr>
            <p:nvPr/>
          </p:nvSpPr>
          <p:spPr bwMode="auto">
            <a:xfrm>
              <a:off x="2568169" y="1873786"/>
              <a:ext cx="39738" cy="17212"/>
            </a:xfrm>
            <a:custGeom>
              <a:avLst/>
              <a:gdLst>
                <a:gd name="T0" fmla="*/ 2147483646 w 1473"/>
                <a:gd name="T1" fmla="*/ 2147483646 h 638"/>
                <a:gd name="T2" fmla="*/ 2147483646 w 1473"/>
                <a:gd name="T3" fmla="*/ 2147483646 h 638"/>
                <a:gd name="T4" fmla="*/ 2147483646 w 1473"/>
                <a:gd name="T5" fmla="*/ 2147483646 h 638"/>
                <a:gd name="T6" fmla="*/ 2147483646 w 1473"/>
                <a:gd name="T7" fmla="*/ 2147483646 h 638"/>
                <a:gd name="T8" fmla="*/ 2147483646 w 1473"/>
                <a:gd name="T9" fmla="*/ 2147483646 h 638"/>
                <a:gd name="T10" fmla="*/ 2147483646 w 1473"/>
                <a:gd name="T11" fmla="*/ 2147483646 h 638"/>
                <a:gd name="T12" fmla="*/ 2147483646 w 1473"/>
                <a:gd name="T13" fmla="*/ 2147483646 h 638"/>
                <a:gd name="T14" fmla="*/ 2147483646 w 1473"/>
                <a:gd name="T15" fmla="*/ 2147483646 h 638"/>
                <a:gd name="T16" fmla="*/ 2147483646 w 1473"/>
                <a:gd name="T17" fmla="*/ 2147483646 h 638"/>
                <a:gd name="T18" fmla="*/ 2147483646 w 1473"/>
                <a:gd name="T19" fmla="*/ 2147483646 h 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73" h="638" extrusionOk="0">
                  <a:moveTo>
                    <a:pt x="292" y="1"/>
                  </a:moveTo>
                  <a:cubicBezTo>
                    <a:pt x="137" y="1"/>
                    <a:pt x="0" y="197"/>
                    <a:pt x="139" y="358"/>
                  </a:cubicBezTo>
                  <a:cubicBezTo>
                    <a:pt x="294" y="544"/>
                    <a:pt x="542" y="638"/>
                    <a:pt x="759" y="638"/>
                  </a:cubicBezTo>
                  <a:cubicBezTo>
                    <a:pt x="1007" y="638"/>
                    <a:pt x="1255" y="544"/>
                    <a:pt x="1410" y="358"/>
                  </a:cubicBezTo>
                  <a:cubicBezTo>
                    <a:pt x="1472" y="265"/>
                    <a:pt x="1472" y="141"/>
                    <a:pt x="1379" y="48"/>
                  </a:cubicBezTo>
                  <a:cubicBezTo>
                    <a:pt x="1338" y="20"/>
                    <a:pt x="1289" y="5"/>
                    <a:pt x="1244" y="5"/>
                  </a:cubicBezTo>
                  <a:cubicBezTo>
                    <a:pt x="1187" y="5"/>
                    <a:pt x="1134" y="28"/>
                    <a:pt x="1100" y="79"/>
                  </a:cubicBezTo>
                  <a:cubicBezTo>
                    <a:pt x="1007" y="172"/>
                    <a:pt x="883" y="234"/>
                    <a:pt x="759" y="234"/>
                  </a:cubicBezTo>
                  <a:cubicBezTo>
                    <a:pt x="635" y="234"/>
                    <a:pt x="542" y="172"/>
                    <a:pt x="449" y="79"/>
                  </a:cubicBezTo>
                  <a:cubicBezTo>
                    <a:pt x="401" y="24"/>
                    <a:pt x="346" y="1"/>
                    <a:pt x="292" y="1"/>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7" name="Google Shape;753;p41">
              <a:extLst>
                <a:ext uri="{FF2B5EF4-FFF2-40B4-BE49-F238E27FC236}">
                  <a16:creationId xmlns:a16="http://schemas.microsoft.com/office/drawing/2014/main" id="{AE6258E1-9C08-02DE-7D44-F783E7ABFF78}"/>
                </a:ext>
              </a:extLst>
            </p:cNvPr>
            <p:cNvSpPr>
              <a:spLocks/>
            </p:cNvSpPr>
            <p:nvPr/>
          </p:nvSpPr>
          <p:spPr bwMode="auto">
            <a:xfrm>
              <a:off x="2471374" y="1873894"/>
              <a:ext cx="38632" cy="17104"/>
            </a:xfrm>
            <a:custGeom>
              <a:avLst/>
              <a:gdLst>
                <a:gd name="T0" fmla="*/ 2147483646 w 1432"/>
                <a:gd name="T1" fmla="*/ 2147483646 h 634"/>
                <a:gd name="T2" fmla="*/ 2147483646 w 1432"/>
                <a:gd name="T3" fmla="*/ 2147483646 h 634"/>
                <a:gd name="T4" fmla="*/ 2147483646 w 1432"/>
                <a:gd name="T5" fmla="*/ 2147483646 h 634"/>
                <a:gd name="T6" fmla="*/ 2147483646 w 1432"/>
                <a:gd name="T7" fmla="*/ 2147483646 h 634"/>
                <a:gd name="T8" fmla="*/ 2147483646 w 1432"/>
                <a:gd name="T9" fmla="*/ 2147483646 h 634"/>
                <a:gd name="T10" fmla="*/ 2147483646 w 1432"/>
                <a:gd name="T11" fmla="*/ 2147483646 h 634"/>
                <a:gd name="T12" fmla="*/ 2147483646 w 1432"/>
                <a:gd name="T13" fmla="*/ 2147483646 h 634"/>
                <a:gd name="T14" fmla="*/ 2147483646 w 1432"/>
                <a:gd name="T15" fmla="*/ 2147483646 h 634"/>
                <a:gd name="T16" fmla="*/ 2147483646 w 1432"/>
                <a:gd name="T17" fmla="*/ 2147483646 h 634"/>
                <a:gd name="T18" fmla="*/ 2147483646 w 1432"/>
                <a:gd name="T19" fmla="*/ 2147483646 h 634"/>
                <a:gd name="T20" fmla="*/ 2147483646 w 1432"/>
                <a:gd name="T21" fmla="*/ 2147483646 h 634"/>
                <a:gd name="T22" fmla="*/ 2147483646 w 1432"/>
                <a:gd name="T23" fmla="*/ 2147483646 h 634"/>
                <a:gd name="T24" fmla="*/ 2147483646 w 1432"/>
                <a:gd name="T25" fmla="*/ 2147483646 h 634"/>
                <a:gd name="T26" fmla="*/ 2147483646 w 1432"/>
                <a:gd name="T27" fmla="*/ 2147483646 h 634"/>
                <a:gd name="T28" fmla="*/ 2147483646 w 1432"/>
                <a:gd name="T29" fmla="*/ 2147483646 h 634"/>
                <a:gd name="T30" fmla="*/ 2147483646 w 1432"/>
                <a:gd name="T31" fmla="*/ 2147483646 h 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32" h="634" extrusionOk="0">
                  <a:moveTo>
                    <a:pt x="1202" y="1"/>
                  </a:moveTo>
                  <a:cubicBezTo>
                    <a:pt x="1146" y="1"/>
                    <a:pt x="1093" y="24"/>
                    <a:pt x="1059" y="75"/>
                  </a:cubicBezTo>
                  <a:cubicBezTo>
                    <a:pt x="966" y="168"/>
                    <a:pt x="842" y="230"/>
                    <a:pt x="718" y="230"/>
                  </a:cubicBezTo>
                  <a:cubicBezTo>
                    <a:pt x="594" y="230"/>
                    <a:pt x="501" y="168"/>
                    <a:pt x="408" y="75"/>
                  </a:cubicBezTo>
                  <a:cubicBezTo>
                    <a:pt x="367" y="41"/>
                    <a:pt x="323" y="26"/>
                    <a:pt x="280" y="26"/>
                  </a:cubicBezTo>
                  <a:cubicBezTo>
                    <a:pt x="130" y="26"/>
                    <a:pt x="1" y="209"/>
                    <a:pt x="97" y="354"/>
                  </a:cubicBezTo>
                  <a:cubicBezTo>
                    <a:pt x="249" y="537"/>
                    <a:pt x="490" y="630"/>
                    <a:pt x="733" y="633"/>
                  </a:cubicBezTo>
                  <a:cubicBezTo>
                    <a:pt x="976" y="630"/>
                    <a:pt x="1217" y="537"/>
                    <a:pt x="1369" y="354"/>
                  </a:cubicBezTo>
                  <a:cubicBezTo>
                    <a:pt x="1431" y="261"/>
                    <a:pt x="1431" y="137"/>
                    <a:pt x="1338" y="44"/>
                  </a:cubicBezTo>
                  <a:cubicBezTo>
                    <a:pt x="1296" y="16"/>
                    <a:pt x="1248" y="1"/>
                    <a:pt x="1202" y="1"/>
                  </a:cubicBezTo>
                  <a:close/>
                  <a:moveTo>
                    <a:pt x="733" y="633"/>
                  </a:moveTo>
                  <a:lnTo>
                    <a:pt x="733" y="633"/>
                  </a:lnTo>
                  <a:cubicBezTo>
                    <a:pt x="728" y="633"/>
                    <a:pt x="723" y="634"/>
                    <a:pt x="718" y="634"/>
                  </a:cubicBezTo>
                  <a:lnTo>
                    <a:pt x="749" y="634"/>
                  </a:lnTo>
                  <a:cubicBezTo>
                    <a:pt x="744" y="634"/>
                    <a:pt x="738" y="633"/>
                    <a:pt x="733" y="633"/>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8" name="Google Shape;754;p41">
              <a:extLst>
                <a:ext uri="{FF2B5EF4-FFF2-40B4-BE49-F238E27FC236}">
                  <a16:creationId xmlns:a16="http://schemas.microsoft.com/office/drawing/2014/main" id="{FCAD4A4C-D31A-A1D6-88C9-61E53C124733}"/>
                </a:ext>
              </a:extLst>
            </p:cNvPr>
            <p:cNvSpPr>
              <a:spLocks/>
            </p:cNvSpPr>
            <p:nvPr/>
          </p:nvSpPr>
          <p:spPr bwMode="auto">
            <a:xfrm>
              <a:off x="2513324" y="1888866"/>
              <a:ext cx="53577" cy="23093"/>
            </a:xfrm>
            <a:custGeom>
              <a:avLst/>
              <a:gdLst>
                <a:gd name="T0" fmla="*/ 2147483646 w 1986"/>
                <a:gd name="T1" fmla="*/ 2147483646 h 856"/>
                <a:gd name="T2" fmla="*/ 2147483646 w 1986"/>
                <a:gd name="T3" fmla="*/ 2147483646 h 856"/>
                <a:gd name="T4" fmla="*/ 2147483646 w 1986"/>
                <a:gd name="T5" fmla="*/ 2147483646 h 856"/>
                <a:gd name="T6" fmla="*/ 2147483646 w 1986"/>
                <a:gd name="T7" fmla="*/ 2147483646 h 856"/>
                <a:gd name="T8" fmla="*/ 2147483646 w 1986"/>
                <a:gd name="T9" fmla="*/ 2147483646 h 856"/>
                <a:gd name="T10" fmla="*/ 2147483646 w 1986"/>
                <a:gd name="T11" fmla="*/ 2147483646 h 856"/>
                <a:gd name="T12" fmla="*/ 2147483646 w 1986"/>
                <a:gd name="T13" fmla="*/ 2147483646 h 856"/>
                <a:gd name="T14" fmla="*/ 2147483646 w 1986"/>
                <a:gd name="T15" fmla="*/ 2147483646 h 856"/>
                <a:gd name="T16" fmla="*/ 2147483646 w 1986"/>
                <a:gd name="T17" fmla="*/ 2147483646 h 856"/>
                <a:gd name="T18" fmla="*/ 2147483646 w 1986"/>
                <a:gd name="T19" fmla="*/ 2147483646 h 856"/>
                <a:gd name="T20" fmla="*/ 2147483646 w 1986"/>
                <a:gd name="T21" fmla="*/ 2147483646 h 8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86" h="856" extrusionOk="0">
                  <a:moveTo>
                    <a:pt x="997" y="1"/>
                  </a:moveTo>
                  <a:cubicBezTo>
                    <a:pt x="644" y="1"/>
                    <a:pt x="295" y="172"/>
                    <a:pt x="93" y="513"/>
                  </a:cubicBezTo>
                  <a:cubicBezTo>
                    <a:pt x="0" y="606"/>
                    <a:pt x="31" y="730"/>
                    <a:pt x="124" y="823"/>
                  </a:cubicBezTo>
                  <a:cubicBezTo>
                    <a:pt x="157" y="845"/>
                    <a:pt x="198" y="855"/>
                    <a:pt x="240" y="855"/>
                  </a:cubicBezTo>
                  <a:cubicBezTo>
                    <a:pt x="316" y="855"/>
                    <a:pt x="395" y="821"/>
                    <a:pt x="435" y="761"/>
                  </a:cubicBezTo>
                  <a:cubicBezTo>
                    <a:pt x="559" y="544"/>
                    <a:pt x="776" y="435"/>
                    <a:pt x="993" y="435"/>
                  </a:cubicBezTo>
                  <a:cubicBezTo>
                    <a:pt x="1210" y="435"/>
                    <a:pt x="1427" y="544"/>
                    <a:pt x="1551" y="761"/>
                  </a:cubicBezTo>
                  <a:cubicBezTo>
                    <a:pt x="1613" y="823"/>
                    <a:pt x="1675" y="854"/>
                    <a:pt x="1737" y="854"/>
                  </a:cubicBezTo>
                  <a:cubicBezTo>
                    <a:pt x="1768" y="854"/>
                    <a:pt x="1830" y="823"/>
                    <a:pt x="1861" y="823"/>
                  </a:cubicBezTo>
                  <a:cubicBezTo>
                    <a:pt x="1955" y="730"/>
                    <a:pt x="1986" y="606"/>
                    <a:pt x="1923" y="513"/>
                  </a:cubicBezTo>
                  <a:cubicBezTo>
                    <a:pt x="1706" y="172"/>
                    <a:pt x="1350" y="1"/>
                    <a:pt x="997" y="1"/>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29" name="Google Shape;755;p41">
              <a:extLst>
                <a:ext uri="{FF2B5EF4-FFF2-40B4-BE49-F238E27FC236}">
                  <a16:creationId xmlns:a16="http://schemas.microsoft.com/office/drawing/2014/main" id="{EB7FF7D1-EF33-8D36-6F56-7184B3D44552}"/>
                </a:ext>
              </a:extLst>
            </p:cNvPr>
            <p:cNvSpPr>
              <a:spLocks/>
            </p:cNvSpPr>
            <p:nvPr/>
          </p:nvSpPr>
          <p:spPr bwMode="auto">
            <a:xfrm>
              <a:off x="2468973" y="1691796"/>
              <a:ext cx="141443" cy="114034"/>
            </a:xfrm>
            <a:custGeom>
              <a:avLst/>
              <a:gdLst>
                <a:gd name="T0" fmla="*/ 2147483646 w 5243"/>
                <a:gd name="T1" fmla="*/ 2147483646 h 4227"/>
                <a:gd name="T2" fmla="*/ 2147483646 w 5243"/>
                <a:gd name="T3" fmla="*/ 2147483646 h 4227"/>
                <a:gd name="T4" fmla="*/ 2147483646 w 5243"/>
                <a:gd name="T5" fmla="*/ 2147483646 h 4227"/>
                <a:gd name="T6" fmla="*/ 2147483646 w 5243"/>
                <a:gd name="T7" fmla="*/ 2147483646 h 4227"/>
                <a:gd name="T8" fmla="*/ 2147483646 w 5243"/>
                <a:gd name="T9" fmla="*/ 2147483646 h 4227"/>
                <a:gd name="T10" fmla="*/ 2147483646 w 5243"/>
                <a:gd name="T11" fmla="*/ 2147483646 h 4227"/>
                <a:gd name="T12" fmla="*/ 2147483646 w 5243"/>
                <a:gd name="T13" fmla="*/ 2147483646 h 4227"/>
                <a:gd name="T14" fmla="*/ 2147483646 w 5243"/>
                <a:gd name="T15" fmla="*/ 2147483646 h 4227"/>
                <a:gd name="T16" fmla="*/ 2147483646 w 5243"/>
                <a:gd name="T17" fmla="*/ 2147483646 h 4227"/>
                <a:gd name="T18" fmla="*/ 2147483646 w 5243"/>
                <a:gd name="T19" fmla="*/ 2147483646 h 4227"/>
                <a:gd name="T20" fmla="*/ 2147483646 w 5243"/>
                <a:gd name="T21" fmla="*/ 2147483646 h 4227"/>
                <a:gd name="T22" fmla="*/ 2147483646 w 5243"/>
                <a:gd name="T23" fmla="*/ 2147483646 h 4227"/>
                <a:gd name="T24" fmla="*/ 2147483646 w 5243"/>
                <a:gd name="T25" fmla="*/ 2147483646 h 4227"/>
                <a:gd name="T26" fmla="*/ 2147483646 w 5243"/>
                <a:gd name="T27" fmla="*/ 2147483646 h 4227"/>
                <a:gd name="T28" fmla="*/ 2147483646 w 5243"/>
                <a:gd name="T29" fmla="*/ 2147483646 h 4227"/>
                <a:gd name="T30" fmla="*/ 2147483646 w 5243"/>
                <a:gd name="T31" fmla="*/ 2147483646 h 4227"/>
                <a:gd name="T32" fmla="*/ 2147483646 w 5243"/>
                <a:gd name="T33" fmla="*/ 2147483646 h 4227"/>
                <a:gd name="T34" fmla="*/ 2147483646 w 5243"/>
                <a:gd name="T35" fmla="*/ 2147483646 h 4227"/>
                <a:gd name="T36" fmla="*/ 2147483646 w 5243"/>
                <a:gd name="T37" fmla="*/ 2147483646 h 4227"/>
                <a:gd name="T38" fmla="*/ 2147483646 w 5243"/>
                <a:gd name="T39" fmla="*/ 2147483646 h 4227"/>
                <a:gd name="T40" fmla="*/ 2147483646 w 5243"/>
                <a:gd name="T41" fmla="*/ 2147483646 h 4227"/>
                <a:gd name="T42" fmla="*/ 2147483646 w 5243"/>
                <a:gd name="T43" fmla="*/ 2147483646 h 42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43" h="4227" extrusionOk="0">
                  <a:moveTo>
                    <a:pt x="2141" y="1"/>
                  </a:moveTo>
                  <a:cubicBezTo>
                    <a:pt x="1768" y="1"/>
                    <a:pt x="1489" y="342"/>
                    <a:pt x="1551" y="714"/>
                  </a:cubicBezTo>
                  <a:lnTo>
                    <a:pt x="1861" y="1521"/>
                  </a:lnTo>
                  <a:cubicBezTo>
                    <a:pt x="1954" y="1831"/>
                    <a:pt x="1737" y="2110"/>
                    <a:pt x="1427" y="2110"/>
                  </a:cubicBezTo>
                  <a:lnTo>
                    <a:pt x="652" y="2110"/>
                  </a:lnTo>
                  <a:cubicBezTo>
                    <a:pt x="652" y="2110"/>
                    <a:pt x="0" y="2545"/>
                    <a:pt x="155" y="2886"/>
                  </a:cubicBezTo>
                  <a:lnTo>
                    <a:pt x="466" y="3847"/>
                  </a:lnTo>
                  <a:cubicBezTo>
                    <a:pt x="572" y="4080"/>
                    <a:pt x="793" y="4227"/>
                    <a:pt x="1032" y="4227"/>
                  </a:cubicBezTo>
                  <a:cubicBezTo>
                    <a:pt x="1143" y="4227"/>
                    <a:pt x="1257" y="4195"/>
                    <a:pt x="1365" y="4127"/>
                  </a:cubicBezTo>
                  <a:lnTo>
                    <a:pt x="2358" y="3382"/>
                  </a:lnTo>
                  <a:cubicBezTo>
                    <a:pt x="2435" y="3320"/>
                    <a:pt x="2536" y="3289"/>
                    <a:pt x="2637" y="3289"/>
                  </a:cubicBezTo>
                  <a:cubicBezTo>
                    <a:pt x="2738" y="3289"/>
                    <a:pt x="2839" y="3320"/>
                    <a:pt x="2916" y="3382"/>
                  </a:cubicBezTo>
                  <a:lnTo>
                    <a:pt x="3909" y="4127"/>
                  </a:lnTo>
                  <a:cubicBezTo>
                    <a:pt x="4017" y="4195"/>
                    <a:pt x="4134" y="4227"/>
                    <a:pt x="4248" y="4227"/>
                  </a:cubicBezTo>
                  <a:cubicBezTo>
                    <a:pt x="4494" y="4227"/>
                    <a:pt x="4723" y="4080"/>
                    <a:pt x="4808" y="3847"/>
                  </a:cubicBezTo>
                  <a:lnTo>
                    <a:pt x="5149" y="2886"/>
                  </a:lnTo>
                  <a:cubicBezTo>
                    <a:pt x="5243" y="2514"/>
                    <a:pt x="4994" y="2141"/>
                    <a:pt x="4622" y="2079"/>
                  </a:cubicBezTo>
                  <a:lnTo>
                    <a:pt x="3878" y="2079"/>
                  </a:lnTo>
                  <a:cubicBezTo>
                    <a:pt x="3599" y="2079"/>
                    <a:pt x="3381" y="1800"/>
                    <a:pt x="3474" y="1521"/>
                  </a:cubicBezTo>
                  <a:lnTo>
                    <a:pt x="3754" y="714"/>
                  </a:lnTo>
                  <a:cubicBezTo>
                    <a:pt x="3816" y="342"/>
                    <a:pt x="3536" y="1"/>
                    <a:pt x="3164" y="1"/>
                  </a:cubicBezTo>
                  <a:lnTo>
                    <a:pt x="2141" y="1"/>
                  </a:lnTo>
                  <a:close/>
                </a:path>
              </a:pathLst>
            </a:custGeom>
            <a:solidFill>
              <a:srgbClr val="FFB09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30" name="Google Shape;756;p41">
              <a:extLst>
                <a:ext uri="{FF2B5EF4-FFF2-40B4-BE49-F238E27FC236}">
                  <a16:creationId xmlns:a16="http://schemas.microsoft.com/office/drawing/2014/main" id="{A8DF3B87-CAD0-2754-96E0-7FF44F681E86}"/>
                </a:ext>
              </a:extLst>
            </p:cNvPr>
            <p:cNvSpPr>
              <a:spLocks/>
            </p:cNvSpPr>
            <p:nvPr/>
          </p:nvSpPr>
          <p:spPr bwMode="auto">
            <a:xfrm>
              <a:off x="2517505" y="1731965"/>
              <a:ext cx="51068" cy="43811"/>
            </a:xfrm>
            <a:custGeom>
              <a:avLst/>
              <a:gdLst>
                <a:gd name="T0" fmla="*/ 2147483646 w 1893"/>
                <a:gd name="T1" fmla="*/ 2147483646 h 1624"/>
                <a:gd name="T2" fmla="*/ 0 w 1893"/>
                <a:gd name="T3" fmla="*/ 2147483646 h 1624"/>
                <a:gd name="T4" fmla="*/ 2147483646 w 1893"/>
                <a:gd name="T5" fmla="*/ 2147483646 h 1624"/>
                <a:gd name="T6" fmla="*/ 2147483646 w 1893"/>
                <a:gd name="T7" fmla="*/ 2147483646 h 1624"/>
                <a:gd name="T8" fmla="*/ 2147483646 w 1893"/>
                <a:gd name="T9" fmla="*/ 2147483646 h 1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3" h="1624" extrusionOk="0">
                  <a:moveTo>
                    <a:pt x="838" y="1"/>
                  </a:moveTo>
                  <a:cubicBezTo>
                    <a:pt x="373" y="1"/>
                    <a:pt x="0" y="342"/>
                    <a:pt x="0" y="807"/>
                  </a:cubicBezTo>
                  <a:cubicBezTo>
                    <a:pt x="0" y="1295"/>
                    <a:pt x="407" y="1624"/>
                    <a:pt x="822" y="1624"/>
                  </a:cubicBezTo>
                  <a:cubicBezTo>
                    <a:pt x="1014" y="1624"/>
                    <a:pt x="1208" y="1554"/>
                    <a:pt x="1365" y="1397"/>
                  </a:cubicBezTo>
                  <a:cubicBezTo>
                    <a:pt x="1893" y="900"/>
                    <a:pt x="1551" y="1"/>
                    <a:pt x="838" y="1"/>
                  </a:cubicBezTo>
                  <a:close/>
                </a:path>
              </a:pathLst>
            </a:custGeom>
            <a:solidFill>
              <a:srgbClr val="FFA18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grpSp>
      <p:cxnSp>
        <p:nvCxnSpPr>
          <p:cNvPr id="24589" name="Google Shape;757;p41">
            <a:extLst>
              <a:ext uri="{FF2B5EF4-FFF2-40B4-BE49-F238E27FC236}">
                <a16:creationId xmlns:a16="http://schemas.microsoft.com/office/drawing/2014/main" id="{0B781796-DD13-31A2-B797-DB2A556BA8F1}"/>
              </a:ext>
            </a:extLst>
          </p:cNvPr>
          <p:cNvCxnSpPr>
            <a:cxnSpLocks/>
          </p:cNvCxnSpPr>
          <p:nvPr/>
        </p:nvCxnSpPr>
        <p:spPr bwMode="auto">
          <a:xfrm>
            <a:off x="2562226" y="3908425"/>
            <a:ext cx="1166813" cy="0"/>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24590" name="Google Shape;758;p41">
            <a:extLst>
              <a:ext uri="{FF2B5EF4-FFF2-40B4-BE49-F238E27FC236}">
                <a16:creationId xmlns:a16="http://schemas.microsoft.com/office/drawing/2014/main" id="{16F609C7-674E-1CD2-0C5E-C4D9AAC268C5}"/>
              </a:ext>
            </a:extLst>
          </p:cNvPr>
          <p:cNvCxnSpPr>
            <a:cxnSpLocks/>
          </p:cNvCxnSpPr>
          <p:nvPr/>
        </p:nvCxnSpPr>
        <p:spPr bwMode="auto">
          <a:xfrm>
            <a:off x="4468813" y="3903663"/>
            <a:ext cx="1212850" cy="0"/>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cxnSp>
        <p:nvCxnSpPr>
          <p:cNvPr id="24591" name="Google Shape;759;p41">
            <a:extLst>
              <a:ext uri="{FF2B5EF4-FFF2-40B4-BE49-F238E27FC236}">
                <a16:creationId xmlns:a16="http://schemas.microsoft.com/office/drawing/2014/main" id="{921AE0E8-5F11-35C0-6E14-A7E694DBBC19}"/>
              </a:ext>
            </a:extLst>
          </p:cNvPr>
          <p:cNvCxnSpPr>
            <a:cxnSpLocks/>
          </p:cNvCxnSpPr>
          <p:nvPr/>
        </p:nvCxnSpPr>
        <p:spPr bwMode="auto">
          <a:xfrm>
            <a:off x="6440488" y="3917950"/>
            <a:ext cx="1162050" cy="0"/>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sp>
        <p:nvSpPr>
          <p:cNvPr id="24592" name="Google Shape;696;p41">
            <a:extLst>
              <a:ext uri="{FF2B5EF4-FFF2-40B4-BE49-F238E27FC236}">
                <a16:creationId xmlns:a16="http://schemas.microsoft.com/office/drawing/2014/main" id="{405E77DA-7018-62A3-60C3-994ED6264539}"/>
              </a:ext>
            </a:extLst>
          </p:cNvPr>
          <p:cNvSpPr txBox="1">
            <a:spLocks noChangeArrowheads="1"/>
          </p:cNvSpPr>
          <p:nvPr/>
        </p:nvSpPr>
        <p:spPr bwMode="auto">
          <a:xfrm>
            <a:off x="3090299" y="2765117"/>
            <a:ext cx="193198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it-IT" altLang="en-US" sz="1200" b="1" dirty="0">
                <a:solidFill>
                  <a:schemeClr val="tx1"/>
                </a:solidFill>
                <a:sym typeface="Secular One" panose="00000500000000000000" pitchFamily="2" charset="-79"/>
              </a:rPr>
              <a:t>Deplasarea în teren pentru investigarea zonei și alegerea  punctelor de prelevare</a:t>
            </a:r>
            <a:r>
              <a:rPr lang="it-IT" altLang="en-US" sz="1200" dirty="0">
                <a:solidFill>
                  <a:schemeClr val="tx1"/>
                </a:solidFill>
                <a:sym typeface="Secular One" panose="00000500000000000000" pitchFamily="2" charset="-79"/>
              </a:rPr>
              <a:t>. </a:t>
            </a:r>
          </a:p>
        </p:txBody>
      </p:sp>
      <p:cxnSp>
        <p:nvCxnSpPr>
          <p:cNvPr id="24593" name="Google Shape;759;p41">
            <a:extLst>
              <a:ext uri="{FF2B5EF4-FFF2-40B4-BE49-F238E27FC236}">
                <a16:creationId xmlns:a16="http://schemas.microsoft.com/office/drawing/2014/main" id="{F1988ADE-1585-A244-EFB0-A1FCDA5A226A}"/>
              </a:ext>
            </a:extLst>
          </p:cNvPr>
          <p:cNvCxnSpPr>
            <a:cxnSpLocks/>
          </p:cNvCxnSpPr>
          <p:nvPr/>
        </p:nvCxnSpPr>
        <p:spPr bwMode="auto">
          <a:xfrm>
            <a:off x="8520113" y="3913603"/>
            <a:ext cx="2138363" cy="0"/>
          </a:xfrm>
          <a:prstGeom prst="straightConnector1">
            <a:avLst/>
          </a:prstGeom>
          <a:noFill/>
          <a:ln w="28575">
            <a:solidFill>
              <a:schemeClr val="tx2"/>
            </a:solidFill>
            <a:round/>
            <a:headEnd/>
            <a:tailEnd/>
          </a:ln>
          <a:extLst>
            <a:ext uri="{909E8E84-426E-40DD-AFC4-6F175D3DCCD1}">
              <a14:hiddenFill xmlns:a14="http://schemas.microsoft.com/office/drawing/2010/main">
                <a:noFill/>
              </a14:hiddenFill>
            </a:ext>
          </a:extLst>
        </p:spPr>
      </p:cxnSp>
      <p:sp>
        <p:nvSpPr>
          <p:cNvPr id="24594" name="Google Shape;682;p41">
            <a:extLst>
              <a:ext uri="{FF2B5EF4-FFF2-40B4-BE49-F238E27FC236}">
                <a16:creationId xmlns:a16="http://schemas.microsoft.com/office/drawing/2014/main" id="{42C5004D-9999-30DC-C335-54EDDF2966D7}"/>
              </a:ext>
            </a:extLst>
          </p:cNvPr>
          <p:cNvSpPr>
            <a:spLocks/>
          </p:cNvSpPr>
          <p:nvPr/>
        </p:nvSpPr>
        <p:spPr bwMode="auto">
          <a:xfrm>
            <a:off x="10581952" y="3535364"/>
            <a:ext cx="746125" cy="738187"/>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147483646 h 29674"/>
              <a:gd name="T8" fmla="*/ 2147483646 w 40258"/>
              <a:gd name="T9" fmla="*/ 2147483646 h 29674"/>
              <a:gd name="T10" fmla="*/ 2147483646 w 40258"/>
              <a:gd name="T11" fmla="*/ 2147483646 h 29674"/>
              <a:gd name="T12" fmla="*/ 2147483646 w 40258"/>
              <a:gd name="T13" fmla="*/ 2147483646 h 29674"/>
              <a:gd name="T14" fmla="*/ 2147483646 w 40258"/>
              <a:gd name="T15" fmla="*/ 2147483646 h 29674"/>
              <a:gd name="T16" fmla="*/ 2147483646 w 40258"/>
              <a:gd name="T17" fmla="*/ 2147483646 h 29674"/>
              <a:gd name="T18" fmla="*/ 2147483646 w 40258"/>
              <a:gd name="T19" fmla="*/ 2147483646 h 29674"/>
              <a:gd name="T20" fmla="*/ 2147483646 w 40258"/>
              <a:gd name="T21" fmla="*/ 2147483646 h 29674"/>
              <a:gd name="T22" fmla="*/ 2147483646 w 40258"/>
              <a:gd name="T23" fmla="*/ 2147483646 h 29674"/>
              <a:gd name="T24" fmla="*/ 2147483646 w 40258"/>
              <a:gd name="T25" fmla="*/ 2147483646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47483646 w 40258"/>
              <a:gd name="T35" fmla="*/ 2147483646 h 29674"/>
              <a:gd name="T36" fmla="*/ 2147483646 w 40258"/>
              <a:gd name="T37" fmla="*/ 2147483646 h 29674"/>
              <a:gd name="T38" fmla="*/ 2147483646 w 40258"/>
              <a:gd name="T39" fmla="*/ 2147483646 h 29674"/>
              <a:gd name="T40" fmla="*/ 2147483646 w 40258"/>
              <a:gd name="T41" fmla="*/ 2147483646 h 29674"/>
              <a:gd name="T42" fmla="*/ 2147483646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1" name="Google Shape;696;p41">
            <a:extLst>
              <a:ext uri="{FF2B5EF4-FFF2-40B4-BE49-F238E27FC236}">
                <a16:creationId xmlns:a16="http://schemas.microsoft.com/office/drawing/2014/main" id="{F6A3A7A5-D0C3-60B3-EAC0-F79D570322FB}"/>
              </a:ext>
            </a:extLst>
          </p:cNvPr>
          <p:cNvSpPr txBox="1"/>
          <p:nvPr/>
        </p:nvSpPr>
        <p:spPr>
          <a:xfrm>
            <a:off x="5075239" y="4783139"/>
            <a:ext cx="1931987" cy="503237"/>
          </a:xfrm>
          <a:prstGeom prst="rect">
            <a:avLst/>
          </a:prstGeom>
          <a:noFill/>
          <a:ln>
            <a:noFill/>
          </a:ln>
        </p:spPr>
        <p:txBody>
          <a:bodyPr spcFirstLastPara="1" lIns="91425" tIns="91425" rIns="91425" bIns="91425" anchor="ctr"/>
          <a:lstStyle/>
          <a:p>
            <a:pPr algn="ctr">
              <a:defRPr/>
            </a:pPr>
            <a:r>
              <a:rPr lang="ro-RO" sz="1200" b="1" dirty="0">
                <a:solidFill>
                  <a:srgbClr val="FF0000"/>
                </a:solidFill>
                <a:latin typeface="Lucida Bright" panose="02040602050505020304" pitchFamily="18" charset="0"/>
                <a:ea typeface="Secular One"/>
                <a:cs typeface="Secular One"/>
                <a:sym typeface="Secular One"/>
              </a:rPr>
              <a:t>Campania 1</a:t>
            </a:r>
          </a:p>
          <a:p>
            <a:pPr algn="ctr">
              <a:defRPr/>
            </a:pPr>
            <a:r>
              <a:rPr lang="ro-RO" sz="1200" b="1" dirty="0">
                <a:solidFill>
                  <a:srgbClr val="FF0000"/>
                </a:solidFill>
                <a:latin typeface="Lucida Bright" panose="02040602050505020304" pitchFamily="18" charset="0"/>
                <a:ea typeface="Secular One"/>
                <a:cs typeface="Secular One"/>
                <a:sym typeface="Secular One"/>
              </a:rPr>
              <a:t>Martie 2024</a:t>
            </a:r>
          </a:p>
          <a:p>
            <a:pPr algn="ctr">
              <a:defRPr/>
            </a:pPr>
            <a:endParaRPr lang="ro-RO" sz="1200" dirty="0">
              <a:latin typeface="Secular One"/>
              <a:ea typeface="Secular One"/>
              <a:cs typeface="Secular One"/>
              <a:sym typeface="Secular One"/>
            </a:endParaRPr>
          </a:p>
          <a:p>
            <a:pPr algn="ctr">
              <a:defRPr/>
            </a:pPr>
            <a:r>
              <a:rPr lang="pt-BR" sz="1200" b="1" dirty="0">
                <a:latin typeface="+mj-lt"/>
                <a:ea typeface="Secular One"/>
                <a:cs typeface="Secular One"/>
                <a:sym typeface="Secular One"/>
              </a:rPr>
              <a:t>Campania 1 de recoltare a probelor de apă</a:t>
            </a:r>
            <a:r>
              <a:rPr lang="ro-RO" sz="1200" b="1" dirty="0">
                <a:latin typeface="+mj-lt"/>
                <a:ea typeface="Secular One"/>
                <a:cs typeface="Secular One"/>
                <a:sym typeface="Secular One"/>
              </a:rPr>
              <a:t>.</a:t>
            </a:r>
            <a:r>
              <a:rPr lang="pt-BR" sz="1200" b="1" dirty="0">
                <a:latin typeface="+mj-lt"/>
                <a:ea typeface="Secular One"/>
                <a:cs typeface="Secular One"/>
                <a:sym typeface="Secular One"/>
              </a:rPr>
              <a:t>  Efectuarea analizelor fizico-chimice</a:t>
            </a:r>
            <a:r>
              <a:rPr lang="ro-RO" sz="1200" b="1" dirty="0">
                <a:latin typeface="+mj-lt"/>
                <a:ea typeface="Secular One"/>
                <a:cs typeface="Secular One"/>
                <a:sym typeface="Secular One"/>
              </a:rPr>
              <a:t>.</a:t>
            </a:r>
            <a:endParaRPr lang="pt-BR" sz="1200" b="1" dirty="0">
              <a:latin typeface="+mj-lt"/>
              <a:ea typeface="Secular One"/>
              <a:cs typeface="Secular One"/>
              <a:sym typeface="Secular One"/>
            </a:endParaRPr>
          </a:p>
        </p:txBody>
      </p:sp>
      <p:sp>
        <p:nvSpPr>
          <p:cNvPr id="22" name="Google Shape;696;p41">
            <a:extLst>
              <a:ext uri="{FF2B5EF4-FFF2-40B4-BE49-F238E27FC236}">
                <a16:creationId xmlns:a16="http://schemas.microsoft.com/office/drawing/2014/main" id="{95DFF005-608D-41BE-B2D3-82B52A4D50BD}"/>
              </a:ext>
            </a:extLst>
          </p:cNvPr>
          <p:cNvSpPr txBox="1"/>
          <p:nvPr/>
        </p:nvSpPr>
        <p:spPr>
          <a:xfrm>
            <a:off x="7247656" y="2541896"/>
            <a:ext cx="1931987" cy="528637"/>
          </a:xfrm>
          <a:prstGeom prst="rect">
            <a:avLst/>
          </a:prstGeom>
          <a:noFill/>
          <a:ln>
            <a:noFill/>
          </a:ln>
        </p:spPr>
        <p:txBody>
          <a:bodyPr spcFirstLastPara="1" lIns="91425" tIns="91425" rIns="91425" bIns="91425" anchor="ctr"/>
          <a:lstStyle/>
          <a:p>
            <a:pPr algn="ctr">
              <a:defRPr/>
            </a:pPr>
            <a:r>
              <a:rPr lang="ro-RO" sz="1200" b="1" dirty="0">
                <a:solidFill>
                  <a:srgbClr val="FF0000"/>
                </a:solidFill>
                <a:latin typeface="Lucida Bright" panose="02040602050505020304" pitchFamily="18" charset="0"/>
                <a:ea typeface="Secular One"/>
                <a:cs typeface="Secular One"/>
                <a:sym typeface="Secular One"/>
              </a:rPr>
              <a:t>Campania 2</a:t>
            </a:r>
          </a:p>
          <a:p>
            <a:pPr algn="ctr">
              <a:defRPr/>
            </a:pPr>
            <a:r>
              <a:rPr lang="ro-RO" sz="1200" b="1" dirty="0">
                <a:solidFill>
                  <a:srgbClr val="FF0000"/>
                </a:solidFill>
                <a:latin typeface="Lucida Bright" panose="02040602050505020304" pitchFamily="18" charset="0"/>
                <a:ea typeface="Secular One"/>
                <a:cs typeface="Secular One"/>
                <a:sym typeface="Secular One"/>
              </a:rPr>
              <a:t>Aprilie  2024</a:t>
            </a:r>
          </a:p>
          <a:p>
            <a:pPr algn="ctr">
              <a:defRPr/>
            </a:pPr>
            <a:endParaRPr lang="ro-RO" sz="1200" b="1" dirty="0">
              <a:latin typeface="Secular One"/>
              <a:ea typeface="Secular One"/>
              <a:cs typeface="Secular One"/>
              <a:sym typeface="Secular One"/>
            </a:endParaRPr>
          </a:p>
          <a:p>
            <a:pPr algn="ctr">
              <a:defRPr/>
            </a:pPr>
            <a:r>
              <a:rPr lang="pt-BR" sz="1200" b="1" dirty="0">
                <a:latin typeface="+mj-lt"/>
                <a:ea typeface="Secular One"/>
                <a:cs typeface="Secular One"/>
                <a:sym typeface="Secular One"/>
              </a:rPr>
              <a:t>Campania </a:t>
            </a:r>
            <a:r>
              <a:rPr lang="ro-RO" sz="1200" b="1" dirty="0">
                <a:latin typeface="+mj-lt"/>
                <a:ea typeface="Secular One"/>
                <a:cs typeface="Secular One"/>
                <a:sym typeface="Secular One"/>
              </a:rPr>
              <a:t>2</a:t>
            </a:r>
            <a:r>
              <a:rPr lang="pt-BR" sz="1200" b="1" dirty="0">
                <a:latin typeface="+mj-lt"/>
                <a:ea typeface="Secular One"/>
                <a:cs typeface="Secular One"/>
                <a:sym typeface="Secular One"/>
              </a:rPr>
              <a:t> de recoltare a probelor de apă</a:t>
            </a:r>
            <a:r>
              <a:rPr lang="ro-RO" sz="1200" b="1" dirty="0">
                <a:latin typeface="+mj-lt"/>
                <a:ea typeface="Secular One"/>
                <a:cs typeface="Secular One"/>
                <a:sym typeface="Secular One"/>
              </a:rPr>
              <a:t>.</a:t>
            </a:r>
            <a:r>
              <a:rPr lang="pt-BR" sz="1200" b="1" dirty="0">
                <a:latin typeface="+mj-lt"/>
                <a:ea typeface="Secular One"/>
                <a:cs typeface="Secular One"/>
                <a:sym typeface="Secular One"/>
              </a:rPr>
              <a:t> Efectuarea analizelor fizico-chimice</a:t>
            </a:r>
            <a:r>
              <a:rPr lang="ro-RO" sz="1200" b="1" dirty="0">
                <a:latin typeface="+mj-lt"/>
                <a:ea typeface="Secular One"/>
                <a:cs typeface="Secular One"/>
                <a:sym typeface="Secular One"/>
              </a:rPr>
              <a:t>.</a:t>
            </a:r>
            <a:endParaRPr lang="pt-BR" sz="1200" b="1" dirty="0">
              <a:latin typeface="+mj-lt"/>
              <a:ea typeface="Secular One"/>
              <a:cs typeface="Secular One"/>
              <a:sym typeface="Secular One"/>
            </a:endParaRPr>
          </a:p>
          <a:p>
            <a:pPr algn="ctr">
              <a:defRPr/>
            </a:pPr>
            <a:endParaRPr lang="it-IT" sz="1200" dirty="0">
              <a:latin typeface="Secular One"/>
              <a:ea typeface="Secular One"/>
              <a:cs typeface="Secular One"/>
              <a:sym typeface="Secular One"/>
            </a:endParaRPr>
          </a:p>
        </p:txBody>
      </p:sp>
      <p:sp>
        <p:nvSpPr>
          <p:cNvPr id="24597" name="Google Shape;696;p41">
            <a:extLst>
              <a:ext uri="{FF2B5EF4-FFF2-40B4-BE49-F238E27FC236}">
                <a16:creationId xmlns:a16="http://schemas.microsoft.com/office/drawing/2014/main" id="{7AF90EDC-2B58-AAC1-82F5-CD14BACC31D0}"/>
              </a:ext>
            </a:extLst>
          </p:cNvPr>
          <p:cNvSpPr txBox="1">
            <a:spLocks noChangeArrowheads="1"/>
          </p:cNvSpPr>
          <p:nvPr/>
        </p:nvSpPr>
        <p:spPr bwMode="auto">
          <a:xfrm>
            <a:off x="9923380" y="4190580"/>
            <a:ext cx="1931988"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ro-RO" altLang="en-US" sz="1200" b="1" dirty="0">
                <a:solidFill>
                  <a:schemeClr val="tx1"/>
                </a:solidFill>
                <a:latin typeface="Aral"/>
                <a:sym typeface="Secular One" panose="00000500000000000000" pitchFamily="2" charset="-79"/>
              </a:rPr>
              <a:t>Colectarea rezultatelor și interpretare</a:t>
            </a:r>
            <a:endParaRPr lang="pt-BR" altLang="en-US" sz="1200" b="1">
              <a:solidFill>
                <a:schemeClr val="tx1"/>
              </a:solidFill>
              <a:latin typeface="Aral"/>
              <a:sym typeface="Secular One" panose="00000500000000000000" pitchFamily="2" charset="-79"/>
            </a:endParaRPr>
          </a:p>
        </p:txBody>
      </p:sp>
      <p:pic>
        <p:nvPicPr>
          <p:cNvPr id="24598" name="Picture 26">
            <a:extLst>
              <a:ext uri="{FF2B5EF4-FFF2-40B4-BE49-F238E27FC236}">
                <a16:creationId xmlns:a16="http://schemas.microsoft.com/office/drawing/2014/main" id="{0278398C-8BE0-44D2-9831-C55AD55EB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572" y="3628678"/>
            <a:ext cx="430212"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9" name="Google Shape;1651;p45">
            <a:extLst>
              <a:ext uri="{FF2B5EF4-FFF2-40B4-BE49-F238E27FC236}">
                <a16:creationId xmlns:a16="http://schemas.microsoft.com/office/drawing/2014/main" id="{74C2E4FE-E347-E546-EE64-B1746D67652C}"/>
              </a:ext>
            </a:extLst>
          </p:cNvPr>
          <p:cNvGrpSpPr>
            <a:grpSpLocks/>
          </p:cNvGrpSpPr>
          <p:nvPr/>
        </p:nvGrpSpPr>
        <p:grpSpPr bwMode="auto">
          <a:xfrm>
            <a:off x="10752023" y="3706019"/>
            <a:ext cx="420688" cy="376237"/>
            <a:chOff x="1509572" y="1562088"/>
            <a:chExt cx="420498" cy="375851"/>
          </a:xfrm>
        </p:grpSpPr>
        <p:sp>
          <p:nvSpPr>
            <p:cNvPr id="24607" name="Google Shape;1652;p45">
              <a:extLst>
                <a:ext uri="{FF2B5EF4-FFF2-40B4-BE49-F238E27FC236}">
                  <a16:creationId xmlns:a16="http://schemas.microsoft.com/office/drawing/2014/main" id="{09947460-8BE4-21DF-A115-BA5A3AA17B84}"/>
                </a:ext>
              </a:extLst>
            </p:cNvPr>
            <p:cNvSpPr>
              <a:spLocks/>
            </p:cNvSpPr>
            <p:nvPr/>
          </p:nvSpPr>
          <p:spPr bwMode="auto">
            <a:xfrm>
              <a:off x="1629622" y="1636357"/>
              <a:ext cx="194184" cy="210290"/>
            </a:xfrm>
            <a:custGeom>
              <a:avLst/>
              <a:gdLst>
                <a:gd name="T0" fmla="*/ 2147483646 w 7198"/>
                <a:gd name="T1" fmla="*/ 2147483646 h 7795"/>
                <a:gd name="T2" fmla="*/ 2147483646 w 7198"/>
                <a:gd name="T3" fmla="*/ 2147483646 h 7795"/>
                <a:gd name="T4" fmla="*/ 2147483646 w 7198"/>
                <a:gd name="T5" fmla="*/ 2147483646 h 7795"/>
                <a:gd name="T6" fmla="*/ 2147483646 w 7198"/>
                <a:gd name="T7" fmla="*/ 2147483646 h 7795"/>
                <a:gd name="T8" fmla="*/ 2147483646 w 7198"/>
                <a:gd name="T9" fmla="*/ 2147483646 h 7795"/>
                <a:gd name="T10" fmla="*/ 2147483646 w 7198"/>
                <a:gd name="T11" fmla="*/ 2147483646 h 7795"/>
                <a:gd name="T12" fmla="*/ 2147483646 w 7198"/>
                <a:gd name="T13" fmla="*/ 2147483646 h 7795"/>
                <a:gd name="T14" fmla="*/ 2147483646 w 7198"/>
                <a:gd name="T15" fmla="*/ 2147483646 h 7795"/>
                <a:gd name="T16" fmla="*/ 2147483646 w 7198"/>
                <a:gd name="T17" fmla="*/ 2147483646 h 77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98" h="7795" extrusionOk="0">
                  <a:moveTo>
                    <a:pt x="3558" y="1"/>
                  </a:moveTo>
                  <a:cubicBezTo>
                    <a:pt x="3519" y="1"/>
                    <a:pt x="3481" y="3"/>
                    <a:pt x="3444" y="9"/>
                  </a:cubicBezTo>
                  <a:cubicBezTo>
                    <a:pt x="3320" y="40"/>
                    <a:pt x="3196" y="102"/>
                    <a:pt x="3072" y="164"/>
                  </a:cubicBezTo>
                  <a:cubicBezTo>
                    <a:pt x="2079" y="939"/>
                    <a:pt x="1" y="2707"/>
                    <a:pt x="1" y="4227"/>
                  </a:cubicBezTo>
                  <a:cubicBezTo>
                    <a:pt x="1" y="6213"/>
                    <a:pt x="1614" y="7794"/>
                    <a:pt x="3599" y="7794"/>
                  </a:cubicBezTo>
                  <a:cubicBezTo>
                    <a:pt x="3847" y="7794"/>
                    <a:pt x="4095" y="7763"/>
                    <a:pt x="4344" y="7732"/>
                  </a:cubicBezTo>
                  <a:cubicBezTo>
                    <a:pt x="5988" y="7360"/>
                    <a:pt x="7166" y="5902"/>
                    <a:pt x="7197" y="4227"/>
                  </a:cubicBezTo>
                  <a:cubicBezTo>
                    <a:pt x="7197" y="2707"/>
                    <a:pt x="5088" y="908"/>
                    <a:pt x="4095" y="164"/>
                  </a:cubicBezTo>
                  <a:cubicBezTo>
                    <a:pt x="3941" y="61"/>
                    <a:pt x="3744" y="1"/>
                    <a:pt x="3558" y="1"/>
                  </a:cubicBezTo>
                  <a:close/>
                </a:path>
              </a:pathLst>
            </a:custGeom>
            <a:solidFill>
              <a:srgbClr val="AAC9E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08" name="Google Shape;1653;p45">
              <a:extLst>
                <a:ext uri="{FF2B5EF4-FFF2-40B4-BE49-F238E27FC236}">
                  <a16:creationId xmlns:a16="http://schemas.microsoft.com/office/drawing/2014/main" id="{D416A1B6-527A-72E2-2FB8-1FE5076D1BC3}"/>
                </a:ext>
              </a:extLst>
            </p:cNvPr>
            <p:cNvSpPr>
              <a:spLocks/>
            </p:cNvSpPr>
            <p:nvPr/>
          </p:nvSpPr>
          <p:spPr bwMode="auto">
            <a:xfrm>
              <a:off x="1629622" y="1636573"/>
              <a:ext cx="117190" cy="210074"/>
            </a:xfrm>
            <a:custGeom>
              <a:avLst/>
              <a:gdLst>
                <a:gd name="T0" fmla="*/ 2147483646 w 4344"/>
                <a:gd name="T1" fmla="*/ 2147483646 h 7787"/>
                <a:gd name="T2" fmla="*/ 2147483646 w 4344"/>
                <a:gd name="T3" fmla="*/ 2147483646 h 7787"/>
                <a:gd name="T4" fmla="*/ 2147483646 w 4344"/>
                <a:gd name="T5" fmla="*/ 2147483646 h 7787"/>
                <a:gd name="T6" fmla="*/ 2147483646 w 4344"/>
                <a:gd name="T7" fmla="*/ 2147483646 h 7787"/>
                <a:gd name="T8" fmla="*/ 2147483646 w 4344"/>
                <a:gd name="T9" fmla="*/ 2147483646 h 7787"/>
                <a:gd name="T10" fmla="*/ 2147483646 w 4344"/>
                <a:gd name="T11" fmla="*/ 2147483646 h 77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44" h="7787" extrusionOk="0">
                  <a:moveTo>
                    <a:pt x="3444" y="1"/>
                  </a:moveTo>
                  <a:cubicBezTo>
                    <a:pt x="3320" y="32"/>
                    <a:pt x="3196" y="94"/>
                    <a:pt x="3072" y="156"/>
                  </a:cubicBezTo>
                  <a:cubicBezTo>
                    <a:pt x="2079" y="931"/>
                    <a:pt x="1" y="2699"/>
                    <a:pt x="1" y="4219"/>
                  </a:cubicBezTo>
                  <a:cubicBezTo>
                    <a:pt x="1" y="6205"/>
                    <a:pt x="1614" y="7786"/>
                    <a:pt x="3599" y="7786"/>
                  </a:cubicBezTo>
                  <a:cubicBezTo>
                    <a:pt x="3847" y="7786"/>
                    <a:pt x="4095" y="7755"/>
                    <a:pt x="4344" y="7724"/>
                  </a:cubicBezTo>
                  <a:cubicBezTo>
                    <a:pt x="869" y="4623"/>
                    <a:pt x="2855" y="900"/>
                    <a:pt x="3444" y="1"/>
                  </a:cubicBezTo>
                  <a:close/>
                </a:path>
              </a:pathLst>
            </a:custGeom>
            <a:solidFill>
              <a:srgbClr val="8AB5E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09" name="Google Shape;1654;p45">
              <a:extLst>
                <a:ext uri="{FF2B5EF4-FFF2-40B4-BE49-F238E27FC236}">
                  <a16:creationId xmlns:a16="http://schemas.microsoft.com/office/drawing/2014/main" id="{60B96742-D1F0-68E0-5B8B-C5B89A3D5EC5}"/>
                </a:ext>
              </a:extLst>
            </p:cNvPr>
            <p:cNvSpPr>
              <a:spLocks/>
            </p:cNvSpPr>
            <p:nvPr/>
          </p:nvSpPr>
          <p:spPr bwMode="auto">
            <a:xfrm>
              <a:off x="1764374" y="1736929"/>
              <a:ext cx="44378" cy="36069"/>
            </a:xfrm>
            <a:custGeom>
              <a:avLst/>
              <a:gdLst>
                <a:gd name="T0" fmla="*/ 2147483646 w 1645"/>
                <a:gd name="T1" fmla="*/ 2147483646 h 1337"/>
                <a:gd name="T2" fmla="*/ 2147483646 w 1645"/>
                <a:gd name="T3" fmla="*/ 2147483646 h 1337"/>
                <a:gd name="T4" fmla="*/ 2147483646 w 1645"/>
                <a:gd name="T5" fmla="*/ 2147483646 h 1337"/>
                <a:gd name="T6" fmla="*/ 0 w 1645"/>
                <a:gd name="T7" fmla="*/ 2147483646 h 1337"/>
                <a:gd name="T8" fmla="*/ 2147483646 w 1645"/>
                <a:gd name="T9" fmla="*/ 2147483646 h 1337"/>
                <a:gd name="T10" fmla="*/ 2147483646 w 1645"/>
                <a:gd name="T11" fmla="*/ 2147483646 h 1337"/>
                <a:gd name="T12" fmla="*/ 2147483646 w 1645"/>
                <a:gd name="T13" fmla="*/ 2147483646 h 13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5" h="1337" extrusionOk="0">
                  <a:moveTo>
                    <a:pt x="898" y="1"/>
                  </a:moveTo>
                  <a:cubicBezTo>
                    <a:pt x="878" y="1"/>
                    <a:pt x="858" y="1"/>
                    <a:pt x="838" y="3"/>
                  </a:cubicBezTo>
                  <a:cubicBezTo>
                    <a:pt x="819" y="2"/>
                    <a:pt x="800" y="1"/>
                    <a:pt x="782" y="1"/>
                  </a:cubicBezTo>
                  <a:cubicBezTo>
                    <a:pt x="401" y="1"/>
                    <a:pt x="59" y="301"/>
                    <a:pt x="0" y="685"/>
                  </a:cubicBezTo>
                  <a:cubicBezTo>
                    <a:pt x="93" y="1120"/>
                    <a:pt x="458" y="1337"/>
                    <a:pt x="822" y="1337"/>
                  </a:cubicBezTo>
                  <a:cubicBezTo>
                    <a:pt x="1186" y="1337"/>
                    <a:pt x="1551" y="1120"/>
                    <a:pt x="1644" y="685"/>
                  </a:cubicBezTo>
                  <a:cubicBezTo>
                    <a:pt x="1585" y="273"/>
                    <a:pt x="1275" y="1"/>
                    <a:pt x="89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0" name="Google Shape;1655;p45">
              <a:extLst>
                <a:ext uri="{FF2B5EF4-FFF2-40B4-BE49-F238E27FC236}">
                  <a16:creationId xmlns:a16="http://schemas.microsoft.com/office/drawing/2014/main" id="{8F13926F-F177-D3EA-FA56-C4726AC97AFC}"/>
                </a:ext>
              </a:extLst>
            </p:cNvPr>
            <p:cNvSpPr>
              <a:spLocks/>
            </p:cNvSpPr>
            <p:nvPr/>
          </p:nvSpPr>
          <p:spPr bwMode="auto">
            <a:xfrm>
              <a:off x="1644702" y="1736929"/>
              <a:ext cx="44378" cy="36069"/>
            </a:xfrm>
            <a:custGeom>
              <a:avLst/>
              <a:gdLst>
                <a:gd name="T0" fmla="*/ 2147483646 w 1645"/>
                <a:gd name="T1" fmla="*/ 2147483646 h 1337"/>
                <a:gd name="T2" fmla="*/ 0 w 1645"/>
                <a:gd name="T3" fmla="*/ 2147483646 h 1337"/>
                <a:gd name="T4" fmla="*/ 2147483646 w 1645"/>
                <a:gd name="T5" fmla="*/ 2147483646 h 1337"/>
                <a:gd name="T6" fmla="*/ 2147483646 w 1645"/>
                <a:gd name="T7" fmla="*/ 2147483646 h 1337"/>
                <a:gd name="T8" fmla="*/ 2147483646 w 1645"/>
                <a:gd name="T9" fmla="*/ 2147483646 h 1337"/>
                <a:gd name="T10" fmla="*/ 2147483646 w 1645"/>
                <a:gd name="T11" fmla="*/ 2147483646 h 1337"/>
                <a:gd name="T12" fmla="*/ 2147483646 w 1645"/>
                <a:gd name="T13" fmla="*/ 2147483646 h 13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5" h="1337" extrusionOk="0">
                  <a:moveTo>
                    <a:pt x="746" y="1"/>
                  </a:moveTo>
                  <a:cubicBezTo>
                    <a:pt x="367" y="1"/>
                    <a:pt x="30" y="273"/>
                    <a:pt x="0" y="685"/>
                  </a:cubicBezTo>
                  <a:cubicBezTo>
                    <a:pt x="93" y="1120"/>
                    <a:pt x="450" y="1337"/>
                    <a:pt x="811" y="1337"/>
                  </a:cubicBezTo>
                  <a:cubicBezTo>
                    <a:pt x="1171" y="1337"/>
                    <a:pt x="1536" y="1120"/>
                    <a:pt x="1644" y="685"/>
                  </a:cubicBezTo>
                  <a:cubicBezTo>
                    <a:pt x="1585" y="273"/>
                    <a:pt x="1247" y="1"/>
                    <a:pt x="868" y="1"/>
                  </a:cubicBezTo>
                  <a:cubicBezTo>
                    <a:pt x="848" y="1"/>
                    <a:pt x="827" y="1"/>
                    <a:pt x="807" y="3"/>
                  </a:cubicBezTo>
                  <a:cubicBezTo>
                    <a:pt x="786" y="1"/>
                    <a:pt x="766" y="1"/>
                    <a:pt x="74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1" name="Google Shape;1656;p45">
              <a:extLst>
                <a:ext uri="{FF2B5EF4-FFF2-40B4-BE49-F238E27FC236}">
                  <a16:creationId xmlns:a16="http://schemas.microsoft.com/office/drawing/2014/main" id="{87E240DC-87A8-F3A8-0D35-50CF12B858A2}"/>
                </a:ext>
              </a:extLst>
            </p:cNvPr>
            <p:cNvSpPr>
              <a:spLocks/>
            </p:cNvSpPr>
            <p:nvPr/>
          </p:nvSpPr>
          <p:spPr bwMode="auto">
            <a:xfrm>
              <a:off x="1566872" y="1687614"/>
              <a:ext cx="363198" cy="250324"/>
            </a:xfrm>
            <a:custGeom>
              <a:avLst/>
              <a:gdLst>
                <a:gd name="T0" fmla="*/ 2147483646 w 13463"/>
                <a:gd name="T1" fmla="*/ 2147483646 h 9279"/>
                <a:gd name="T2" fmla="*/ 2147483646 w 13463"/>
                <a:gd name="T3" fmla="*/ 2147483646 h 9279"/>
                <a:gd name="T4" fmla="*/ 2147483646 w 13463"/>
                <a:gd name="T5" fmla="*/ 2147483646 h 9279"/>
                <a:gd name="T6" fmla="*/ 2147483646 w 13463"/>
                <a:gd name="T7" fmla="*/ 2147483646 h 9279"/>
                <a:gd name="T8" fmla="*/ 2147483646 w 13463"/>
                <a:gd name="T9" fmla="*/ 2147483646 h 9279"/>
                <a:gd name="T10" fmla="*/ 2147483646 w 13463"/>
                <a:gd name="T11" fmla="*/ 2147483646 h 9279"/>
                <a:gd name="T12" fmla="*/ 2147483646 w 13463"/>
                <a:gd name="T13" fmla="*/ 2147483646 h 9279"/>
                <a:gd name="T14" fmla="*/ 2147483646 w 13463"/>
                <a:gd name="T15" fmla="*/ 2147483646 h 9279"/>
                <a:gd name="T16" fmla="*/ 2147483646 w 13463"/>
                <a:gd name="T17" fmla="*/ 2147483646 h 9279"/>
                <a:gd name="T18" fmla="*/ 2147483646 w 13463"/>
                <a:gd name="T19" fmla="*/ 2147483646 h 9279"/>
                <a:gd name="T20" fmla="*/ 2147483646 w 13463"/>
                <a:gd name="T21" fmla="*/ 2147483646 h 9279"/>
                <a:gd name="T22" fmla="*/ 2147483646 w 13463"/>
                <a:gd name="T23" fmla="*/ 2147483646 h 9279"/>
                <a:gd name="T24" fmla="*/ 2147483646 w 13463"/>
                <a:gd name="T25" fmla="*/ 2147483646 h 9279"/>
                <a:gd name="T26" fmla="*/ 2147483646 w 13463"/>
                <a:gd name="T27" fmla="*/ 2147483646 h 9279"/>
                <a:gd name="T28" fmla="*/ 0 w 13463"/>
                <a:gd name="T29" fmla="*/ 2147483646 h 9279"/>
                <a:gd name="T30" fmla="*/ 0 w 13463"/>
                <a:gd name="T31" fmla="*/ 2147483646 h 9279"/>
                <a:gd name="T32" fmla="*/ 2147483646 w 13463"/>
                <a:gd name="T33" fmla="*/ 2147483646 h 9279"/>
                <a:gd name="T34" fmla="*/ 2147483646 w 13463"/>
                <a:gd name="T35" fmla="*/ 2147483646 h 9279"/>
                <a:gd name="T36" fmla="*/ 2147483646 w 13463"/>
                <a:gd name="T37" fmla="*/ 2147483646 h 9279"/>
                <a:gd name="T38" fmla="*/ 2147483646 w 13463"/>
                <a:gd name="T39" fmla="*/ 2147483646 h 9279"/>
                <a:gd name="T40" fmla="*/ 2147483646 w 13463"/>
                <a:gd name="T41" fmla="*/ 2147483646 h 9279"/>
                <a:gd name="T42" fmla="*/ 2147483646 w 13463"/>
                <a:gd name="T43" fmla="*/ 2147483646 h 9279"/>
                <a:gd name="T44" fmla="*/ 2147483646 w 13463"/>
                <a:gd name="T45" fmla="*/ 2147483646 h 927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463" h="9279" extrusionOk="0">
                  <a:moveTo>
                    <a:pt x="12067" y="1"/>
                  </a:moveTo>
                  <a:cubicBezTo>
                    <a:pt x="11974" y="1"/>
                    <a:pt x="11912" y="32"/>
                    <a:pt x="11850" y="63"/>
                  </a:cubicBezTo>
                  <a:lnTo>
                    <a:pt x="11850" y="94"/>
                  </a:lnTo>
                  <a:cubicBezTo>
                    <a:pt x="11540" y="187"/>
                    <a:pt x="11354" y="528"/>
                    <a:pt x="11447" y="838"/>
                  </a:cubicBezTo>
                  <a:cubicBezTo>
                    <a:pt x="11571" y="1304"/>
                    <a:pt x="11633" y="1769"/>
                    <a:pt x="11633" y="2265"/>
                  </a:cubicBezTo>
                  <a:cubicBezTo>
                    <a:pt x="11654" y="5702"/>
                    <a:pt x="8834" y="8024"/>
                    <a:pt x="5882" y="8024"/>
                  </a:cubicBezTo>
                  <a:cubicBezTo>
                    <a:pt x="4572" y="8024"/>
                    <a:pt x="3235" y="7566"/>
                    <a:pt x="2110" y="6546"/>
                  </a:cubicBezTo>
                  <a:lnTo>
                    <a:pt x="2327" y="6546"/>
                  </a:lnTo>
                  <a:cubicBezTo>
                    <a:pt x="2668" y="6546"/>
                    <a:pt x="2947" y="6267"/>
                    <a:pt x="2978" y="5894"/>
                  </a:cubicBezTo>
                  <a:cubicBezTo>
                    <a:pt x="2978" y="5553"/>
                    <a:pt x="2699" y="5274"/>
                    <a:pt x="2327" y="5274"/>
                  </a:cubicBezTo>
                  <a:lnTo>
                    <a:pt x="1272" y="5274"/>
                  </a:lnTo>
                  <a:cubicBezTo>
                    <a:pt x="1241" y="5259"/>
                    <a:pt x="1202" y="5251"/>
                    <a:pt x="1164" y="5251"/>
                  </a:cubicBezTo>
                  <a:cubicBezTo>
                    <a:pt x="1125" y="5251"/>
                    <a:pt x="1086" y="5259"/>
                    <a:pt x="1055" y="5274"/>
                  </a:cubicBezTo>
                  <a:cubicBezTo>
                    <a:pt x="621" y="5336"/>
                    <a:pt x="249" y="5646"/>
                    <a:pt x="93" y="6081"/>
                  </a:cubicBezTo>
                  <a:cubicBezTo>
                    <a:pt x="31" y="6236"/>
                    <a:pt x="0" y="6360"/>
                    <a:pt x="0" y="6515"/>
                  </a:cubicBezTo>
                  <a:lnTo>
                    <a:pt x="0" y="7570"/>
                  </a:lnTo>
                  <a:cubicBezTo>
                    <a:pt x="0" y="7942"/>
                    <a:pt x="280" y="8221"/>
                    <a:pt x="652" y="8221"/>
                  </a:cubicBezTo>
                  <a:cubicBezTo>
                    <a:pt x="993" y="8221"/>
                    <a:pt x="1272" y="7942"/>
                    <a:pt x="1272" y="7601"/>
                  </a:cubicBezTo>
                  <a:lnTo>
                    <a:pt x="1272" y="7476"/>
                  </a:lnTo>
                  <a:cubicBezTo>
                    <a:pt x="2588" y="8668"/>
                    <a:pt x="4261" y="9278"/>
                    <a:pt x="5946" y="9278"/>
                  </a:cubicBezTo>
                  <a:cubicBezTo>
                    <a:pt x="7200" y="9278"/>
                    <a:pt x="8460" y="8940"/>
                    <a:pt x="9585" y="8252"/>
                  </a:cubicBezTo>
                  <a:cubicBezTo>
                    <a:pt x="12222" y="6639"/>
                    <a:pt x="13463" y="3475"/>
                    <a:pt x="12687" y="497"/>
                  </a:cubicBezTo>
                  <a:cubicBezTo>
                    <a:pt x="12594" y="218"/>
                    <a:pt x="12346" y="1"/>
                    <a:pt x="12067" y="1"/>
                  </a:cubicBezTo>
                  <a:close/>
                </a:path>
              </a:pathLst>
            </a:custGeom>
            <a:solidFill>
              <a:srgbClr val="76D6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2" name="Google Shape;1657;p45">
              <a:extLst>
                <a:ext uri="{FF2B5EF4-FFF2-40B4-BE49-F238E27FC236}">
                  <a16:creationId xmlns:a16="http://schemas.microsoft.com/office/drawing/2014/main" id="{D52DFCAC-E888-A34F-223E-4DCEB9B62460}"/>
                </a:ext>
              </a:extLst>
            </p:cNvPr>
            <p:cNvSpPr>
              <a:spLocks/>
            </p:cNvSpPr>
            <p:nvPr/>
          </p:nvSpPr>
          <p:spPr bwMode="auto">
            <a:xfrm>
              <a:off x="1509572" y="1562088"/>
              <a:ext cx="376984" cy="250540"/>
            </a:xfrm>
            <a:custGeom>
              <a:avLst/>
              <a:gdLst>
                <a:gd name="T0" fmla="*/ 2147483646 w 13974"/>
                <a:gd name="T1" fmla="*/ 0 h 9287"/>
                <a:gd name="T2" fmla="*/ 2147483646 w 13974"/>
                <a:gd name="T3" fmla="*/ 2147483646 h 9287"/>
                <a:gd name="T4" fmla="*/ 2147483646 w 13974"/>
                <a:gd name="T5" fmla="*/ 2147483646 h 9287"/>
                <a:gd name="T6" fmla="*/ 2147483646 w 13974"/>
                <a:gd name="T7" fmla="*/ 2147483646 h 9287"/>
                <a:gd name="T8" fmla="*/ 2147483646 w 13974"/>
                <a:gd name="T9" fmla="*/ 2147483646 h 9287"/>
                <a:gd name="T10" fmla="*/ 2147483646 w 13974"/>
                <a:gd name="T11" fmla="*/ 2147483646 h 9287"/>
                <a:gd name="T12" fmla="*/ 2147483646 w 13974"/>
                <a:gd name="T13" fmla="*/ 2147483646 h 9287"/>
                <a:gd name="T14" fmla="*/ 2147483646 w 13974"/>
                <a:gd name="T15" fmla="*/ 2147483646 h 9287"/>
                <a:gd name="T16" fmla="*/ 2147483646 w 13974"/>
                <a:gd name="T17" fmla="*/ 2147483646 h 9287"/>
                <a:gd name="T18" fmla="*/ 2147483646 w 13974"/>
                <a:gd name="T19" fmla="*/ 2147483646 h 9287"/>
                <a:gd name="T20" fmla="*/ 2147483646 w 13974"/>
                <a:gd name="T21" fmla="*/ 2147483646 h 9287"/>
                <a:gd name="T22" fmla="*/ 2147483646 w 13974"/>
                <a:gd name="T23" fmla="*/ 2147483646 h 9287"/>
                <a:gd name="T24" fmla="*/ 2147483646 w 13974"/>
                <a:gd name="T25" fmla="*/ 2147483646 h 9287"/>
                <a:gd name="T26" fmla="*/ 2147483646 w 13974"/>
                <a:gd name="T27" fmla="*/ 2147483646 h 9287"/>
                <a:gd name="T28" fmla="*/ 2147483646 w 13974"/>
                <a:gd name="T29" fmla="*/ 2147483646 h 9287"/>
                <a:gd name="T30" fmla="*/ 2147483646 w 13974"/>
                <a:gd name="T31" fmla="*/ 2147483646 h 9287"/>
                <a:gd name="T32" fmla="*/ 2147483646 w 13974"/>
                <a:gd name="T33" fmla="*/ 0 h 92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74" h="9287" extrusionOk="0">
                  <a:moveTo>
                    <a:pt x="8080" y="0"/>
                  </a:moveTo>
                  <a:cubicBezTo>
                    <a:pt x="3885" y="0"/>
                    <a:pt x="1" y="3906"/>
                    <a:pt x="1287" y="8779"/>
                  </a:cubicBezTo>
                  <a:cubicBezTo>
                    <a:pt x="1363" y="9134"/>
                    <a:pt x="1625" y="9287"/>
                    <a:pt x="1889" y="9287"/>
                  </a:cubicBezTo>
                  <a:cubicBezTo>
                    <a:pt x="2273" y="9287"/>
                    <a:pt x="2662" y="8965"/>
                    <a:pt x="2497" y="8469"/>
                  </a:cubicBezTo>
                  <a:cubicBezTo>
                    <a:pt x="1439" y="4463"/>
                    <a:pt x="4627" y="1257"/>
                    <a:pt x="8069" y="1257"/>
                  </a:cubicBezTo>
                  <a:cubicBezTo>
                    <a:pt x="9370" y="1257"/>
                    <a:pt x="10707" y="1715"/>
                    <a:pt x="11865" y="2762"/>
                  </a:cubicBezTo>
                  <a:lnTo>
                    <a:pt x="11647" y="2762"/>
                  </a:lnTo>
                  <a:cubicBezTo>
                    <a:pt x="11275" y="2762"/>
                    <a:pt x="10996" y="3041"/>
                    <a:pt x="10996" y="3382"/>
                  </a:cubicBezTo>
                  <a:cubicBezTo>
                    <a:pt x="10996" y="3723"/>
                    <a:pt x="11275" y="4033"/>
                    <a:pt x="11647" y="4033"/>
                  </a:cubicBezTo>
                  <a:lnTo>
                    <a:pt x="12702" y="4033"/>
                  </a:lnTo>
                  <a:cubicBezTo>
                    <a:pt x="13384" y="4033"/>
                    <a:pt x="13943" y="3444"/>
                    <a:pt x="13974" y="2762"/>
                  </a:cubicBezTo>
                  <a:lnTo>
                    <a:pt x="13974" y="1707"/>
                  </a:lnTo>
                  <a:cubicBezTo>
                    <a:pt x="13974" y="1353"/>
                    <a:pt x="13686" y="1070"/>
                    <a:pt x="13364" y="1070"/>
                  </a:cubicBezTo>
                  <a:cubicBezTo>
                    <a:pt x="13319" y="1070"/>
                    <a:pt x="13274" y="1075"/>
                    <a:pt x="13229" y="1087"/>
                  </a:cubicBezTo>
                  <a:cubicBezTo>
                    <a:pt x="12919" y="1118"/>
                    <a:pt x="12671" y="1397"/>
                    <a:pt x="12671" y="1707"/>
                  </a:cubicBezTo>
                  <a:lnTo>
                    <a:pt x="12671" y="1800"/>
                  </a:lnTo>
                  <a:cubicBezTo>
                    <a:pt x="11267" y="549"/>
                    <a:pt x="9652" y="0"/>
                    <a:pt x="8080" y="0"/>
                  </a:cubicBezTo>
                  <a:close/>
                </a:path>
              </a:pathLst>
            </a:custGeom>
            <a:solidFill>
              <a:srgbClr val="76D6BC"/>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3" name="Google Shape;1658;p45">
              <a:extLst>
                <a:ext uri="{FF2B5EF4-FFF2-40B4-BE49-F238E27FC236}">
                  <a16:creationId xmlns:a16="http://schemas.microsoft.com/office/drawing/2014/main" id="{DF7C62FD-4469-731E-ABA9-0F5FBD06595A}"/>
                </a:ext>
              </a:extLst>
            </p:cNvPr>
            <p:cNvSpPr>
              <a:spLocks/>
            </p:cNvSpPr>
            <p:nvPr/>
          </p:nvSpPr>
          <p:spPr bwMode="auto">
            <a:xfrm>
              <a:off x="1673136" y="1723090"/>
              <a:ext cx="12598" cy="20638"/>
            </a:xfrm>
            <a:custGeom>
              <a:avLst/>
              <a:gdLst>
                <a:gd name="T0" fmla="*/ 2147483646 w 467"/>
                <a:gd name="T1" fmla="*/ 0 h 765"/>
                <a:gd name="T2" fmla="*/ 2147483646 w 467"/>
                <a:gd name="T3" fmla="*/ 2147483646 h 765"/>
                <a:gd name="T4" fmla="*/ 2147483646 w 467"/>
                <a:gd name="T5" fmla="*/ 2147483646 h 765"/>
                <a:gd name="T6" fmla="*/ 2147483646 w 467"/>
                <a:gd name="T7" fmla="*/ 2147483646 h 765"/>
                <a:gd name="T8" fmla="*/ 2147483646 w 467"/>
                <a:gd name="T9" fmla="*/ 2147483646 h 765"/>
                <a:gd name="T10" fmla="*/ 2147483646 w 467"/>
                <a:gd name="T11" fmla="*/ 2147483646 h 765"/>
                <a:gd name="T12" fmla="*/ 2147483646 w 467"/>
                <a:gd name="T13" fmla="*/ 2147483646 h 765"/>
                <a:gd name="T14" fmla="*/ 2147483646 w 467"/>
                <a:gd name="T15" fmla="*/ 0 h 7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7" h="765" extrusionOk="0">
                  <a:moveTo>
                    <a:pt x="254" y="0"/>
                  </a:moveTo>
                  <a:cubicBezTo>
                    <a:pt x="222" y="0"/>
                    <a:pt x="189" y="6"/>
                    <a:pt x="156" y="20"/>
                  </a:cubicBezTo>
                  <a:cubicBezTo>
                    <a:pt x="63" y="20"/>
                    <a:pt x="1" y="113"/>
                    <a:pt x="32" y="206"/>
                  </a:cubicBezTo>
                  <a:lnTo>
                    <a:pt x="32" y="547"/>
                  </a:lnTo>
                  <a:cubicBezTo>
                    <a:pt x="32" y="671"/>
                    <a:pt x="125" y="764"/>
                    <a:pt x="249" y="764"/>
                  </a:cubicBezTo>
                  <a:cubicBezTo>
                    <a:pt x="342" y="764"/>
                    <a:pt x="466" y="671"/>
                    <a:pt x="466" y="547"/>
                  </a:cubicBezTo>
                  <a:lnTo>
                    <a:pt x="466" y="206"/>
                  </a:lnTo>
                  <a:cubicBezTo>
                    <a:pt x="466" y="84"/>
                    <a:pt x="370" y="0"/>
                    <a:pt x="254" y="0"/>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4" name="Google Shape;1659;p45">
              <a:extLst>
                <a:ext uri="{FF2B5EF4-FFF2-40B4-BE49-F238E27FC236}">
                  <a16:creationId xmlns:a16="http://schemas.microsoft.com/office/drawing/2014/main" id="{B6471E1C-7236-B138-2F2D-10D4C7E0C11D}"/>
                </a:ext>
              </a:extLst>
            </p:cNvPr>
            <p:cNvSpPr>
              <a:spLocks/>
            </p:cNvSpPr>
            <p:nvPr/>
          </p:nvSpPr>
          <p:spPr bwMode="auto">
            <a:xfrm>
              <a:off x="1767720" y="1723090"/>
              <a:ext cx="11735" cy="20638"/>
            </a:xfrm>
            <a:custGeom>
              <a:avLst/>
              <a:gdLst>
                <a:gd name="T0" fmla="*/ 2147483646 w 435"/>
                <a:gd name="T1" fmla="*/ 0 h 765"/>
                <a:gd name="T2" fmla="*/ 2147483646 w 435"/>
                <a:gd name="T3" fmla="*/ 2147483646 h 765"/>
                <a:gd name="T4" fmla="*/ 0 w 435"/>
                <a:gd name="T5" fmla="*/ 2147483646 h 765"/>
                <a:gd name="T6" fmla="*/ 0 w 435"/>
                <a:gd name="T7" fmla="*/ 2147483646 h 765"/>
                <a:gd name="T8" fmla="*/ 2147483646 w 435"/>
                <a:gd name="T9" fmla="*/ 2147483646 h 765"/>
                <a:gd name="T10" fmla="*/ 2147483646 w 435"/>
                <a:gd name="T11" fmla="*/ 2147483646 h 765"/>
                <a:gd name="T12" fmla="*/ 2147483646 w 435"/>
                <a:gd name="T13" fmla="*/ 2147483646 h 765"/>
                <a:gd name="T14" fmla="*/ 2147483646 w 435"/>
                <a:gd name="T15" fmla="*/ 0 h 7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5" h="765" extrusionOk="0">
                  <a:moveTo>
                    <a:pt x="222" y="0"/>
                  </a:moveTo>
                  <a:cubicBezTo>
                    <a:pt x="190" y="0"/>
                    <a:pt x="157" y="6"/>
                    <a:pt x="124" y="20"/>
                  </a:cubicBezTo>
                  <a:cubicBezTo>
                    <a:pt x="31" y="51"/>
                    <a:pt x="0" y="113"/>
                    <a:pt x="0" y="206"/>
                  </a:cubicBezTo>
                  <a:lnTo>
                    <a:pt x="0" y="547"/>
                  </a:lnTo>
                  <a:cubicBezTo>
                    <a:pt x="0" y="671"/>
                    <a:pt x="93" y="764"/>
                    <a:pt x="217" y="764"/>
                  </a:cubicBezTo>
                  <a:cubicBezTo>
                    <a:pt x="341" y="764"/>
                    <a:pt x="434" y="671"/>
                    <a:pt x="434" y="547"/>
                  </a:cubicBezTo>
                  <a:lnTo>
                    <a:pt x="434" y="206"/>
                  </a:lnTo>
                  <a:cubicBezTo>
                    <a:pt x="434" y="84"/>
                    <a:pt x="338" y="0"/>
                    <a:pt x="222" y="0"/>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4615" name="Google Shape;1660;p45">
              <a:extLst>
                <a:ext uri="{FF2B5EF4-FFF2-40B4-BE49-F238E27FC236}">
                  <a16:creationId xmlns:a16="http://schemas.microsoft.com/office/drawing/2014/main" id="{D79860D6-A090-DAD6-D119-E30D0064DD66}"/>
                </a:ext>
              </a:extLst>
            </p:cNvPr>
            <p:cNvSpPr>
              <a:spLocks/>
            </p:cNvSpPr>
            <p:nvPr/>
          </p:nvSpPr>
          <p:spPr bwMode="auto">
            <a:xfrm>
              <a:off x="1707452" y="1732073"/>
              <a:ext cx="37688" cy="16672"/>
            </a:xfrm>
            <a:custGeom>
              <a:avLst/>
              <a:gdLst>
                <a:gd name="T0" fmla="*/ 2147483646 w 1397"/>
                <a:gd name="T1" fmla="*/ 0 h 618"/>
                <a:gd name="T2" fmla="*/ 2147483646 w 1397"/>
                <a:gd name="T3" fmla="*/ 2147483646 h 618"/>
                <a:gd name="T4" fmla="*/ 2147483646 w 1397"/>
                <a:gd name="T5" fmla="*/ 2147483646 h 618"/>
                <a:gd name="T6" fmla="*/ 2147483646 w 1397"/>
                <a:gd name="T7" fmla="*/ 2147483646 h 618"/>
                <a:gd name="T8" fmla="*/ 2147483646 w 1397"/>
                <a:gd name="T9" fmla="*/ 2147483646 h 618"/>
                <a:gd name="T10" fmla="*/ 2147483646 w 1397"/>
                <a:gd name="T11" fmla="*/ 2147483646 h 618"/>
                <a:gd name="T12" fmla="*/ 2147483646 w 1397"/>
                <a:gd name="T13" fmla="*/ 2147483646 h 618"/>
                <a:gd name="T14" fmla="*/ 2147483646 w 1397"/>
                <a:gd name="T15" fmla="*/ 0 h 618"/>
                <a:gd name="T16" fmla="*/ 2147483646 w 1397"/>
                <a:gd name="T17" fmla="*/ 2147483646 h 618"/>
                <a:gd name="T18" fmla="*/ 2147483646 w 1397"/>
                <a:gd name="T19" fmla="*/ 2147483646 h 618"/>
                <a:gd name="T20" fmla="*/ 2147483646 w 1397"/>
                <a:gd name="T21" fmla="*/ 2147483646 h 618"/>
                <a:gd name="T22" fmla="*/ 2147483646 w 1397"/>
                <a:gd name="T23" fmla="*/ 0 h 618"/>
                <a:gd name="T24" fmla="*/ 2147483646 w 1397"/>
                <a:gd name="T25" fmla="*/ 2147483646 h 618"/>
                <a:gd name="T26" fmla="*/ 2147483646 w 1397"/>
                <a:gd name="T27" fmla="*/ 2147483646 h 618"/>
                <a:gd name="T28" fmla="*/ 2147483646 w 1397"/>
                <a:gd name="T29" fmla="*/ 2147483646 h 618"/>
                <a:gd name="T30" fmla="*/ 2147483646 w 1397"/>
                <a:gd name="T31" fmla="*/ 2147483646 h 6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7" h="618" extrusionOk="0">
                  <a:moveTo>
                    <a:pt x="230" y="0"/>
                  </a:moveTo>
                  <a:cubicBezTo>
                    <a:pt x="184" y="0"/>
                    <a:pt x="136" y="17"/>
                    <a:pt x="94" y="59"/>
                  </a:cubicBezTo>
                  <a:cubicBezTo>
                    <a:pt x="1" y="121"/>
                    <a:pt x="1" y="276"/>
                    <a:pt x="94" y="338"/>
                  </a:cubicBezTo>
                  <a:cubicBezTo>
                    <a:pt x="246" y="520"/>
                    <a:pt x="457" y="613"/>
                    <a:pt x="699" y="617"/>
                  </a:cubicBezTo>
                  <a:cubicBezTo>
                    <a:pt x="940" y="613"/>
                    <a:pt x="1152" y="520"/>
                    <a:pt x="1303" y="338"/>
                  </a:cubicBezTo>
                  <a:cubicBezTo>
                    <a:pt x="1397" y="276"/>
                    <a:pt x="1366" y="121"/>
                    <a:pt x="1272" y="59"/>
                  </a:cubicBezTo>
                  <a:cubicBezTo>
                    <a:pt x="1244" y="17"/>
                    <a:pt x="1198" y="0"/>
                    <a:pt x="1149" y="0"/>
                  </a:cubicBezTo>
                  <a:cubicBezTo>
                    <a:pt x="1089" y="0"/>
                    <a:pt x="1027" y="25"/>
                    <a:pt x="993" y="59"/>
                  </a:cubicBezTo>
                  <a:cubicBezTo>
                    <a:pt x="916" y="167"/>
                    <a:pt x="799" y="222"/>
                    <a:pt x="683" y="222"/>
                  </a:cubicBezTo>
                  <a:cubicBezTo>
                    <a:pt x="567" y="222"/>
                    <a:pt x="450" y="167"/>
                    <a:pt x="373" y="59"/>
                  </a:cubicBezTo>
                  <a:cubicBezTo>
                    <a:pt x="339" y="25"/>
                    <a:pt x="286" y="0"/>
                    <a:pt x="230" y="0"/>
                  </a:cubicBezTo>
                  <a:close/>
                  <a:moveTo>
                    <a:pt x="699" y="617"/>
                  </a:moveTo>
                  <a:cubicBezTo>
                    <a:pt x="693" y="617"/>
                    <a:pt x="688" y="617"/>
                    <a:pt x="683" y="617"/>
                  </a:cubicBezTo>
                  <a:lnTo>
                    <a:pt x="714" y="617"/>
                  </a:lnTo>
                  <a:cubicBezTo>
                    <a:pt x="709" y="617"/>
                    <a:pt x="704" y="617"/>
                    <a:pt x="699" y="617"/>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grpSp>
      <p:pic>
        <p:nvPicPr>
          <p:cNvPr id="24600" name="Picture 37">
            <a:extLst>
              <a:ext uri="{FF2B5EF4-FFF2-40B4-BE49-F238E27FC236}">
                <a16:creationId xmlns:a16="http://schemas.microsoft.com/office/drawing/2014/main" id="{5A0DC382-E37D-1EEF-0585-B0D757854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9851" y="3744913"/>
            <a:ext cx="4286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46">
            <a:extLst>
              <a:ext uri="{FF2B5EF4-FFF2-40B4-BE49-F238E27FC236}">
                <a16:creationId xmlns:a16="http://schemas.microsoft.com/office/drawing/2014/main" id="{4D9A87B7-1510-7281-F216-5673C18FB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664" y="3636963"/>
            <a:ext cx="263525"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1">
            <a:extLst>
              <a:ext uri="{FF2B5EF4-FFF2-40B4-BE49-F238E27FC236}">
                <a16:creationId xmlns:a16="http://schemas.microsoft.com/office/drawing/2014/main" id="{8DB7E2E6-5265-AEA9-BB64-1FF569172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4780" y="1189406"/>
            <a:ext cx="1722439" cy="22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2">
            <a:extLst>
              <a:ext uri="{FF2B5EF4-FFF2-40B4-BE49-F238E27FC236}">
                <a16:creationId xmlns:a16="http://schemas.microsoft.com/office/drawing/2014/main" id="{F10557D6-895E-1FC1-0662-6D53C128CE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4069" y="4225311"/>
            <a:ext cx="1718778" cy="228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3">
            <a:extLst>
              <a:ext uri="{FF2B5EF4-FFF2-40B4-BE49-F238E27FC236}">
                <a16:creationId xmlns:a16="http://schemas.microsoft.com/office/drawing/2014/main" id="{A5031E15-8589-76F0-EE99-12DCB5009E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2432" y="4244976"/>
            <a:ext cx="1600912" cy="228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4">
            <a:extLst>
              <a:ext uri="{FF2B5EF4-FFF2-40B4-BE49-F238E27FC236}">
                <a16:creationId xmlns:a16="http://schemas.microsoft.com/office/drawing/2014/main" id="{E0875F56-1F80-BA0A-2BBE-F19D6482B4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054" y="1712936"/>
            <a:ext cx="2166894" cy="159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9E756CE-80C1-797E-D635-A595D08F0FFF}"/>
              </a:ext>
            </a:extLst>
          </p:cNvPr>
          <p:cNvSpPr txBox="1"/>
          <p:nvPr/>
        </p:nvSpPr>
        <p:spPr>
          <a:xfrm>
            <a:off x="7666183" y="6581001"/>
            <a:ext cx="4746674" cy="276999"/>
          </a:xfrm>
          <a:prstGeom prst="rect">
            <a:avLst/>
          </a:prstGeom>
          <a:noFill/>
        </p:spPr>
        <p:txBody>
          <a:bodyPr wrap="square" rtlCol="0">
            <a:spAutoFit/>
          </a:bodyPr>
          <a:lstStyle/>
          <a:p>
            <a:r>
              <a:rPr lang="en-US" sz="1200" dirty="0"/>
              <a:t>Sursa imaginilor: </a:t>
            </a:r>
            <a:r>
              <a:rPr lang="en-US" sz="1200" dirty="0">
                <a:hlinkClick r:id="rId10"/>
              </a:rPr>
              <a:t>https://www.meteoblue.com/ro/</a:t>
            </a:r>
            <a:r>
              <a:rPr lang="ro-RO" sz="1200" dirty="0"/>
              <a:t> și f</a:t>
            </a:r>
            <a:r>
              <a:rPr lang="en-US" sz="1200" dirty="0"/>
              <a:t>otografii proprii</a:t>
            </a:r>
          </a:p>
        </p:txBody>
      </p:sp>
      <p:pic>
        <p:nvPicPr>
          <p:cNvPr id="2" name="Picture 1">
            <a:extLst>
              <a:ext uri="{FF2B5EF4-FFF2-40B4-BE49-F238E27FC236}">
                <a16:creationId xmlns:a16="http://schemas.microsoft.com/office/drawing/2014/main" id="{0792E185-91E4-5C11-43B3-6632A39F6653}"/>
              </a:ext>
            </a:extLst>
          </p:cNvPr>
          <p:cNvPicPr>
            <a:picLocks noChangeAspect="1"/>
          </p:cNvPicPr>
          <p:nvPr/>
        </p:nvPicPr>
        <p:blipFill>
          <a:blip r:embed="rId11"/>
          <a:stretch>
            <a:fillRect/>
          </a:stretch>
        </p:blipFill>
        <p:spPr>
          <a:xfrm>
            <a:off x="9802761" y="4823037"/>
            <a:ext cx="2178223" cy="1312599"/>
          </a:xfrm>
          <a:prstGeom prst="rect">
            <a:avLst/>
          </a:prstGeom>
        </p:spPr>
      </p:pic>
      <p:pic>
        <p:nvPicPr>
          <p:cNvPr id="5" name="Picture 4">
            <a:extLst>
              <a:ext uri="{FF2B5EF4-FFF2-40B4-BE49-F238E27FC236}">
                <a16:creationId xmlns:a16="http://schemas.microsoft.com/office/drawing/2014/main" id="{6A776D98-9E03-05C3-D04A-4E0CBF4E5099}"/>
              </a:ext>
            </a:extLst>
          </p:cNvPr>
          <p:cNvPicPr>
            <a:picLocks noChangeAspect="1"/>
          </p:cNvPicPr>
          <p:nvPr/>
        </p:nvPicPr>
        <p:blipFill>
          <a:blip r:embed="rId12"/>
          <a:stretch>
            <a:fillRect/>
          </a:stretch>
        </p:blipFill>
        <p:spPr>
          <a:xfrm>
            <a:off x="9999406" y="1050555"/>
            <a:ext cx="1533832" cy="2570788"/>
          </a:xfrm>
          <a:prstGeom prst="rect">
            <a:avLst/>
          </a:prstGeom>
        </p:spPr>
      </p:pic>
      <p:pic>
        <p:nvPicPr>
          <p:cNvPr id="6" name="Picture 5">
            <a:extLst>
              <a:ext uri="{FF2B5EF4-FFF2-40B4-BE49-F238E27FC236}">
                <a16:creationId xmlns:a16="http://schemas.microsoft.com/office/drawing/2014/main" id="{E1E63C44-0C91-5FC0-F6DA-01645971A9D4}"/>
              </a:ext>
            </a:extLst>
          </p:cNvPr>
          <p:cNvPicPr>
            <a:picLocks noChangeAspect="1"/>
          </p:cNvPicPr>
          <p:nvPr/>
        </p:nvPicPr>
        <p:blipFill>
          <a:blip r:embed="rId13"/>
          <a:stretch>
            <a:fillRect/>
          </a:stretch>
        </p:blipFill>
        <p:spPr>
          <a:xfrm>
            <a:off x="221673" y="4428773"/>
            <a:ext cx="2559666" cy="22352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202597-352F-DEFE-C26C-F097DFC38636}"/>
              </a:ext>
            </a:extLst>
          </p:cNvPr>
          <p:cNvPicPr>
            <a:picLocks noChangeAspect="1"/>
          </p:cNvPicPr>
          <p:nvPr/>
        </p:nvPicPr>
        <p:blipFill>
          <a:blip r:embed="rId2"/>
          <a:stretch>
            <a:fillRect/>
          </a:stretch>
        </p:blipFill>
        <p:spPr>
          <a:xfrm>
            <a:off x="7109808" y="849745"/>
            <a:ext cx="5082192" cy="6008255"/>
          </a:xfrm>
          <a:prstGeom prst="rect">
            <a:avLst/>
          </a:prstGeom>
        </p:spPr>
      </p:pic>
      <p:sp>
        <p:nvSpPr>
          <p:cNvPr id="10" name="Google Shape;224;gf4313e1060_3_49">
            <a:extLst>
              <a:ext uri="{FF2B5EF4-FFF2-40B4-BE49-F238E27FC236}">
                <a16:creationId xmlns:a16="http://schemas.microsoft.com/office/drawing/2014/main" id="{D199F053-24C3-0DA9-8CC8-A36AA2F60492}"/>
              </a:ext>
            </a:extLst>
          </p:cNvPr>
          <p:cNvSpPr/>
          <p:nvPr/>
        </p:nvSpPr>
        <p:spPr>
          <a:xfrm>
            <a:off x="6014633" y="6168262"/>
            <a:ext cx="1857375" cy="377100"/>
          </a:xfrm>
          <a:prstGeom prst="rect">
            <a:avLst/>
          </a:prstGeom>
          <a:noFill/>
          <a:ln>
            <a:noFill/>
          </a:ln>
        </p:spPr>
        <p:txBody>
          <a:bodyPr spcFirstLastPara="1" lIns="68575" tIns="34275" rIns="68575" bIns="34275"/>
          <a:lstStyle/>
          <a:p>
            <a:pPr algn="r">
              <a:defRPr/>
            </a:pPr>
            <a:r>
              <a:rPr lang="ro-RO" sz="1200" dirty="0">
                <a:latin typeface="Times New Roman"/>
                <a:ea typeface="Times New Roman"/>
                <a:cs typeface="Times New Roman"/>
                <a:sym typeface="Times New Roman"/>
              </a:rPr>
              <a:t>Râ</a:t>
            </a:r>
            <a:r>
              <a:rPr lang="vi-VN" sz="1100" b="1" dirty="0">
                <a:latin typeface="Times New Roman"/>
                <a:ea typeface="Times New Roman"/>
                <a:cs typeface="Times New Roman"/>
                <a:sym typeface="Times New Roman"/>
              </a:rPr>
              <a:t>ul S</a:t>
            </a:r>
            <a:r>
              <a:rPr lang="ro-RO" sz="1100" b="1" dirty="0">
                <a:latin typeface="Times New Roman"/>
                <a:ea typeface="Times New Roman"/>
                <a:cs typeface="Times New Roman"/>
                <a:sym typeface="Times New Roman"/>
              </a:rPr>
              <a:t>ebeș</a:t>
            </a:r>
            <a:r>
              <a:rPr lang="vi-VN" sz="1100" b="1" dirty="0">
                <a:latin typeface="Times New Roman"/>
                <a:ea typeface="Times New Roman"/>
                <a:cs typeface="Times New Roman"/>
                <a:sym typeface="Times New Roman"/>
              </a:rPr>
              <a:t>, Secţiunea Aval</a:t>
            </a:r>
            <a:endParaRPr sz="1100" b="1" dirty="0">
              <a:latin typeface="Times New Roman"/>
              <a:ea typeface="Times New Roman"/>
              <a:cs typeface="Times New Roman"/>
              <a:sym typeface="Times New Roman"/>
            </a:endParaRPr>
          </a:p>
        </p:txBody>
      </p:sp>
      <p:sp>
        <p:nvSpPr>
          <p:cNvPr id="11" name="Google Shape;224;gf4313e1060_3_49">
            <a:extLst>
              <a:ext uri="{FF2B5EF4-FFF2-40B4-BE49-F238E27FC236}">
                <a16:creationId xmlns:a16="http://schemas.microsoft.com/office/drawing/2014/main" id="{E02C47FA-8286-9A7D-9248-F56B7586CECB}"/>
              </a:ext>
            </a:extLst>
          </p:cNvPr>
          <p:cNvSpPr/>
          <p:nvPr/>
        </p:nvSpPr>
        <p:spPr>
          <a:xfrm>
            <a:off x="3294292" y="6158465"/>
            <a:ext cx="2133600" cy="377100"/>
          </a:xfrm>
          <a:prstGeom prst="rect">
            <a:avLst/>
          </a:prstGeom>
          <a:noFill/>
          <a:ln>
            <a:noFill/>
          </a:ln>
        </p:spPr>
        <p:txBody>
          <a:bodyPr spcFirstLastPara="1" lIns="68575" tIns="34275" rIns="68575" bIns="34275"/>
          <a:lstStyle/>
          <a:p>
            <a:pPr algn="r">
              <a:defRPr/>
            </a:pPr>
            <a:r>
              <a:rPr lang="ro-RO" sz="1200" dirty="0">
                <a:latin typeface="Times New Roman"/>
                <a:ea typeface="Times New Roman"/>
                <a:cs typeface="Times New Roman"/>
                <a:sym typeface="Times New Roman"/>
              </a:rPr>
              <a:t>Râ</a:t>
            </a:r>
            <a:r>
              <a:rPr lang="vi-VN" sz="1100" b="1" dirty="0">
                <a:latin typeface="Times New Roman"/>
                <a:ea typeface="Times New Roman"/>
                <a:cs typeface="Times New Roman"/>
                <a:sym typeface="Times New Roman"/>
              </a:rPr>
              <a:t>ul S</a:t>
            </a:r>
            <a:r>
              <a:rPr lang="ro-RO" sz="1100" b="1" dirty="0">
                <a:latin typeface="Times New Roman"/>
                <a:ea typeface="Times New Roman"/>
                <a:cs typeface="Times New Roman"/>
                <a:sym typeface="Times New Roman"/>
              </a:rPr>
              <a:t>ebeș</a:t>
            </a:r>
            <a:r>
              <a:rPr lang="vi-VN" sz="1100" b="1" dirty="0">
                <a:latin typeface="Times New Roman"/>
                <a:ea typeface="Times New Roman"/>
                <a:cs typeface="Times New Roman"/>
                <a:sym typeface="Times New Roman"/>
              </a:rPr>
              <a:t>, Secţiunea A</a:t>
            </a:r>
            <a:r>
              <a:rPr lang="ro-RO" sz="1100" b="1" dirty="0">
                <a:latin typeface="Times New Roman"/>
                <a:ea typeface="Times New Roman"/>
                <a:cs typeface="Times New Roman"/>
                <a:sym typeface="Times New Roman"/>
              </a:rPr>
              <a:t>monte</a:t>
            </a:r>
            <a:endParaRPr sz="1100" b="1" dirty="0">
              <a:latin typeface="Times New Roman"/>
              <a:ea typeface="Times New Roman"/>
              <a:cs typeface="Times New Roman"/>
              <a:sym typeface="Times New Roman"/>
            </a:endParaRPr>
          </a:p>
        </p:txBody>
      </p:sp>
      <p:pic>
        <p:nvPicPr>
          <p:cNvPr id="20505" name="Picture 1">
            <a:extLst>
              <a:ext uri="{FF2B5EF4-FFF2-40B4-BE49-F238E27FC236}">
                <a16:creationId xmlns:a16="http://schemas.microsoft.com/office/drawing/2014/main" id="{B20170CF-AD70-8C71-85C9-47B42670A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2691"/>
            <a:ext cx="3121891" cy="495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FBEE597-E538-084E-2D1E-340B55C51AE0}"/>
              </a:ext>
            </a:extLst>
          </p:cNvPr>
          <p:cNvPicPr>
            <a:picLocks noChangeAspect="1"/>
          </p:cNvPicPr>
          <p:nvPr/>
        </p:nvPicPr>
        <p:blipFill>
          <a:blip r:embed="rId4"/>
          <a:stretch>
            <a:fillRect/>
          </a:stretch>
        </p:blipFill>
        <p:spPr>
          <a:xfrm>
            <a:off x="5951686" y="3297958"/>
            <a:ext cx="2299716" cy="2884591"/>
          </a:xfrm>
          <a:prstGeom prst="rect">
            <a:avLst/>
          </a:prstGeom>
        </p:spPr>
      </p:pic>
      <p:pic>
        <p:nvPicPr>
          <p:cNvPr id="5" name="Picture 4">
            <a:extLst>
              <a:ext uri="{FF2B5EF4-FFF2-40B4-BE49-F238E27FC236}">
                <a16:creationId xmlns:a16="http://schemas.microsoft.com/office/drawing/2014/main" id="{61A6C15E-6CF5-1638-168A-3075B02510CD}"/>
              </a:ext>
            </a:extLst>
          </p:cNvPr>
          <p:cNvPicPr>
            <a:picLocks noChangeAspect="1"/>
          </p:cNvPicPr>
          <p:nvPr/>
        </p:nvPicPr>
        <p:blipFill>
          <a:blip r:embed="rId5"/>
          <a:stretch>
            <a:fillRect/>
          </a:stretch>
        </p:blipFill>
        <p:spPr>
          <a:xfrm>
            <a:off x="3168226" y="3297958"/>
            <a:ext cx="2299716" cy="2884591"/>
          </a:xfrm>
          <a:prstGeom prst="rect">
            <a:avLst/>
          </a:prstGeom>
        </p:spPr>
      </p:pic>
      <p:sp>
        <p:nvSpPr>
          <p:cNvPr id="2" name="Oval 1">
            <a:extLst>
              <a:ext uri="{FF2B5EF4-FFF2-40B4-BE49-F238E27FC236}">
                <a16:creationId xmlns:a16="http://schemas.microsoft.com/office/drawing/2014/main" id="{80354B79-46C8-005F-9565-AFB0143E0C0F}"/>
              </a:ext>
            </a:extLst>
          </p:cNvPr>
          <p:cNvSpPr/>
          <p:nvPr/>
        </p:nvSpPr>
        <p:spPr>
          <a:xfrm>
            <a:off x="766618" y="2907368"/>
            <a:ext cx="1447428" cy="208026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83;p28">
            <a:extLst>
              <a:ext uri="{FF2B5EF4-FFF2-40B4-BE49-F238E27FC236}">
                <a16:creationId xmlns:a16="http://schemas.microsoft.com/office/drawing/2014/main" id="{15750CA3-5716-F3AD-5EFD-00ECAD0F5F0E}"/>
              </a:ext>
            </a:extLst>
          </p:cNvPr>
          <p:cNvSpPr txBox="1">
            <a:spLocks/>
          </p:cNvSpPr>
          <p:nvPr/>
        </p:nvSpPr>
        <p:spPr bwMode="auto">
          <a:xfrm>
            <a:off x="0" y="775854"/>
            <a:ext cx="7084291" cy="1352733"/>
          </a:xfrm>
          <a:prstGeom prst="rect">
            <a:avLst/>
          </a:prstGeom>
          <a:noFill/>
          <a:ln>
            <a:noFill/>
          </a:ln>
        </p:spPr>
        <p:txBody>
          <a:bodyPr spcFirstLastPara="1" lIns="91425" tIns="91425" rIns="91425" bIns="91425"/>
          <a:lstStyle>
            <a:defPPr marR="0" lvl="0" algn="l" rtl="0">
              <a:lnSpc>
                <a:spcPct val="100000"/>
              </a:lnSpc>
              <a:spcBef>
                <a:spcPts val="0"/>
              </a:spcBef>
              <a:spcAft>
                <a:spcPts val="0"/>
              </a:spcAft>
            </a:defPPr>
            <a:lvl1pPr marL="457200" lvl="0" indent="-406400" algn="l" rtl="0" eaLnBrk="0" fontAlgn="base" hangingPunct="0">
              <a:lnSpc>
                <a:spcPct val="90000"/>
              </a:lnSpc>
              <a:spcBef>
                <a:spcPts val="1000"/>
              </a:spcBef>
              <a:spcAft>
                <a:spcPts val="0"/>
              </a:spcAft>
              <a:buClr>
                <a:schemeClr val="dk1"/>
              </a:buClr>
              <a:buSzPts val="2800"/>
              <a:buFont typeface="Arial" panose="020B0604020202020204" pitchFamily="34" charset="0"/>
              <a:buChar char="•"/>
              <a:defRPr sz="1400">
                <a:solidFill>
                  <a:srgbClr val="000000"/>
                </a:solidFill>
                <a:latin typeface="Helvetica Neue"/>
                <a:ea typeface="Helvetica Neue"/>
                <a:cs typeface="Helvetica Neue"/>
                <a:sym typeface="Helvetica Neue"/>
              </a:defRPr>
            </a:lvl1pPr>
            <a:lvl2pPr marL="914400" lvl="1" indent="-381000" algn="l" rtl="0" eaLnBrk="0" fontAlgn="base" hangingPunct="0">
              <a:lnSpc>
                <a:spcPct val="90000"/>
              </a:lnSpc>
              <a:spcBef>
                <a:spcPts val="500"/>
              </a:spcBef>
              <a:spcAft>
                <a:spcPts val="0"/>
              </a:spcAft>
              <a:buClr>
                <a:schemeClr val="dk1"/>
              </a:buClr>
              <a:buSzPts val="2400"/>
              <a:buFont typeface="Arial" panose="020B0604020202020204" pitchFamily="34" charset="0"/>
              <a:buChar char="•"/>
              <a:defRPr sz="1400">
                <a:solidFill>
                  <a:srgbClr val="000000"/>
                </a:solidFill>
                <a:latin typeface="Helvetica Neue"/>
                <a:ea typeface="Helvetica Neue"/>
                <a:cs typeface="Helvetica Neue"/>
                <a:sym typeface="Helvetica Neue"/>
              </a:defRPr>
            </a:lvl2pPr>
            <a:lvl3pPr marL="1371600" lvl="2" indent="-355600" algn="l" rtl="0" eaLnBrk="0" fontAlgn="base" hangingPunct="0">
              <a:lnSpc>
                <a:spcPct val="90000"/>
              </a:lnSpc>
              <a:spcBef>
                <a:spcPts val="500"/>
              </a:spcBef>
              <a:spcAft>
                <a:spcPts val="0"/>
              </a:spcAft>
              <a:buClr>
                <a:schemeClr val="dk1"/>
              </a:buClr>
              <a:buSzPts val="2000"/>
              <a:buFont typeface="Arial" panose="020B0604020202020204" pitchFamily="34" charset="0"/>
              <a:buChar char="•"/>
              <a:defRPr sz="1400">
                <a:solidFill>
                  <a:srgbClr val="000000"/>
                </a:solidFill>
                <a:latin typeface="Helvetica Neue"/>
                <a:ea typeface="Helvetica Neue"/>
                <a:cs typeface="Helvetica Neue"/>
                <a:sym typeface="Helvetica Neue"/>
              </a:defRPr>
            </a:lvl3pPr>
            <a:lvl4pPr marL="1828800" lvl="3" indent="-342900" algn="l" rtl="0" eaLnBrk="0" fontAlgn="base" hangingPunct="0">
              <a:lnSpc>
                <a:spcPct val="90000"/>
              </a:lnSpc>
              <a:spcBef>
                <a:spcPts val="500"/>
              </a:spcBef>
              <a:spcAft>
                <a:spcPts val="0"/>
              </a:spcAft>
              <a:buClr>
                <a:schemeClr val="dk1"/>
              </a:buClr>
              <a:buSzPts val="1800"/>
              <a:buFont typeface="Arial" panose="020B0604020202020204" pitchFamily="34" charset="0"/>
              <a:buChar char="•"/>
              <a:defRPr sz="1400">
                <a:solidFill>
                  <a:srgbClr val="000000"/>
                </a:solidFill>
                <a:latin typeface="Helvetica Neue"/>
                <a:ea typeface="Helvetica Neue"/>
                <a:cs typeface="Helvetica Neue"/>
                <a:sym typeface="Helvetica Neue"/>
              </a:defRPr>
            </a:lvl4pPr>
            <a:lvl5pPr marL="2286000" lvl="4" indent="-342900" algn="l" rtl="0" eaLnBrk="0" fontAlgn="base" hangingPunct="0">
              <a:lnSpc>
                <a:spcPct val="90000"/>
              </a:lnSpc>
              <a:spcBef>
                <a:spcPts val="500"/>
              </a:spcBef>
              <a:spcAft>
                <a:spcPts val="0"/>
              </a:spcAft>
              <a:buClr>
                <a:schemeClr val="dk1"/>
              </a:buClr>
              <a:buSzPts val="1800"/>
              <a:buFont typeface="Arial" panose="020B0604020202020204" pitchFamily="34" charset="0"/>
              <a:buChar char="•"/>
              <a:defRPr sz="1400">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50800" indent="0" algn="just">
              <a:lnSpc>
                <a:spcPct val="150000"/>
              </a:lnSpc>
              <a:buNone/>
              <a:defRPr/>
            </a:pPr>
            <a:r>
              <a:rPr lang="en-GB" sz="1600" b="1" kern="0" dirty="0">
                <a:latin typeface="Times New Roman" panose="02020603050405020304" pitchFamily="18" charset="0"/>
                <a:cs typeface="Times New Roman" panose="02020603050405020304" pitchFamily="18" charset="0"/>
              </a:rPr>
              <a:t>Secţiunile de prelevare </a:t>
            </a:r>
            <a:r>
              <a:rPr lang="en-GB" sz="1600" kern="0" dirty="0">
                <a:latin typeface="Times New Roman" panose="02020603050405020304" pitchFamily="18" charset="0"/>
                <a:cs typeface="Times New Roman" panose="02020603050405020304" pitchFamily="18" charset="0"/>
              </a:rPr>
              <a:t>a probelor de apă din r</a:t>
            </a:r>
            <a:r>
              <a:rPr lang="ro-RO" sz="1600" kern="0" dirty="0">
                <a:latin typeface="Times New Roman" panose="02020603050405020304" pitchFamily="18" charset="0"/>
                <a:cs typeface="Times New Roman" panose="02020603050405020304" pitchFamily="18" charset="0"/>
              </a:rPr>
              <a:t>â</a:t>
            </a:r>
            <a:r>
              <a:rPr lang="en-GB" sz="1600" kern="0" dirty="0">
                <a:latin typeface="Times New Roman" panose="02020603050405020304" pitchFamily="18" charset="0"/>
                <a:cs typeface="Times New Roman" panose="02020603050405020304" pitchFamily="18" charset="0"/>
              </a:rPr>
              <a:t>ul Sebe</a:t>
            </a:r>
            <a:r>
              <a:rPr lang="ro-RO" sz="1600" kern="0" dirty="0">
                <a:latin typeface="Times New Roman" panose="02020603050405020304" pitchFamily="18" charset="0"/>
                <a:cs typeface="Times New Roman" panose="02020603050405020304" pitchFamily="18" charset="0"/>
              </a:rPr>
              <a:t>ș </a:t>
            </a:r>
            <a:r>
              <a:rPr lang="en-GB" sz="1600" kern="0" dirty="0">
                <a:latin typeface="Times New Roman" panose="02020603050405020304" pitchFamily="18" charset="0"/>
                <a:cs typeface="Times New Roman" panose="02020603050405020304" pitchFamily="18" charset="0"/>
              </a:rPr>
              <a:t>au fost alese în aşa fel încât să surprindă influența impactului antropic și natural din localitatea S</a:t>
            </a:r>
            <a:r>
              <a:rPr lang="ro-RO" sz="1600" kern="0" dirty="0">
                <a:latin typeface="Times New Roman" panose="02020603050405020304" pitchFamily="18" charset="0"/>
                <a:cs typeface="Times New Roman" panose="02020603050405020304" pitchFamily="18" charset="0"/>
              </a:rPr>
              <a:t>ebeș</a:t>
            </a:r>
            <a:r>
              <a:rPr lang="en-GB" sz="1600" kern="0" dirty="0">
                <a:latin typeface="Times New Roman" panose="02020603050405020304" pitchFamily="18" charset="0"/>
                <a:cs typeface="Times New Roman" panose="02020603050405020304" pitchFamily="18" charset="0"/>
              </a:rPr>
              <a:t>.</a:t>
            </a:r>
          </a:p>
        </p:txBody>
      </p:sp>
      <p:graphicFrame>
        <p:nvGraphicFramePr>
          <p:cNvPr id="8" name="Table 7">
            <a:extLst>
              <a:ext uri="{FF2B5EF4-FFF2-40B4-BE49-F238E27FC236}">
                <a16:creationId xmlns:a16="http://schemas.microsoft.com/office/drawing/2014/main" id="{923668AC-D318-9566-854C-40514F5CEEDE}"/>
              </a:ext>
            </a:extLst>
          </p:cNvPr>
          <p:cNvGraphicFramePr>
            <a:graphicFrameLocks noGrp="1"/>
          </p:cNvGraphicFramePr>
          <p:nvPr>
            <p:extLst>
              <p:ext uri="{D42A27DB-BD31-4B8C-83A1-F6EECF244321}">
                <p14:modId xmlns:p14="http://schemas.microsoft.com/office/powerpoint/2010/main" val="4254164071"/>
              </p:ext>
            </p:extLst>
          </p:nvPr>
        </p:nvGraphicFramePr>
        <p:xfrm>
          <a:off x="3158836" y="1888050"/>
          <a:ext cx="5107710" cy="1614214"/>
        </p:xfrm>
        <a:graphic>
          <a:graphicData uri="http://schemas.openxmlformats.org/drawingml/2006/table">
            <a:tbl>
              <a:tblPr firstRow="1" bandRow="1">
                <a:tableStyleId>{5C22544A-7EE6-4342-B048-85BDC9FD1C3A}</a:tableStyleId>
              </a:tblPr>
              <a:tblGrid>
                <a:gridCol w="1702570">
                  <a:extLst>
                    <a:ext uri="{9D8B030D-6E8A-4147-A177-3AD203B41FA5}">
                      <a16:colId xmlns:a16="http://schemas.microsoft.com/office/drawing/2014/main" val="20000"/>
                    </a:ext>
                  </a:extLst>
                </a:gridCol>
                <a:gridCol w="1702570">
                  <a:extLst>
                    <a:ext uri="{9D8B030D-6E8A-4147-A177-3AD203B41FA5}">
                      <a16:colId xmlns:a16="http://schemas.microsoft.com/office/drawing/2014/main" val="20001"/>
                    </a:ext>
                  </a:extLst>
                </a:gridCol>
                <a:gridCol w="1702570">
                  <a:extLst>
                    <a:ext uri="{9D8B030D-6E8A-4147-A177-3AD203B41FA5}">
                      <a16:colId xmlns:a16="http://schemas.microsoft.com/office/drawing/2014/main" val="20002"/>
                    </a:ext>
                  </a:extLst>
                </a:gridCol>
              </a:tblGrid>
              <a:tr h="640020">
                <a:tc>
                  <a:txBody>
                    <a:bodyPr/>
                    <a:lstStyle/>
                    <a:p>
                      <a:pPr algn="ctr"/>
                      <a:r>
                        <a:rPr lang="ro-RO" sz="1200" dirty="0">
                          <a:solidFill>
                            <a:schemeClr val="tx1"/>
                          </a:solidFill>
                          <a:latin typeface="Times New Roman" panose="02020603050405020304" pitchFamily="18" charset="0"/>
                          <a:cs typeface="Times New Roman" panose="02020603050405020304" pitchFamily="18" charset="0"/>
                        </a:rPr>
                        <a:t>Punctele de prelevare a probelor de apă</a:t>
                      </a:r>
                      <a:endParaRPr lang="en-GB" sz="1200" dirty="0">
                        <a:solidFill>
                          <a:schemeClr val="tx1"/>
                        </a:solidFill>
                        <a:latin typeface="Times New Roman" panose="02020603050405020304" pitchFamily="18" charset="0"/>
                        <a:cs typeface="Times New Roman" panose="02020603050405020304" pitchFamily="18" charset="0"/>
                      </a:endParaRPr>
                    </a:p>
                  </a:txBody>
                  <a:tcPr marT="45692" marB="45692"/>
                </a:tc>
                <a:tc>
                  <a:txBody>
                    <a:bodyPr/>
                    <a:lstStyle/>
                    <a:p>
                      <a:pPr algn="ctr"/>
                      <a:endParaRPr lang="ro-RO" sz="1200" dirty="0">
                        <a:solidFill>
                          <a:schemeClr val="tx1"/>
                        </a:solidFill>
                        <a:latin typeface="Times New Roman" panose="02020603050405020304" pitchFamily="18" charset="0"/>
                        <a:cs typeface="Times New Roman" panose="02020603050405020304" pitchFamily="18" charset="0"/>
                      </a:endParaRPr>
                    </a:p>
                    <a:p>
                      <a:pPr algn="ctr"/>
                      <a:r>
                        <a:rPr lang="ro-RO" sz="1200" dirty="0">
                          <a:solidFill>
                            <a:schemeClr val="tx1"/>
                          </a:solidFill>
                          <a:latin typeface="Times New Roman" panose="02020603050405020304" pitchFamily="18" charset="0"/>
                          <a:cs typeface="Times New Roman" panose="02020603050405020304" pitchFamily="18" charset="0"/>
                        </a:rPr>
                        <a:t>Latitudine</a:t>
                      </a:r>
                      <a:endParaRPr lang="en-GB" sz="1200" dirty="0">
                        <a:solidFill>
                          <a:schemeClr val="tx1"/>
                        </a:solidFill>
                        <a:latin typeface="Times New Roman" panose="02020603050405020304" pitchFamily="18" charset="0"/>
                        <a:cs typeface="Times New Roman" panose="02020603050405020304" pitchFamily="18" charset="0"/>
                      </a:endParaRPr>
                    </a:p>
                  </a:txBody>
                  <a:tcPr marT="45692" marB="45692"/>
                </a:tc>
                <a:tc>
                  <a:txBody>
                    <a:bodyPr/>
                    <a:lstStyle/>
                    <a:p>
                      <a:pPr algn="ctr"/>
                      <a:endParaRPr lang="ro-RO" sz="1200" dirty="0">
                        <a:solidFill>
                          <a:schemeClr val="tx1"/>
                        </a:solidFill>
                        <a:latin typeface="Times New Roman" panose="02020603050405020304" pitchFamily="18" charset="0"/>
                        <a:cs typeface="Times New Roman" panose="02020603050405020304" pitchFamily="18" charset="0"/>
                      </a:endParaRPr>
                    </a:p>
                    <a:p>
                      <a:pPr algn="ctr"/>
                      <a:r>
                        <a:rPr lang="ro-RO" sz="1200" dirty="0">
                          <a:solidFill>
                            <a:schemeClr val="tx1"/>
                          </a:solidFill>
                          <a:latin typeface="Times New Roman" panose="02020603050405020304" pitchFamily="18" charset="0"/>
                          <a:cs typeface="Times New Roman" panose="02020603050405020304" pitchFamily="18" charset="0"/>
                        </a:rPr>
                        <a:t>Longitudine</a:t>
                      </a:r>
                      <a:endParaRPr lang="en-GB" sz="1200" dirty="0">
                        <a:solidFill>
                          <a:schemeClr val="tx1"/>
                        </a:solidFill>
                        <a:latin typeface="Times New Roman" panose="02020603050405020304" pitchFamily="18" charset="0"/>
                        <a:cs typeface="Times New Roman" panose="02020603050405020304" pitchFamily="18" charset="0"/>
                      </a:endParaRPr>
                    </a:p>
                  </a:txBody>
                  <a:tcPr marT="45692" marB="45692"/>
                </a:tc>
                <a:extLst>
                  <a:ext uri="{0D108BD9-81ED-4DB2-BD59-A6C34878D82A}">
                    <a16:rowId xmlns:a16="http://schemas.microsoft.com/office/drawing/2014/main" val="10000"/>
                  </a:ext>
                </a:extLst>
              </a:tr>
              <a:tr h="456942">
                <a:tc>
                  <a:txBody>
                    <a:bodyPr/>
                    <a:lstStyle/>
                    <a:p>
                      <a:r>
                        <a:rPr lang="ro-RO" sz="1200" dirty="0">
                          <a:latin typeface="Times New Roman" panose="02020603050405020304" pitchFamily="18" charset="0"/>
                          <a:cs typeface="Times New Roman" panose="02020603050405020304" pitchFamily="18" charset="0"/>
                        </a:rPr>
                        <a:t>Râu Sebeș-amonte de zona industrială</a:t>
                      </a:r>
                      <a:endParaRPr lang="en-GB" sz="1200" dirty="0">
                        <a:latin typeface="Times New Roman" panose="02020603050405020304" pitchFamily="18" charset="0"/>
                        <a:cs typeface="Times New Roman" panose="02020603050405020304" pitchFamily="18" charset="0"/>
                      </a:endParaRPr>
                    </a:p>
                  </a:txBody>
                  <a:tcPr marT="45692" marB="45692"/>
                </a:tc>
                <a:tc>
                  <a:txBody>
                    <a:bodyPr/>
                    <a:lstStyle/>
                    <a:p>
                      <a:pPr algn="ctr"/>
                      <a:r>
                        <a:rPr lang="en-GB" sz="1200" dirty="0">
                          <a:latin typeface="Times New Roman" panose="02020603050405020304" pitchFamily="18" charset="0"/>
                          <a:cs typeface="Times New Roman" panose="02020603050405020304" pitchFamily="18" charset="0"/>
                        </a:rPr>
                        <a:t>45</a:t>
                      </a:r>
                      <a:r>
                        <a:rPr lang="en-US" sz="1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º</a:t>
                      </a:r>
                      <a:r>
                        <a:rPr lang="en-GB" sz="1200" dirty="0">
                          <a:latin typeface="Times New Roman" panose="02020603050405020304" pitchFamily="18" charset="0"/>
                          <a:cs typeface="Times New Roman" panose="02020603050405020304" pitchFamily="18" charset="0"/>
                        </a:rPr>
                        <a:t>94’20”983 </a:t>
                      </a:r>
                    </a:p>
                  </a:txBody>
                  <a:tcPr marT="45692" marB="45692"/>
                </a:tc>
                <a:tc>
                  <a:txBody>
                    <a:bodyPr/>
                    <a:lstStyle/>
                    <a:p>
                      <a:pPr algn="ctr"/>
                      <a:r>
                        <a:rPr lang="en-GB" sz="1200" dirty="0">
                          <a:latin typeface="Times New Roman" panose="02020603050405020304" pitchFamily="18" charset="0"/>
                          <a:cs typeface="Times New Roman" panose="02020603050405020304" pitchFamily="18" charset="0"/>
                        </a:rPr>
                        <a:t>23</a:t>
                      </a:r>
                      <a:r>
                        <a:rPr lang="en-US" sz="1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º</a:t>
                      </a:r>
                      <a:r>
                        <a:rPr lang="en-GB" sz="1200" dirty="0">
                          <a:latin typeface="Times New Roman" panose="02020603050405020304" pitchFamily="18" charset="0"/>
                          <a:cs typeface="Times New Roman" panose="02020603050405020304" pitchFamily="18" charset="0"/>
                        </a:rPr>
                        <a:t>55’80’’772</a:t>
                      </a:r>
                    </a:p>
                  </a:txBody>
                  <a:tcPr marT="45692" marB="45692"/>
                </a:tc>
                <a:extLst>
                  <a:ext uri="{0D108BD9-81ED-4DB2-BD59-A6C34878D82A}">
                    <a16:rowId xmlns:a16="http://schemas.microsoft.com/office/drawing/2014/main" val="10001"/>
                  </a:ext>
                </a:extLst>
              </a:tr>
              <a:tr h="5170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o-RO" sz="1200" dirty="0">
                          <a:latin typeface="Times New Roman" panose="02020603050405020304" pitchFamily="18" charset="0"/>
                          <a:cs typeface="Times New Roman" panose="02020603050405020304" pitchFamily="18" charset="0"/>
                        </a:rPr>
                        <a:t>Râu Sebeș-aval de zona industrială</a:t>
                      </a:r>
                      <a:endParaRPr lang="en-GB" sz="1200" dirty="0">
                        <a:latin typeface="Times New Roman" panose="02020603050405020304" pitchFamily="18" charset="0"/>
                        <a:cs typeface="Times New Roman" panose="02020603050405020304" pitchFamily="18" charset="0"/>
                      </a:endParaRPr>
                    </a:p>
                  </a:txBody>
                  <a:tcPr marT="45692" marB="45692"/>
                </a:tc>
                <a:tc>
                  <a:txBody>
                    <a:bodyPr/>
                    <a:lstStyle/>
                    <a:p>
                      <a:pPr algn="ctr"/>
                      <a:r>
                        <a:rPr lang="en-GB" sz="1200" dirty="0">
                          <a:latin typeface="Times New Roman" panose="02020603050405020304" pitchFamily="18" charset="0"/>
                          <a:cs typeface="Times New Roman" panose="02020603050405020304" pitchFamily="18" charset="0"/>
                        </a:rPr>
                        <a:t>45</a:t>
                      </a:r>
                      <a:r>
                        <a:rPr lang="en-US" sz="1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º</a:t>
                      </a:r>
                      <a:r>
                        <a:rPr lang="en-GB" sz="1200" dirty="0">
                          <a:latin typeface="Times New Roman" panose="02020603050405020304" pitchFamily="18" charset="0"/>
                          <a:cs typeface="Times New Roman" panose="02020603050405020304" pitchFamily="18" charset="0"/>
                        </a:rPr>
                        <a:t>98’88”901</a:t>
                      </a:r>
                    </a:p>
                  </a:txBody>
                  <a:tcPr marT="45692" marB="45692"/>
                </a:tc>
                <a:tc>
                  <a:txBody>
                    <a:bodyPr/>
                    <a:lstStyle/>
                    <a:p>
                      <a:pPr algn="ctr"/>
                      <a:r>
                        <a:rPr lang="en-GB" sz="1200" dirty="0">
                          <a:latin typeface="Times New Roman" panose="02020603050405020304" pitchFamily="18" charset="0"/>
                          <a:cs typeface="Times New Roman" panose="02020603050405020304" pitchFamily="18" charset="0"/>
                        </a:rPr>
                        <a:t>23</a:t>
                      </a:r>
                      <a:r>
                        <a:rPr lang="en-US" sz="1400" b="0" i="0" u="none" strike="noStrike" cap="none" dirty="0">
                          <a:solidFill>
                            <a:schemeClr val="dk1"/>
                          </a:solidFill>
                          <a:effectLst/>
                          <a:latin typeface="Times New Roman" panose="02020603050405020304" pitchFamily="18" charset="0"/>
                          <a:ea typeface="+mn-ea"/>
                          <a:cs typeface="Times New Roman" panose="02020603050405020304" pitchFamily="18" charset="0"/>
                          <a:sym typeface="Arial"/>
                        </a:rPr>
                        <a:t>º</a:t>
                      </a:r>
                      <a:r>
                        <a:rPr lang="en-GB" sz="1200" dirty="0">
                          <a:latin typeface="Times New Roman" panose="02020603050405020304" pitchFamily="18" charset="0"/>
                          <a:cs typeface="Times New Roman" panose="02020603050405020304" pitchFamily="18" charset="0"/>
                        </a:rPr>
                        <a:t>56’16’’250</a:t>
                      </a:r>
                    </a:p>
                  </a:txBody>
                  <a:tcPr marT="45692" marB="45692"/>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Google Shape;147;p27">
            <a:extLst>
              <a:ext uri="{FF2B5EF4-FFF2-40B4-BE49-F238E27FC236}">
                <a16:creationId xmlns:a16="http://schemas.microsoft.com/office/drawing/2014/main" id="{0AF36760-CACD-BC4D-74B9-2DDA2A677016}"/>
              </a:ext>
            </a:extLst>
          </p:cNvPr>
          <p:cNvSpPr>
            <a:spLocks/>
          </p:cNvSpPr>
          <p:nvPr/>
        </p:nvSpPr>
        <p:spPr bwMode="auto">
          <a:xfrm>
            <a:off x="5613401" y="3795714"/>
            <a:ext cx="993775" cy="593725"/>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052187313 h 29674"/>
              <a:gd name="T8" fmla="*/ 2147483646 w 40258"/>
              <a:gd name="T9" fmla="*/ 2020131665 h 29674"/>
              <a:gd name="T10" fmla="*/ 2147483646 w 40258"/>
              <a:gd name="T11" fmla="*/ 1795766141 h 29674"/>
              <a:gd name="T12" fmla="*/ 2147483646 w 40258"/>
              <a:gd name="T13" fmla="*/ 833695504 h 29674"/>
              <a:gd name="T14" fmla="*/ 2147483646 w 40258"/>
              <a:gd name="T15" fmla="*/ 25639560 h 29674"/>
              <a:gd name="T16" fmla="*/ 2147483646 w 40258"/>
              <a:gd name="T17" fmla="*/ 634969940 h 29674"/>
              <a:gd name="T18" fmla="*/ 2147483646 w 40258"/>
              <a:gd name="T19" fmla="*/ 644581466 h 29674"/>
              <a:gd name="T20" fmla="*/ 2147483646 w 40258"/>
              <a:gd name="T21" fmla="*/ 301461138 h 29674"/>
              <a:gd name="T22" fmla="*/ 2147483646 w 40258"/>
              <a:gd name="T23" fmla="*/ 291841208 h 29674"/>
              <a:gd name="T24" fmla="*/ 2147483646 w 40258"/>
              <a:gd name="T25" fmla="*/ 2052187313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26527674 w 40258"/>
              <a:gd name="T35" fmla="*/ 2147483646 h 29674"/>
              <a:gd name="T36" fmla="*/ 1365699848 w 40258"/>
              <a:gd name="T37" fmla="*/ 2147483646 h 29674"/>
              <a:gd name="T38" fmla="*/ 577390039 w 40258"/>
              <a:gd name="T39" fmla="*/ 2147483646 h 29674"/>
              <a:gd name="T40" fmla="*/ 577390039 w 40258"/>
              <a:gd name="T41" fmla="*/ 2147483646 h 29674"/>
              <a:gd name="T42" fmla="*/ 1209743477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1507" name="Google Shape;148;p27">
            <a:extLst>
              <a:ext uri="{FF2B5EF4-FFF2-40B4-BE49-F238E27FC236}">
                <a16:creationId xmlns:a16="http://schemas.microsoft.com/office/drawing/2014/main" id="{B7FBB328-BE15-6876-1719-92AB8B8E2EE5}"/>
              </a:ext>
            </a:extLst>
          </p:cNvPr>
          <p:cNvSpPr>
            <a:spLocks/>
          </p:cNvSpPr>
          <p:nvPr/>
        </p:nvSpPr>
        <p:spPr bwMode="auto">
          <a:xfrm>
            <a:off x="8305800" y="3825876"/>
            <a:ext cx="992188" cy="593725"/>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052187313 h 29674"/>
              <a:gd name="T8" fmla="*/ 2147483646 w 40258"/>
              <a:gd name="T9" fmla="*/ 2020131665 h 29674"/>
              <a:gd name="T10" fmla="*/ 2147483646 w 40258"/>
              <a:gd name="T11" fmla="*/ 1795766141 h 29674"/>
              <a:gd name="T12" fmla="*/ 2147483646 w 40258"/>
              <a:gd name="T13" fmla="*/ 833695504 h 29674"/>
              <a:gd name="T14" fmla="*/ 2147483646 w 40258"/>
              <a:gd name="T15" fmla="*/ 25639560 h 29674"/>
              <a:gd name="T16" fmla="*/ 2147483646 w 40258"/>
              <a:gd name="T17" fmla="*/ 634969940 h 29674"/>
              <a:gd name="T18" fmla="*/ 2147483646 w 40258"/>
              <a:gd name="T19" fmla="*/ 644581466 h 29674"/>
              <a:gd name="T20" fmla="*/ 2147483646 w 40258"/>
              <a:gd name="T21" fmla="*/ 301461138 h 29674"/>
              <a:gd name="T22" fmla="*/ 2147483646 w 40258"/>
              <a:gd name="T23" fmla="*/ 291841208 h 29674"/>
              <a:gd name="T24" fmla="*/ 2147483646 w 40258"/>
              <a:gd name="T25" fmla="*/ 2052187313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09649655 w 40258"/>
              <a:gd name="T35" fmla="*/ 2147483646 h 29674"/>
              <a:gd name="T36" fmla="*/ 1354780785 w 40258"/>
              <a:gd name="T37" fmla="*/ 2147483646 h 29674"/>
              <a:gd name="T38" fmla="*/ 572981694 w 40258"/>
              <a:gd name="T39" fmla="*/ 2147483646 h 29674"/>
              <a:gd name="T40" fmla="*/ 572981694 w 40258"/>
              <a:gd name="T41" fmla="*/ 2147483646 h 29674"/>
              <a:gd name="T42" fmla="*/ 1200199852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1508" name="Google Shape;149;p27">
            <a:extLst>
              <a:ext uri="{FF2B5EF4-FFF2-40B4-BE49-F238E27FC236}">
                <a16:creationId xmlns:a16="http://schemas.microsoft.com/office/drawing/2014/main" id="{8577EB59-D134-8DBA-6616-C084DAE6DA24}"/>
              </a:ext>
            </a:extLst>
          </p:cNvPr>
          <p:cNvSpPr>
            <a:spLocks/>
          </p:cNvSpPr>
          <p:nvPr/>
        </p:nvSpPr>
        <p:spPr bwMode="auto">
          <a:xfrm>
            <a:off x="2922589" y="3795714"/>
            <a:ext cx="993775" cy="593725"/>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052187313 h 29674"/>
              <a:gd name="T8" fmla="*/ 2147483646 w 40258"/>
              <a:gd name="T9" fmla="*/ 2020131665 h 29674"/>
              <a:gd name="T10" fmla="*/ 2147483646 w 40258"/>
              <a:gd name="T11" fmla="*/ 1795766141 h 29674"/>
              <a:gd name="T12" fmla="*/ 2147483646 w 40258"/>
              <a:gd name="T13" fmla="*/ 833695504 h 29674"/>
              <a:gd name="T14" fmla="*/ 2147483646 w 40258"/>
              <a:gd name="T15" fmla="*/ 25639560 h 29674"/>
              <a:gd name="T16" fmla="*/ 2147483646 w 40258"/>
              <a:gd name="T17" fmla="*/ 634969940 h 29674"/>
              <a:gd name="T18" fmla="*/ 2147483646 w 40258"/>
              <a:gd name="T19" fmla="*/ 644581466 h 29674"/>
              <a:gd name="T20" fmla="*/ 2147483646 w 40258"/>
              <a:gd name="T21" fmla="*/ 301461138 h 29674"/>
              <a:gd name="T22" fmla="*/ 2147483646 w 40258"/>
              <a:gd name="T23" fmla="*/ 291841208 h 29674"/>
              <a:gd name="T24" fmla="*/ 2147483646 w 40258"/>
              <a:gd name="T25" fmla="*/ 2052187313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26527674 w 40258"/>
              <a:gd name="T35" fmla="*/ 2147483646 h 29674"/>
              <a:gd name="T36" fmla="*/ 1365699848 w 40258"/>
              <a:gd name="T37" fmla="*/ 2147483646 h 29674"/>
              <a:gd name="T38" fmla="*/ 577390039 w 40258"/>
              <a:gd name="T39" fmla="*/ 2147483646 h 29674"/>
              <a:gd name="T40" fmla="*/ 577390039 w 40258"/>
              <a:gd name="T41" fmla="*/ 2147483646 h 29674"/>
              <a:gd name="T42" fmla="*/ 1209743477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1509" name="Google Shape;150;p27">
            <a:extLst>
              <a:ext uri="{FF2B5EF4-FFF2-40B4-BE49-F238E27FC236}">
                <a16:creationId xmlns:a16="http://schemas.microsoft.com/office/drawing/2014/main" id="{EE3E2FBE-997C-4DF0-CD61-04CDE7A09646}"/>
              </a:ext>
            </a:extLst>
          </p:cNvPr>
          <p:cNvSpPr>
            <a:spLocks/>
          </p:cNvSpPr>
          <p:nvPr/>
        </p:nvSpPr>
        <p:spPr bwMode="auto">
          <a:xfrm>
            <a:off x="5607050" y="2006601"/>
            <a:ext cx="992188" cy="593725"/>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052187313 h 29674"/>
              <a:gd name="T8" fmla="*/ 2147483646 w 40258"/>
              <a:gd name="T9" fmla="*/ 2020131665 h 29674"/>
              <a:gd name="T10" fmla="*/ 2147483646 w 40258"/>
              <a:gd name="T11" fmla="*/ 1795766141 h 29674"/>
              <a:gd name="T12" fmla="*/ 2147483646 w 40258"/>
              <a:gd name="T13" fmla="*/ 833695504 h 29674"/>
              <a:gd name="T14" fmla="*/ 2147483646 w 40258"/>
              <a:gd name="T15" fmla="*/ 25639560 h 29674"/>
              <a:gd name="T16" fmla="*/ 2147483646 w 40258"/>
              <a:gd name="T17" fmla="*/ 634969940 h 29674"/>
              <a:gd name="T18" fmla="*/ 2147483646 w 40258"/>
              <a:gd name="T19" fmla="*/ 644581466 h 29674"/>
              <a:gd name="T20" fmla="*/ 2147483646 w 40258"/>
              <a:gd name="T21" fmla="*/ 301461138 h 29674"/>
              <a:gd name="T22" fmla="*/ 2147483646 w 40258"/>
              <a:gd name="T23" fmla="*/ 291841208 h 29674"/>
              <a:gd name="T24" fmla="*/ 2147483646 w 40258"/>
              <a:gd name="T25" fmla="*/ 2052187313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09649655 w 40258"/>
              <a:gd name="T35" fmla="*/ 2147483646 h 29674"/>
              <a:gd name="T36" fmla="*/ 1354780785 w 40258"/>
              <a:gd name="T37" fmla="*/ 2147483646 h 29674"/>
              <a:gd name="T38" fmla="*/ 572981694 w 40258"/>
              <a:gd name="T39" fmla="*/ 2147483646 h 29674"/>
              <a:gd name="T40" fmla="*/ 572981694 w 40258"/>
              <a:gd name="T41" fmla="*/ 2147483646 h 29674"/>
              <a:gd name="T42" fmla="*/ 1200199852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sp>
        <p:nvSpPr>
          <p:cNvPr id="21511" name="Google Shape;152;p27">
            <a:extLst>
              <a:ext uri="{FF2B5EF4-FFF2-40B4-BE49-F238E27FC236}">
                <a16:creationId xmlns:a16="http://schemas.microsoft.com/office/drawing/2014/main" id="{D2712D68-544D-71BC-C2BC-973EF4B4DD5D}"/>
              </a:ext>
            </a:extLst>
          </p:cNvPr>
          <p:cNvSpPr>
            <a:spLocks/>
          </p:cNvSpPr>
          <p:nvPr/>
        </p:nvSpPr>
        <p:spPr bwMode="auto">
          <a:xfrm>
            <a:off x="2916239" y="2006601"/>
            <a:ext cx="992187" cy="593725"/>
          </a:xfrm>
          <a:custGeom>
            <a:avLst/>
            <a:gdLst>
              <a:gd name="T0" fmla="*/ 2147483646 w 40258"/>
              <a:gd name="T1" fmla="*/ 2147483646 h 29674"/>
              <a:gd name="T2" fmla="*/ 2147483646 w 40258"/>
              <a:gd name="T3" fmla="*/ 2147483646 h 29674"/>
              <a:gd name="T4" fmla="*/ 2147483646 w 40258"/>
              <a:gd name="T5" fmla="*/ 2147483646 h 29674"/>
              <a:gd name="T6" fmla="*/ 2147483646 w 40258"/>
              <a:gd name="T7" fmla="*/ 2052187313 h 29674"/>
              <a:gd name="T8" fmla="*/ 2147483646 w 40258"/>
              <a:gd name="T9" fmla="*/ 2020131665 h 29674"/>
              <a:gd name="T10" fmla="*/ 2147483646 w 40258"/>
              <a:gd name="T11" fmla="*/ 1795766141 h 29674"/>
              <a:gd name="T12" fmla="*/ 2147483646 w 40258"/>
              <a:gd name="T13" fmla="*/ 833695504 h 29674"/>
              <a:gd name="T14" fmla="*/ 2147483646 w 40258"/>
              <a:gd name="T15" fmla="*/ 25639560 h 29674"/>
              <a:gd name="T16" fmla="*/ 2147483646 w 40258"/>
              <a:gd name="T17" fmla="*/ 634969940 h 29674"/>
              <a:gd name="T18" fmla="*/ 2147483646 w 40258"/>
              <a:gd name="T19" fmla="*/ 644581466 h 29674"/>
              <a:gd name="T20" fmla="*/ 2147483646 w 40258"/>
              <a:gd name="T21" fmla="*/ 301461138 h 29674"/>
              <a:gd name="T22" fmla="*/ 2147483646 w 40258"/>
              <a:gd name="T23" fmla="*/ 291841208 h 29674"/>
              <a:gd name="T24" fmla="*/ 2147483646 w 40258"/>
              <a:gd name="T25" fmla="*/ 2052187313 h 29674"/>
              <a:gd name="T26" fmla="*/ 2147483646 w 40258"/>
              <a:gd name="T27" fmla="*/ 2147483646 h 29674"/>
              <a:gd name="T28" fmla="*/ 2147483646 w 40258"/>
              <a:gd name="T29" fmla="*/ 2147483646 h 29674"/>
              <a:gd name="T30" fmla="*/ 2147483646 w 40258"/>
              <a:gd name="T31" fmla="*/ 2147483646 h 29674"/>
              <a:gd name="T32" fmla="*/ 2147483646 w 40258"/>
              <a:gd name="T33" fmla="*/ 2147483646 h 29674"/>
              <a:gd name="T34" fmla="*/ 2109642969 w 40258"/>
              <a:gd name="T35" fmla="*/ 2147483646 h 29674"/>
              <a:gd name="T36" fmla="*/ 1354776857 w 40258"/>
              <a:gd name="T37" fmla="*/ 2147483646 h 29674"/>
              <a:gd name="T38" fmla="*/ 572979933 w 40258"/>
              <a:gd name="T39" fmla="*/ 2147483646 h 29674"/>
              <a:gd name="T40" fmla="*/ 572979933 w 40258"/>
              <a:gd name="T41" fmla="*/ 2147483646 h 29674"/>
              <a:gd name="T42" fmla="*/ 1200181021 w 40258"/>
              <a:gd name="T43" fmla="*/ 2147483646 h 29674"/>
              <a:gd name="T44" fmla="*/ 2147483646 w 40258"/>
              <a:gd name="T45" fmla="*/ 2147483646 h 29674"/>
              <a:gd name="T46" fmla="*/ 2147483646 w 40258"/>
              <a:gd name="T47" fmla="*/ 2147483646 h 29674"/>
              <a:gd name="T48" fmla="*/ 2147483646 w 40258"/>
              <a:gd name="T49" fmla="*/ 2147483646 h 29674"/>
              <a:gd name="T50" fmla="*/ 2147483646 w 40258"/>
              <a:gd name="T51" fmla="*/ 2147483646 h 29674"/>
              <a:gd name="T52" fmla="*/ 2147483646 w 40258"/>
              <a:gd name="T53" fmla="*/ 2147483646 h 29674"/>
              <a:gd name="T54" fmla="*/ 2147483646 w 40258"/>
              <a:gd name="T55" fmla="*/ 2147483646 h 29674"/>
              <a:gd name="T56" fmla="*/ 2147483646 w 40258"/>
              <a:gd name="T57" fmla="*/ 2147483646 h 29674"/>
              <a:gd name="T58" fmla="*/ 2147483646 w 40258"/>
              <a:gd name="T59" fmla="*/ 2147483646 h 29674"/>
              <a:gd name="T60" fmla="*/ 2147483646 w 40258"/>
              <a:gd name="T61" fmla="*/ 2147483646 h 29674"/>
              <a:gd name="T62" fmla="*/ 2147483646 w 40258"/>
              <a:gd name="T63" fmla="*/ 2147483646 h 29674"/>
              <a:gd name="T64" fmla="*/ 2147483646 w 40258"/>
              <a:gd name="T65" fmla="*/ 2147483646 h 29674"/>
              <a:gd name="T66" fmla="*/ 2147483646 w 40258"/>
              <a:gd name="T67" fmla="*/ 2147483646 h 29674"/>
              <a:gd name="T68" fmla="*/ 2147483646 w 40258"/>
              <a:gd name="T69" fmla="*/ 2147483646 h 29674"/>
              <a:gd name="T70" fmla="*/ 2147483646 w 40258"/>
              <a:gd name="T71" fmla="*/ 2147483646 h 29674"/>
              <a:gd name="T72" fmla="*/ 2147483646 w 40258"/>
              <a:gd name="T73" fmla="*/ 2147483646 h 29674"/>
              <a:gd name="T74" fmla="*/ 2147483646 w 40258"/>
              <a:gd name="T75" fmla="*/ 2147483646 h 29674"/>
              <a:gd name="T76" fmla="*/ 2147483646 w 40258"/>
              <a:gd name="T77" fmla="*/ 2147483646 h 29674"/>
              <a:gd name="T78" fmla="*/ 2147483646 w 40258"/>
              <a:gd name="T79" fmla="*/ 2147483646 h 29674"/>
              <a:gd name="T80" fmla="*/ 2147483646 w 40258"/>
              <a:gd name="T81" fmla="*/ 2147483646 h 29674"/>
              <a:gd name="T82" fmla="*/ 2147483646 w 40258"/>
              <a:gd name="T83" fmla="*/ 2147483646 h 29674"/>
              <a:gd name="T84" fmla="*/ 2147483646 w 40258"/>
              <a:gd name="T85" fmla="*/ 2147483646 h 29674"/>
              <a:gd name="T86" fmla="*/ 2147483646 w 40258"/>
              <a:gd name="T87" fmla="*/ 2147483646 h 29674"/>
              <a:gd name="T88" fmla="*/ 2147483646 w 40258"/>
              <a:gd name="T89" fmla="*/ 2147483646 h 29674"/>
              <a:gd name="T90" fmla="*/ 2147483646 w 40258"/>
              <a:gd name="T91" fmla="*/ 2147483646 h 29674"/>
              <a:gd name="T92" fmla="*/ 2147483646 w 40258"/>
              <a:gd name="T93" fmla="*/ 2147483646 h 29674"/>
              <a:gd name="T94" fmla="*/ 2147483646 w 40258"/>
              <a:gd name="T95" fmla="*/ 2147483646 h 29674"/>
              <a:gd name="T96" fmla="*/ 2147483646 w 40258"/>
              <a:gd name="T97" fmla="*/ 2147483646 h 29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GB" dirty="0"/>
          </a:p>
        </p:txBody>
      </p:sp>
      <p:graphicFrame>
        <p:nvGraphicFramePr>
          <p:cNvPr id="3" name="Diagram 2">
            <a:extLst>
              <a:ext uri="{FF2B5EF4-FFF2-40B4-BE49-F238E27FC236}">
                <a16:creationId xmlns:a16="http://schemas.microsoft.com/office/drawing/2014/main" id="{D7FB467D-BBB4-AC15-8B0B-A15E479C98A0}"/>
              </a:ext>
            </a:extLst>
          </p:cNvPr>
          <p:cNvGraphicFramePr/>
          <p:nvPr>
            <p:extLst>
              <p:ext uri="{D42A27DB-BD31-4B8C-83A1-F6EECF244321}">
                <p14:modId xmlns:p14="http://schemas.microsoft.com/office/powerpoint/2010/main" val="1554635792"/>
              </p:ext>
            </p:extLst>
          </p:nvPr>
        </p:nvGraphicFramePr>
        <p:xfrm>
          <a:off x="-1" y="0"/>
          <a:ext cx="840277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1">
            <a:extLst>
              <a:ext uri="{FF2B5EF4-FFF2-40B4-BE49-F238E27FC236}">
                <a16:creationId xmlns:a16="http://schemas.microsoft.com/office/drawing/2014/main" id="{F9C0FBD1-F56E-97B1-E4C0-1B63F5A95620}"/>
              </a:ext>
            </a:extLst>
          </p:cNvPr>
          <p:cNvPicPr>
            <a:picLocks noChangeAspect="1"/>
          </p:cNvPicPr>
          <p:nvPr/>
        </p:nvPicPr>
        <p:blipFill>
          <a:blip r:embed="rId8"/>
          <a:stretch>
            <a:fillRect/>
          </a:stretch>
        </p:blipFill>
        <p:spPr>
          <a:xfrm>
            <a:off x="8408895" y="3677180"/>
            <a:ext cx="3783105" cy="3180820"/>
          </a:xfrm>
          <a:prstGeom prst="rect">
            <a:avLst/>
          </a:prstGeom>
        </p:spPr>
      </p:pic>
      <p:pic>
        <p:nvPicPr>
          <p:cNvPr id="44" name="Picture 43">
            <a:extLst>
              <a:ext uri="{FF2B5EF4-FFF2-40B4-BE49-F238E27FC236}">
                <a16:creationId xmlns:a16="http://schemas.microsoft.com/office/drawing/2014/main" id="{EC1EC9F3-8655-EC73-11CC-5970D25B6B63}"/>
              </a:ext>
            </a:extLst>
          </p:cNvPr>
          <p:cNvPicPr>
            <a:picLocks noChangeAspect="1"/>
          </p:cNvPicPr>
          <p:nvPr/>
        </p:nvPicPr>
        <p:blipFill>
          <a:blip r:embed="rId9"/>
          <a:stretch>
            <a:fillRect/>
          </a:stretch>
        </p:blipFill>
        <p:spPr>
          <a:xfrm>
            <a:off x="8402771" y="892133"/>
            <a:ext cx="3789229" cy="2735886"/>
          </a:xfrm>
          <a:prstGeom prst="rect">
            <a:avLst/>
          </a:prstGeom>
        </p:spPr>
      </p:pic>
    </p:spTree>
    <p:extLst>
      <p:ext uri="{BB962C8B-B14F-4D97-AF65-F5344CB8AC3E}">
        <p14:creationId xmlns:p14="http://schemas.microsoft.com/office/powerpoint/2010/main" val="3686466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70C09E-28D5-5875-D0FF-0D01F4D95453}"/>
              </a:ext>
            </a:extLst>
          </p:cNvPr>
          <p:cNvSpPr>
            <a:spLocks noGrp="1"/>
          </p:cNvSpPr>
          <p:nvPr>
            <p:ph type="sldNum" sz="quarter" idx="12"/>
          </p:nvPr>
        </p:nvSpPr>
        <p:spPr>
          <a:xfrm>
            <a:off x="10989906" y="6469062"/>
            <a:ext cx="1202094" cy="365125"/>
          </a:xfrm>
        </p:spPr>
        <p:txBody>
          <a:bodyPr/>
          <a:lstStyle/>
          <a:p>
            <a:r>
              <a:rPr lang="en-US" sz="1400" b="0" dirty="0"/>
              <a:t>Page</a:t>
            </a:r>
            <a:r>
              <a:rPr lang="en-US" dirty="0"/>
              <a:t> </a:t>
            </a:r>
            <a:fld id="{BBE5057F-7482-41AE-BBDB-C83C2F3461DE}" type="slidenum">
              <a:rPr lang="en-US" smtClean="0"/>
              <a:pPr/>
              <a:t>13</a:t>
            </a:fld>
            <a:endParaRPr lang="en-US" dirty="0"/>
          </a:p>
        </p:txBody>
      </p:sp>
      <p:pic>
        <p:nvPicPr>
          <p:cNvPr id="6" name="Picture 5">
            <a:extLst>
              <a:ext uri="{FF2B5EF4-FFF2-40B4-BE49-F238E27FC236}">
                <a16:creationId xmlns:a16="http://schemas.microsoft.com/office/drawing/2014/main" id="{2337220E-6B97-88AF-3A7E-E9B8C0D66B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968715"/>
            <a:ext cx="4319911" cy="2761307"/>
          </a:xfrm>
          <a:prstGeom prst="rect">
            <a:avLst/>
          </a:prstGeom>
        </p:spPr>
      </p:pic>
      <p:pic>
        <p:nvPicPr>
          <p:cNvPr id="7" name="Picture 6">
            <a:extLst>
              <a:ext uri="{FF2B5EF4-FFF2-40B4-BE49-F238E27FC236}">
                <a16:creationId xmlns:a16="http://schemas.microsoft.com/office/drawing/2014/main" id="{F1F78981-B334-CD1E-931C-A49234FC733A}"/>
              </a:ext>
            </a:extLst>
          </p:cNvPr>
          <p:cNvPicPr>
            <a:picLocks noChangeAspect="1"/>
          </p:cNvPicPr>
          <p:nvPr/>
        </p:nvPicPr>
        <p:blipFill>
          <a:blip r:embed="rId4"/>
          <a:stretch>
            <a:fillRect/>
          </a:stretch>
        </p:blipFill>
        <p:spPr>
          <a:xfrm>
            <a:off x="-2033651" y="564064"/>
            <a:ext cx="7925487" cy="640135"/>
          </a:xfrm>
          <a:prstGeom prst="rect">
            <a:avLst/>
          </a:prstGeom>
        </p:spPr>
      </p:pic>
      <p:pic>
        <p:nvPicPr>
          <p:cNvPr id="8" name="Picture 7">
            <a:extLst>
              <a:ext uri="{FF2B5EF4-FFF2-40B4-BE49-F238E27FC236}">
                <a16:creationId xmlns:a16="http://schemas.microsoft.com/office/drawing/2014/main" id="{CA62159B-F10D-34F6-70A1-0FBC425FEC98}"/>
              </a:ext>
            </a:extLst>
          </p:cNvPr>
          <p:cNvPicPr>
            <a:picLocks noChangeAspect="1"/>
          </p:cNvPicPr>
          <p:nvPr/>
        </p:nvPicPr>
        <p:blipFill>
          <a:blip r:embed="rId5"/>
          <a:stretch>
            <a:fillRect/>
          </a:stretch>
        </p:blipFill>
        <p:spPr>
          <a:xfrm>
            <a:off x="4319911" y="973394"/>
            <a:ext cx="2477518" cy="2753032"/>
          </a:xfrm>
          <a:prstGeom prst="rect">
            <a:avLst/>
          </a:prstGeom>
        </p:spPr>
      </p:pic>
      <p:sp>
        <p:nvSpPr>
          <p:cNvPr id="10" name="TextBox 9">
            <a:extLst>
              <a:ext uri="{FF2B5EF4-FFF2-40B4-BE49-F238E27FC236}">
                <a16:creationId xmlns:a16="http://schemas.microsoft.com/office/drawing/2014/main" id="{5D4AC225-DF64-7A5B-27FD-E5269220687C}"/>
              </a:ext>
            </a:extLst>
          </p:cNvPr>
          <p:cNvSpPr txBox="1"/>
          <p:nvPr/>
        </p:nvSpPr>
        <p:spPr>
          <a:xfrm>
            <a:off x="6909556" y="1006629"/>
            <a:ext cx="4957979" cy="2126864"/>
          </a:xfrm>
          <a:prstGeom prst="rect">
            <a:avLst/>
          </a:prstGeom>
          <a:noFill/>
        </p:spPr>
        <p:txBody>
          <a:bodyPr wrap="square">
            <a:spAutoFit/>
          </a:bodyPr>
          <a:lstStyle/>
          <a:p>
            <a:pPr algn="just">
              <a:lnSpc>
                <a:spcPct val="150000"/>
              </a:lnSpc>
            </a:pPr>
            <a:r>
              <a:rPr lang="en-GB" dirty="0"/>
              <a:t>Valorile înregistrate pentru </a:t>
            </a:r>
            <a:r>
              <a:rPr lang="en-GB" b="1" dirty="0"/>
              <a:t>parametrul pH </a:t>
            </a:r>
            <a:r>
              <a:rPr lang="en-GB" dirty="0"/>
              <a:t>corespund domeniului slab </a:t>
            </a:r>
            <a:r>
              <a:rPr lang="ro-RO" dirty="0"/>
              <a:t>acid </a:t>
            </a:r>
            <a:r>
              <a:rPr lang="en-GB" dirty="0"/>
              <a:t>spre </a:t>
            </a:r>
            <a:r>
              <a:rPr lang="ro-RO" dirty="0"/>
              <a:t>slab </a:t>
            </a:r>
            <a:r>
              <a:rPr lang="en-GB" dirty="0"/>
              <a:t>bazic</a:t>
            </a:r>
            <a:r>
              <a:rPr lang="ro-RO" dirty="0"/>
              <a:t>, excepție la proba de apă din amonte din campania 2, unde s-a observat o depășire a intervalului normat </a:t>
            </a:r>
            <a:r>
              <a:rPr lang="en-GB" dirty="0"/>
              <a:t>(interval pH 6,5-8,5)</a:t>
            </a:r>
            <a:r>
              <a:rPr lang="ro-RO" dirty="0"/>
              <a:t> de Ord. 161/2006</a:t>
            </a:r>
            <a:endParaRPr lang="en-GB" dirty="0"/>
          </a:p>
        </p:txBody>
      </p:sp>
      <p:pic>
        <p:nvPicPr>
          <p:cNvPr id="11" name="Picture 10">
            <a:extLst>
              <a:ext uri="{FF2B5EF4-FFF2-40B4-BE49-F238E27FC236}">
                <a16:creationId xmlns:a16="http://schemas.microsoft.com/office/drawing/2014/main" id="{CD0AAA6F-46B5-3352-91AB-14EB4D74325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2205317" y="4134673"/>
            <a:ext cx="4592112" cy="2540034"/>
          </a:xfrm>
          <a:prstGeom prst="rect">
            <a:avLst/>
          </a:prstGeom>
        </p:spPr>
      </p:pic>
      <p:pic>
        <p:nvPicPr>
          <p:cNvPr id="12" name="Picture 11">
            <a:extLst>
              <a:ext uri="{FF2B5EF4-FFF2-40B4-BE49-F238E27FC236}">
                <a16:creationId xmlns:a16="http://schemas.microsoft.com/office/drawing/2014/main" id="{B9BCA23B-A4F4-F5E3-EDAC-CF63D8786E48}"/>
              </a:ext>
            </a:extLst>
          </p:cNvPr>
          <p:cNvPicPr>
            <a:picLocks noChangeAspect="1"/>
          </p:cNvPicPr>
          <p:nvPr/>
        </p:nvPicPr>
        <p:blipFill>
          <a:blip r:embed="rId8"/>
          <a:stretch>
            <a:fillRect/>
          </a:stretch>
        </p:blipFill>
        <p:spPr>
          <a:xfrm>
            <a:off x="0" y="4134673"/>
            <a:ext cx="2241581" cy="2540034"/>
          </a:xfrm>
          <a:prstGeom prst="rect">
            <a:avLst/>
          </a:prstGeom>
        </p:spPr>
      </p:pic>
      <p:sp>
        <p:nvSpPr>
          <p:cNvPr id="14" name="TextBox 13">
            <a:extLst>
              <a:ext uri="{FF2B5EF4-FFF2-40B4-BE49-F238E27FC236}">
                <a16:creationId xmlns:a16="http://schemas.microsoft.com/office/drawing/2014/main" id="{09407249-F06E-5701-B753-D93EAD078E79}"/>
              </a:ext>
            </a:extLst>
          </p:cNvPr>
          <p:cNvSpPr txBox="1"/>
          <p:nvPr/>
        </p:nvSpPr>
        <p:spPr>
          <a:xfrm>
            <a:off x="6803921" y="4051468"/>
            <a:ext cx="5112775" cy="2542363"/>
          </a:xfrm>
          <a:prstGeom prst="rect">
            <a:avLst/>
          </a:prstGeom>
          <a:noFill/>
        </p:spPr>
        <p:txBody>
          <a:bodyPr wrap="square">
            <a:spAutoFit/>
          </a:bodyPr>
          <a:lstStyle/>
          <a:p>
            <a:pPr algn="just">
              <a:lnSpc>
                <a:spcPct val="150000"/>
              </a:lnSpc>
            </a:pPr>
            <a:r>
              <a:rPr lang="en-GB" b="1" dirty="0"/>
              <a:t>Conductivitatea electrică  </a:t>
            </a:r>
            <a:r>
              <a:rPr lang="en-GB" dirty="0"/>
              <a:t>nu se normează, valorile înregistrate în secţiunea aval indică o încărcare a apei </a:t>
            </a:r>
            <a:r>
              <a:rPr lang="ro-RO" dirty="0"/>
              <a:t>râului Sebeș</a:t>
            </a:r>
            <a:r>
              <a:rPr lang="en-GB" dirty="0"/>
              <a:t>, pe tronsonul studiat, cu săruri minerale dizolvate, acest aspect fiind observat şi prin valorile</a:t>
            </a:r>
            <a:r>
              <a:rPr lang="en-GB" b="1" dirty="0"/>
              <a:t> TDS</a:t>
            </a:r>
            <a:r>
              <a:rPr lang="ro-RO" b="1" dirty="0"/>
              <a:t> </a:t>
            </a:r>
            <a:r>
              <a:rPr lang="ro-RO" dirty="0"/>
              <a:t>(săruri total dizolvat)</a:t>
            </a:r>
            <a:r>
              <a:rPr lang="en-GB" dirty="0"/>
              <a:t> </a:t>
            </a:r>
            <a:r>
              <a:rPr lang="ro-RO" dirty="0"/>
              <a:t>și de </a:t>
            </a:r>
            <a:r>
              <a:rPr lang="ro-RO" b="1" dirty="0"/>
              <a:t>salinitate</a:t>
            </a:r>
            <a:r>
              <a:rPr lang="ro-RO" dirty="0"/>
              <a:t>, </a:t>
            </a:r>
            <a:r>
              <a:rPr lang="en-GB" dirty="0"/>
              <a:t>mai mari în aval faţă de amonte. </a:t>
            </a:r>
          </a:p>
        </p:txBody>
      </p:sp>
      <p:sp>
        <p:nvSpPr>
          <p:cNvPr id="15" name="Google Shape;180;p28">
            <a:extLst>
              <a:ext uri="{FF2B5EF4-FFF2-40B4-BE49-F238E27FC236}">
                <a16:creationId xmlns:a16="http://schemas.microsoft.com/office/drawing/2014/main" id="{FD5C7D41-B471-7154-F2F6-C7401F2DA2A1}"/>
              </a:ext>
            </a:extLst>
          </p:cNvPr>
          <p:cNvSpPr>
            <a:spLocks/>
          </p:cNvSpPr>
          <p:nvPr/>
        </p:nvSpPr>
        <p:spPr bwMode="auto">
          <a:xfrm>
            <a:off x="1330141" y="117313"/>
            <a:ext cx="8737785" cy="547687"/>
          </a:xfrm>
          <a:custGeom>
            <a:avLst/>
            <a:gdLst>
              <a:gd name="T0" fmla="*/ 0 w 40258"/>
              <a:gd name="T1" fmla="*/ 0 h 29674"/>
              <a:gd name="T2" fmla="*/ 40258 w 40258"/>
              <a:gd name="T3" fmla="*/ 29674 h 29674"/>
            </a:gdLst>
            <a:ahLst/>
            <a:cxnLst/>
            <a:rect l="T0" t="T1" r="T2" b="T3"/>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ro-RO" altLang="en-US" sz="1800" b="1" dirty="0">
                <a:solidFill>
                  <a:srgbClr val="0070C0"/>
                </a:solidFill>
              </a:rPr>
              <a:t>Rezultatele experimentale  ale indicatorilor de </a:t>
            </a:r>
            <a:r>
              <a:rPr lang="vi-VN" altLang="en-US" sz="1800" b="1" dirty="0">
                <a:solidFill>
                  <a:srgbClr val="0070C0"/>
                </a:solidFill>
              </a:rPr>
              <a:t>calitatea apei din râul S</a:t>
            </a:r>
            <a:r>
              <a:rPr lang="ro-RO" altLang="en-US" sz="1800" b="1" dirty="0">
                <a:solidFill>
                  <a:srgbClr val="0070C0"/>
                </a:solidFill>
              </a:rPr>
              <a:t>ebeș</a:t>
            </a:r>
            <a:endParaRPr lang="en-US" altLang="en-US" sz="1800" dirty="0">
              <a:solidFill>
                <a:srgbClr val="0070C0"/>
              </a:solidFill>
            </a:endParaRPr>
          </a:p>
        </p:txBody>
      </p:sp>
    </p:spTree>
    <p:extLst>
      <p:ext uri="{BB962C8B-B14F-4D97-AF65-F5344CB8AC3E}">
        <p14:creationId xmlns:p14="http://schemas.microsoft.com/office/powerpoint/2010/main" val="248096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70C09E-28D5-5875-D0FF-0D01F4D95453}"/>
              </a:ext>
            </a:extLst>
          </p:cNvPr>
          <p:cNvSpPr>
            <a:spLocks noGrp="1"/>
          </p:cNvSpPr>
          <p:nvPr>
            <p:ph type="sldNum" sz="quarter" idx="12"/>
          </p:nvPr>
        </p:nvSpPr>
        <p:spPr>
          <a:xfrm>
            <a:off x="10989906" y="6469062"/>
            <a:ext cx="1202094" cy="365125"/>
          </a:xfrm>
        </p:spPr>
        <p:txBody>
          <a:bodyPr/>
          <a:lstStyle/>
          <a:p>
            <a:r>
              <a:rPr lang="en-US" sz="1400" b="0" dirty="0"/>
              <a:t>Page</a:t>
            </a:r>
            <a:r>
              <a:rPr lang="en-US" dirty="0"/>
              <a:t> </a:t>
            </a:r>
            <a:fld id="{BBE5057F-7482-41AE-BBDB-C83C2F3461DE}" type="slidenum">
              <a:rPr lang="en-US" smtClean="0"/>
              <a:pPr/>
              <a:t>14</a:t>
            </a:fld>
            <a:endParaRPr lang="en-US" dirty="0"/>
          </a:p>
        </p:txBody>
      </p:sp>
      <p:pic>
        <p:nvPicPr>
          <p:cNvPr id="7" name="Picture 6">
            <a:extLst>
              <a:ext uri="{FF2B5EF4-FFF2-40B4-BE49-F238E27FC236}">
                <a16:creationId xmlns:a16="http://schemas.microsoft.com/office/drawing/2014/main" id="{F1F78981-B334-CD1E-931C-A49234FC733A}"/>
              </a:ext>
            </a:extLst>
          </p:cNvPr>
          <p:cNvPicPr>
            <a:picLocks noChangeAspect="1"/>
          </p:cNvPicPr>
          <p:nvPr/>
        </p:nvPicPr>
        <p:blipFill>
          <a:blip r:embed="rId2"/>
          <a:stretch>
            <a:fillRect/>
          </a:stretch>
        </p:blipFill>
        <p:spPr>
          <a:xfrm>
            <a:off x="-1829488" y="924527"/>
            <a:ext cx="7925487" cy="640135"/>
          </a:xfrm>
          <a:prstGeom prst="rect">
            <a:avLst/>
          </a:prstGeom>
        </p:spPr>
      </p:pic>
      <p:sp>
        <p:nvSpPr>
          <p:cNvPr id="10" name="TextBox 9">
            <a:extLst>
              <a:ext uri="{FF2B5EF4-FFF2-40B4-BE49-F238E27FC236}">
                <a16:creationId xmlns:a16="http://schemas.microsoft.com/office/drawing/2014/main" id="{5D4AC225-DF64-7A5B-27FD-E5269220687C}"/>
              </a:ext>
            </a:extLst>
          </p:cNvPr>
          <p:cNvSpPr txBox="1"/>
          <p:nvPr/>
        </p:nvSpPr>
        <p:spPr>
          <a:xfrm>
            <a:off x="6873286" y="1359670"/>
            <a:ext cx="4886095" cy="2126864"/>
          </a:xfrm>
          <a:prstGeom prst="rect">
            <a:avLst/>
          </a:prstGeom>
          <a:noFill/>
        </p:spPr>
        <p:txBody>
          <a:bodyPr wrap="square">
            <a:spAutoFit/>
          </a:bodyPr>
          <a:lstStyle/>
          <a:p>
            <a:pPr algn="just">
              <a:lnSpc>
                <a:spcPct val="150000"/>
              </a:lnSpc>
            </a:pPr>
            <a:endParaRPr lang="en-GB" dirty="0"/>
          </a:p>
          <a:p>
            <a:pPr algn="just">
              <a:lnSpc>
                <a:spcPct val="150000"/>
              </a:lnSpc>
            </a:pPr>
            <a:r>
              <a:rPr lang="en-GB" dirty="0"/>
              <a:t>Valorile înregistrate pentru </a:t>
            </a:r>
            <a:r>
              <a:rPr lang="en-GB" b="1" dirty="0"/>
              <a:t>duritate</a:t>
            </a:r>
            <a:r>
              <a:rPr lang="ro-RO" b="1" dirty="0"/>
              <a:t> totală</a:t>
            </a:r>
            <a:r>
              <a:rPr lang="en-GB" b="1" dirty="0"/>
              <a:t> </a:t>
            </a:r>
            <a:r>
              <a:rPr lang="en-GB" dirty="0"/>
              <a:t>indică o creștere a concentrației apei în săruri solubile de calciu și magneziu în aval față de amonte, iar duritatea temporară este în general redusă.</a:t>
            </a:r>
          </a:p>
        </p:txBody>
      </p:sp>
      <p:sp>
        <p:nvSpPr>
          <p:cNvPr id="14" name="TextBox 13">
            <a:extLst>
              <a:ext uri="{FF2B5EF4-FFF2-40B4-BE49-F238E27FC236}">
                <a16:creationId xmlns:a16="http://schemas.microsoft.com/office/drawing/2014/main" id="{09407249-F06E-5701-B753-D93EAD078E79}"/>
              </a:ext>
            </a:extLst>
          </p:cNvPr>
          <p:cNvSpPr txBox="1"/>
          <p:nvPr/>
        </p:nvSpPr>
        <p:spPr>
          <a:xfrm>
            <a:off x="353961" y="4111625"/>
            <a:ext cx="5141659" cy="2126864"/>
          </a:xfrm>
          <a:prstGeom prst="rect">
            <a:avLst/>
          </a:prstGeom>
          <a:noFill/>
        </p:spPr>
        <p:txBody>
          <a:bodyPr wrap="square">
            <a:spAutoFit/>
          </a:bodyPr>
          <a:lstStyle/>
          <a:p>
            <a:pPr algn="just">
              <a:lnSpc>
                <a:spcPct val="150000"/>
              </a:lnSpc>
            </a:pPr>
            <a:r>
              <a:rPr lang="en-GB" dirty="0"/>
              <a:t>Valorile înregistrate pentru </a:t>
            </a:r>
            <a:r>
              <a:rPr lang="en-GB" b="1" dirty="0"/>
              <a:t>calciu și magneziu </a:t>
            </a:r>
            <a:r>
              <a:rPr lang="en-GB" dirty="0"/>
              <a:t>evidențiază o creștere semnificativă a durității apei în aval de Sebeș. Această creștere </a:t>
            </a:r>
            <a:r>
              <a:rPr lang="ro-RO" dirty="0"/>
              <a:t>nu </a:t>
            </a:r>
            <a:r>
              <a:rPr lang="en-GB" dirty="0"/>
              <a:t>depășește limitele admise pentru clasa I de calitate a apei conform Ordinului 161/2006 în cazul calciului.</a:t>
            </a:r>
          </a:p>
        </p:txBody>
      </p:sp>
      <p:pic>
        <p:nvPicPr>
          <p:cNvPr id="2" name="Picture 1">
            <a:extLst>
              <a:ext uri="{FF2B5EF4-FFF2-40B4-BE49-F238E27FC236}">
                <a16:creationId xmlns:a16="http://schemas.microsoft.com/office/drawing/2014/main" id="{F768B069-585D-1AE6-01EF-41FE2231D3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353506"/>
            <a:ext cx="4220278" cy="2540034"/>
          </a:xfrm>
          <a:prstGeom prst="rect">
            <a:avLst/>
          </a:prstGeom>
        </p:spPr>
      </p:pic>
      <p:pic>
        <p:nvPicPr>
          <p:cNvPr id="3" name="Picture 2">
            <a:extLst>
              <a:ext uri="{FF2B5EF4-FFF2-40B4-BE49-F238E27FC236}">
                <a16:creationId xmlns:a16="http://schemas.microsoft.com/office/drawing/2014/main" id="{DCBD6134-47EE-F5EF-AD7F-78FD77DC648B}"/>
              </a:ext>
            </a:extLst>
          </p:cNvPr>
          <p:cNvPicPr>
            <a:picLocks noChangeAspect="1"/>
          </p:cNvPicPr>
          <p:nvPr/>
        </p:nvPicPr>
        <p:blipFill>
          <a:blip r:embed="rId5"/>
          <a:stretch>
            <a:fillRect/>
          </a:stretch>
        </p:blipFill>
        <p:spPr>
          <a:xfrm>
            <a:off x="4174832" y="1356852"/>
            <a:ext cx="2241581" cy="2536722"/>
          </a:xfrm>
          <a:prstGeom prst="rect">
            <a:avLst/>
          </a:prstGeom>
        </p:spPr>
      </p:pic>
      <p:pic>
        <p:nvPicPr>
          <p:cNvPr id="5" name="Picture 4">
            <a:extLst>
              <a:ext uri="{FF2B5EF4-FFF2-40B4-BE49-F238E27FC236}">
                <a16:creationId xmlns:a16="http://schemas.microsoft.com/office/drawing/2014/main" id="{D17E6D16-4CE8-73FE-72C0-ACBC9AA770C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739389" y="4149723"/>
            <a:ext cx="3638549" cy="1973098"/>
          </a:xfrm>
          <a:prstGeom prst="rect">
            <a:avLst/>
          </a:prstGeom>
        </p:spPr>
      </p:pic>
      <p:pic>
        <p:nvPicPr>
          <p:cNvPr id="15" name="Picture 14">
            <a:extLst>
              <a:ext uri="{FF2B5EF4-FFF2-40B4-BE49-F238E27FC236}">
                <a16:creationId xmlns:a16="http://schemas.microsoft.com/office/drawing/2014/main" id="{23100C58-7D15-7E84-B00F-D163B1725BE7}"/>
              </a:ext>
            </a:extLst>
          </p:cNvPr>
          <p:cNvPicPr>
            <a:picLocks noChangeAspect="1"/>
          </p:cNvPicPr>
          <p:nvPr/>
        </p:nvPicPr>
        <p:blipFill>
          <a:blip r:embed="rId8"/>
          <a:stretch>
            <a:fillRect/>
          </a:stretch>
        </p:blipFill>
        <p:spPr>
          <a:xfrm>
            <a:off x="9202338" y="4149723"/>
            <a:ext cx="2989662" cy="1973098"/>
          </a:xfrm>
          <a:prstGeom prst="rect">
            <a:avLst/>
          </a:prstGeom>
        </p:spPr>
      </p:pic>
      <p:sp>
        <p:nvSpPr>
          <p:cNvPr id="6" name="Google Shape;180;p28">
            <a:extLst>
              <a:ext uri="{FF2B5EF4-FFF2-40B4-BE49-F238E27FC236}">
                <a16:creationId xmlns:a16="http://schemas.microsoft.com/office/drawing/2014/main" id="{E4C63064-BB58-AB8D-5AD6-ECC6EED46E0B}"/>
              </a:ext>
            </a:extLst>
          </p:cNvPr>
          <p:cNvSpPr>
            <a:spLocks/>
          </p:cNvSpPr>
          <p:nvPr/>
        </p:nvSpPr>
        <p:spPr bwMode="auto">
          <a:xfrm>
            <a:off x="932978" y="218913"/>
            <a:ext cx="8737785" cy="547687"/>
          </a:xfrm>
          <a:custGeom>
            <a:avLst/>
            <a:gdLst>
              <a:gd name="T0" fmla="*/ 0 w 40258"/>
              <a:gd name="T1" fmla="*/ 0 h 29674"/>
              <a:gd name="T2" fmla="*/ 40258 w 40258"/>
              <a:gd name="T3" fmla="*/ 29674 h 29674"/>
            </a:gdLst>
            <a:ahLst/>
            <a:cxnLst/>
            <a:rect l="T0" t="T1" r="T2" b="T3"/>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ro-RO" altLang="en-US" sz="1800" b="1" dirty="0">
                <a:solidFill>
                  <a:srgbClr val="0070C0"/>
                </a:solidFill>
              </a:rPr>
              <a:t>Rezultatele experimentale  ale indicatorilor de </a:t>
            </a:r>
            <a:r>
              <a:rPr lang="vi-VN" altLang="en-US" sz="1800" b="1" dirty="0">
                <a:solidFill>
                  <a:srgbClr val="0070C0"/>
                </a:solidFill>
              </a:rPr>
              <a:t>calitatea apei din râul S</a:t>
            </a:r>
            <a:r>
              <a:rPr lang="ro-RO" altLang="en-US" sz="1800" b="1" dirty="0">
                <a:solidFill>
                  <a:srgbClr val="0070C0"/>
                </a:solidFill>
              </a:rPr>
              <a:t>ebeș</a:t>
            </a:r>
            <a:endParaRPr lang="en-US" altLang="en-US" sz="1800" dirty="0">
              <a:solidFill>
                <a:srgbClr val="0070C0"/>
              </a:solidFill>
            </a:endParaRPr>
          </a:p>
        </p:txBody>
      </p:sp>
    </p:spTree>
    <p:extLst>
      <p:ext uri="{BB962C8B-B14F-4D97-AF65-F5344CB8AC3E}">
        <p14:creationId xmlns:p14="http://schemas.microsoft.com/office/powerpoint/2010/main" val="2045639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F7C8CA9-C9DD-1BD3-30F2-FF27F71B6B8C}"/>
              </a:ext>
            </a:extLst>
          </p:cNvPr>
          <p:cNvPicPr>
            <a:picLocks noChangeAspect="1"/>
          </p:cNvPicPr>
          <p:nvPr/>
        </p:nvPicPr>
        <p:blipFill>
          <a:blip r:embed="rId2"/>
          <a:stretch>
            <a:fillRect/>
          </a:stretch>
        </p:blipFill>
        <p:spPr>
          <a:xfrm>
            <a:off x="4011710" y="1356852"/>
            <a:ext cx="2821630" cy="2703871"/>
          </a:xfrm>
          <a:prstGeom prst="rect">
            <a:avLst/>
          </a:prstGeom>
        </p:spPr>
      </p:pic>
      <p:sp>
        <p:nvSpPr>
          <p:cNvPr id="4" name="Slide Number Placeholder 3">
            <a:extLst>
              <a:ext uri="{FF2B5EF4-FFF2-40B4-BE49-F238E27FC236}">
                <a16:creationId xmlns:a16="http://schemas.microsoft.com/office/drawing/2014/main" id="{0670C09E-28D5-5875-D0FF-0D01F4D95453}"/>
              </a:ext>
            </a:extLst>
          </p:cNvPr>
          <p:cNvSpPr>
            <a:spLocks noGrp="1"/>
          </p:cNvSpPr>
          <p:nvPr>
            <p:ph type="sldNum" sz="quarter" idx="12"/>
          </p:nvPr>
        </p:nvSpPr>
        <p:spPr>
          <a:xfrm>
            <a:off x="10989906" y="6469062"/>
            <a:ext cx="1202094" cy="365125"/>
          </a:xfrm>
        </p:spPr>
        <p:txBody>
          <a:bodyPr/>
          <a:lstStyle/>
          <a:p>
            <a:r>
              <a:rPr lang="en-US" sz="1400" b="0" dirty="0"/>
              <a:t>Page</a:t>
            </a:r>
            <a:r>
              <a:rPr lang="en-US" dirty="0"/>
              <a:t> </a:t>
            </a:r>
            <a:fld id="{BBE5057F-7482-41AE-BBDB-C83C2F3461DE}" type="slidenum">
              <a:rPr lang="en-US" smtClean="0"/>
              <a:pPr/>
              <a:t>15</a:t>
            </a:fld>
            <a:endParaRPr lang="en-US" dirty="0"/>
          </a:p>
        </p:txBody>
      </p:sp>
      <p:sp>
        <p:nvSpPr>
          <p:cNvPr id="8" name="Title 1">
            <a:extLst>
              <a:ext uri="{FF2B5EF4-FFF2-40B4-BE49-F238E27FC236}">
                <a16:creationId xmlns:a16="http://schemas.microsoft.com/office/drawing/2014/main" id="{7C9F6848-FCF5-135E-75F7-04280E8387F3}"/>
              </a:ext>
            </a:extLst>
          </p:cNvPr>
          <p:cNvSpPr>
            <a:spLocks noGrp="1"/>
          </p:cNvSpPr>
          <p:nvPr>
            <p:ph type="title"/>
          </p:nvPr>
        </p:nvSpPr>
        <p:spPr>
          <a:xfrm>
            <a:off x="7828578" y="967686"/>
            <a:ext cx="8229600" cy="411162"/>
          </a:xfrm>
        </p:spPr>
        <p:txBody>
          <a:bodyPr>
            <a:noAutofit/>
          </a:bodyPr>
          <a:lstStyle/>
          <a:p>
            <a:r>
              <a:rPr lang="ro-RO" sz="1800" b="1" dirty="0">
                <a:effectLst>
                  <a:outerShdw blurRad="38100" dist="38100" dir="2700000" algn="tl">
                    <a:srgbClr val="000000">
                      <a:alpha val="43137"/>
                    </a:srgbClr>
                  </a:outerShdw>
                </a:effectLst>
                <a:latin typeface="Times New Roman" pitchFamily="18" charset="0"/>
                <a:cs typeface="Times New Roman" pitchFamily="18" charset="0"/>
              </a:rPr>
              <a:t>Indicatori </a:t>
            </a:r>
            <a:r>
              <a:rPr lang="en-US" sz="1800" b="1" dirty="0">
                <a:effectLst>
                  <a:outerShdw blurRad="38100" dist="38100" dir="2700000" algn="tl">
                    <a:srgbClr val="000000">
                      <a:alpha val="43137"/>
                    </a:srgbClr>
                  </a:outerShdw>
                </a:effectLst>
                <a:latin typeface="Times New Roman" pitchFamily="18" charset="0"/>
                <a:cs typeface="Times New Roman" pitchFamily="18" charset="0"/>
              </a:rPr>
              <a:t>ai regimului de oxigen</a:t>
            </a:r>
            <a:endParaRPr lang="en-US" sz="1800" dirty="0"/>
          </a:p>
        </p:txBody>
      </p:sp>
      <p:sp>
        <p:nvSpPr>
          <p:cNvPr id="9" name="Title 1">
            <a:extLst>
              <a:ext uri="{FF2B5EF4-FFF2-40B4-BE49-F238E27FC236}">
                <a16:creationId xmlns:a16="http://schemas.microsoft.com/office/drawing/2014/main" id="{19EA891F-C60A-53D4-9BEA-C9FAFB986207}"/>
              </a:ext>
            </a:extLst>
          </p:cNvPr>
          <p:cNvSpPr txBox="1">
            <a:spLocks/>
          </p:cNvSpPr>
          <p:nvPr/>
        </p:nvSpPr>
        <p:spPr>
          <a:xfrm>
            <a:off x="647344" y="893274"/>
            <a:ext cx="8229600" cy="4111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1800" b="1" dirty="0">
                <a:effectLst>
                  <a:outerShdw blurRad="38100" dist="38100" dir="2700000" algn="tl">
                    <a:srgbClr val="000000">
                      <a:alpha val="43137"/>
                    </a:srgbClr>
                  </a:outerShdw>
                </a:effectLst>
                <a:latin typeface="Times New Roman" pitchFamily="18" charset="0"/>
                <a:cs typeface="Times New Roman" pitchFamily="18" charset="0"/>
              </a:rPr>
              <a:t>Indicatori </a:t>
            </a:r>
            <a:r>
              <a:rPr lang="en-US" sz="1800" b="1" dirty="0">
                <a:effectLst>
                  <a:outerShdw blurRad="38100" dist="38100" dir="2700000" algn="tl">
                    <a:srgbClr val="000000">
                      <a:alpha val="43137"/>
                    </a:srgbClr>
                  </a:outerShdw>
                </a:effectLst>
                <a:latin typeface="Times New Roman" pitchFamily="18" charset="0"/>
                <a:cs typeface="Times New Roman" pitchFamily="18" charset="0"/>
              </a:rPr>
              <a:t>ai regimului de </a:t>
            </a:r>
            <a:r>
              <a:rPr lang="ro-RO" sz="1800" b="1" dirty="0">
                <a:effectLst>
                  <a:outerShdw blurRad="38100" dist="38100" dir="2700000" algn="tl">
                    <a:srgbClr val="000000">
                      <a:alpha val="43137"/>
                    </a:srgbClr>
                  </a:outerShdw>
                </a:effectLst>
                <a:latin typeface="Times New Roman" pitchFamily="18" charset="0"/>
                <a:cs typeface="Times New Roman" pitchFamily="18" charset="0"/>
              </a:rPr>
              <a:t>nutrienți</a:t>
            </a:r>
            <a:endParaRPr lang="en-US" sz="1800" dirty="0"/>
          </a:p>
        </p:txBody>
      </p:sp>
      <p:sp>
        <p:nvSpPr>
          <p:cNvPr id="11" name="Title 1">
            <a:extLst>
              <a:ext uri="{FF2B5EF4-FFF2-40B4-BE49-F238E27FC236}">
                <a16:creationId xmlns:a16="http://schemas.microsoft.com/office/drawing/2014/main" id="{5104460E-F378-9E30-220B-3B6D39FBBF6B}"/>
              </a:ext>
            </a:extLst>
          </p:cNvPr>
          <p:cNvSpPr txBox="1">
            <a:spLocks/>
          </p:cNvSpPr>
          <p:nvPr/>
        </p:nvSpPr>
        <p:spPr>
          <a:xfrm>
            <a:off x="1859359" y="4208892"/>
            <a:ext cx="8229600" cy="41116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1800" b="1" dirty="0">
                <a:effectLst>
                  <a:outerShdw blurRad="38100" dist="38100" dir="2700000" algn="tl">
                    <a:srgbClr val="000000">
                      <a:alpha val="43137"/>
                    </a:srgbClr>
                  </a:outerShdw>
                </a:effectLst>
                <a:latin typeface="Times New Roman" pitchFamily="18" charset="0"/>
                <a:cs typeface="Times New Roman" pitchFamily="18" charset="0"/>
              </a:rPr>
              <a:t>Indicatori de poluare</a:t>
            </a:r>
            <a:endParaRPr lang="en-US" sz="1800" dirty="0"/>
          </a:p>
        </p:txBody>
      </p:sp>
      <p:pic>
        <p:nvPicPr>
          <p:cNvPr id="12" name="Picture 11">
            <a:extLst>
              <a:ext uri="{FF2B5EF4-FFF2-40B4-BE49-F238E27FC236}">
                <a16:creationId xmlns:a16="http://schemas.microsoft.com/office/drawing/2014/main" id="{5324DCAE-F479-1F48-E313-DCDE11C9E3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0" y="1356852"/>
            <a:ext cx="4295775" cy="2833438"/>
          </a:xfrm>
          <a:prstGeom prst="rect">
            <a:avLst/>
          </a:prstGeom>
        </p:spPr>
      </p:pic>
      <p:pic>
        <p:nvPicPr>
          <p:cNvPr id="13" name="Picture 12">
            <a:extLst>
              <a:ext uri="{FF2B5EF4-FFF2-40B4-BE49-F238E27FC236}">
                <a16:creationId xmlns:a16="http://schemas.microsoft.com/office/drawing/2014/main" id="{0E21A773-116B-8673-1D08-F3825BE6FB7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744663" y="1360245"/>
            <a:ext cx="3789864" cy="2828298"/>
          </a:xfrm>
          <a:prstGeom prst="rect">
            <a:avLst/>
          </a:prstGeom>
        </p:spPr>
      </p:pic>
      <p:pic>
        <p:nvPicPr>
          <p:cNvPr id="18" name="Picture 17">
            <a:extLst>
              <a:ext uri="{FF2B5EF4-FFF2-40B4-BE49-F238E27FC236}">
                <a16:creationId xmlns:a16="http://schemas.microsoft.com/office/drawing/2014/main" id="{843D899D-59EB-1962-9894-72B68B064D8C}"/>
              </a:ext>
            </a:extLst>
          </p:cNvPr>
          <p:cNvPicPr>
            <a:picLocks noChangeAspect="1"/>
          </p:cNvPicPr>
          <p:nvPr/>
        </p:nvPicPr>
        <p:blipFill>
          <a:blip r:embed="rId7"/>
          <a:stretch>
            <a:fillRect/>
          </a:stretch>
        </p:blipFill>
        <p:spPr>
          <a:xfrm>
            <a:off x="9102315" y="1360242"/>
            <a:ext cx="3089685" cy="2828299"/>
          </a:xfrm>
          <a:prstGeom prst="rect">
            <a:avLst/>
          </a:prstGeom>
        </p:spPr>
      </p:pic>
      <p:pic>
        <p:nvPicPr>
          <p:cNvPr id="25" name="Picture 24">
            <a:extLst>
              <a:ext uri="{FF2B5EF4-FFF2-40B4-BE49-F238E27FC236}">
                <a16:creationId xmlns:a16="http://schemas.microsoft.com/office/drawing/2014/main" id="{40B66BC7-DF68-4957-FF50-B682CC14DC9A}"/>
              </a:ext>
            </a:extLst>
          </p:cNvPr>
          <p:cNvPicPr>
            <a:picLocks noChangeAspect="1"/>
          </p:cNvPicPr>
          <p:nvPr/>
        </p:nvPicPr>
        <p:blipFill>
          <a:blip r:embed="rId8"/>
          <a:stretch>
            <a:fillRect/>
          </a:stretch>
        </p:blipFill>
        <p:spPr>
          <a:xfrm>
            <a:off x="4762" y="4701347"/>
            <a:ext cx="3117898" cy="1956986"/>
          </a:xfrm>
          <a:prstGeom prst="rect">
            <a:avLst/>
          </a:prstGeom>
        </p:spPr>
      </p:pic>
      <p:pic>
        <p:nvPicPr>
          <p:cNvPr id="26" name="Picture 25">
            <a:extLst>
              <a:ext uri="{FF2B5EF4-FFF2-40B4-BE49-F238E27FC236}">
                <a16:creationId xmlns:a16="http://schemas.microsoft.com/office/drawing/2014/main" id="{84CC2DFC-5DBD-B1AB-721F-1BD117C47F24}"/>
              </a:ext>
            </a:extLst>
          </p:cNvPr>
          <p:cNvPicPr>
            <a:picLocks noChangeAspect="1"/>
          </p:cNvPicPr>
          <p:nvPr/>
        </p:nvPicPr>
        <p:blipFill>
          <a:blip r:embed="rId9"/>
          <a:stretch>
            <a:fillRect/>
          </a:stretch>
        </p:blipFill>
        <p:spPr>
          <a:xfrm>
            <a:off x="3112869" y="4708056"/>
            <a:ext cx="3298550" cy="1943568"/>
          </a:xfrm>
          <a:prstGeom prst="rect">
            <a:avLst/>
          </a:prstGeom>
        </p:spPr>
      </p:pic>
      <p:sp>
        <p:nvSpPr>
          <p:cNvPr id="28" name="TextBox 27">
            <a:extLst>
              <a:ext uri="{FF2B5EF4-FFF2-40B4-BE49-F238E27FC236}">
                <a16:creationId xmlns:a16="http://schemas.microsoft.com/office/drawing/2014/main" id="{4AFCBE9B-BE0B-BE76-ACF5-935181D17D53}"/>
              </a:ext>
            </a:extLst>
          </p:cNvPr>
          <p:cNvSpPr txBox="1"/>
          <p:nvPr/>
        </p:nvSpPr>
        <p:spPr>
          <a:xfrm>
            <a:off x="6331975" y="4172215"/>
            <a:ext cx="5771536" cy="2554545"/>
          </a:xfrm>
          <a:prstGeom prst="rect">
            <a:avLst/>
          </a:prstGeom>
          <a:noFill/>
        </p:spPr>
        <p:txBody>
          <a:bodyPr wrap="square">
            <a:spAutoFit/>
          </a:bodyPr>
          <a:lstStyle/>
          <a:p>
            <a:pPr marL="285750" indent="-285750" algn="just">
              <a:buFont typeface="Arial" panose="020B0604020202020204" pitchFamily="34" charset="0"/>
              <a:buChar char="•"/>
            </a:pPr>
            <a:r>
              <a:rPr lang="en-US" sz="1600" b="1" dirty="0"/>
              <a:t>Concentra</a:t>
            </a:r>
            <a:r>
              <a:rPr lang="ro-RO" sz="1600" b="1" dirty="0"/>
              <a:t>țiile nutrienților</a:t>
            </a:r>
            <a:r>
              <a:rPr lang="en-US" sz="1600" dirty="0"/>
              <a:t>: </a:t>
            </a:r>
            <a:r>
              <a:rPr lang="ro-RO" sz="1600" dirty="0"/>
              <a:t>fosfat (PO</a:t>
            </a:r>
            <a:r>
              <a:rPr lang="ro-RO" sz="1600" baseline="-25000" dirty="0"/>
              <a:t>4</a:t>
            </a:r>
            <a:r>
              <a:rPr lang="ro-RO" sz="1600" dirty="0"/>
              <a:t>), nitrit (NO</a:t>
            </a:r>
            <a:r>
              <a:rPr lang="ro-RO" sz="1600" baseline="-25000" dirty="0"/>
              <a:t>2</a:t>
            </a:r>
            <a:r>
              <a:rPr lang="ro-RO" sz="1600" dirty="0"/>
              <a:t>), nitrat (NO</a:t>
            </a:r>
            <a:r>
              <a:rPr lang="ro-RO" sz="1600" baseline="-25000" dirty="0"/>
              <a:t>3</a:t>
            </a:r>
            <a:r>
              <a:rPr lang="ro-RO" sz="1600" dirty="0"/>
              <a:t>) și amoniu (NH</a:t>
            </a:r>
            <a:r>
              <a:rPr lang="ro-RO" sz="1600" baseline="-25000" dirty="0"/>
              <a:t>4</a:t>
            </a:r>
            <a:r>
              <a:rPr lang="ro-RO" sz="1600" dirty="0"/>
              <a:t>) sunt în general înregistrate în clase de calitate a apei cu valori scăzute sau moderate. Se observă valori mai mari în amonte față de aval, acest lucru poate fi datorat factorilor antropici, cum ar fi agricultura, industria sau apele uzate mai concentrate în zonele din amonte</a:t>
            </a:r>
          </a:p>
          <a:p>
            <a:pPr marL="285750" indent="-285750" algn="just">
              <a:buFont typeface="Arial" panose="020B0604020202020204" pitchFamily="34" charset="0"/>
              <a:buChar char="•"/>
            </a:pPr>
            <a:r>
              <a:rPr lang="ro-RO" sz="1600" dirty="0"/>
              <a:t>Valorile </a:t>
            </a:r>
            <a:r>
              <a:rPr lang="ro-RO" sz="1600" b="1" dirty="0"/>
              <a:t>metalelor</a:t>
            </a:r>
            <a:r>
              <a:rPr lang="ro-RO" sz="1600" dirty="0"/>
              <a:t> investigate clasifică cele două secțiuni în clasa I de calitate, aceste valori fiind sub valorile maxime admise. </a:t>
            </a:r>
          </a:p>
          <a:p>
            <a:pPr marL="285750" indent="-285750" algn="just">
              <a:buFont typeface="Arial" panose="020B0604020202020204" pitchFamily="34" charset="0"/>
              <a:buChar char="•"/>
            </a:pPr>
            <a:r>
              <a:rPr lang="ro-RO" sz="1600" dirty="0"/>
              <a:t>La </a:t>
            </a:r>
            <a:r>
              <a:rPr lang="ro-RO" sz="1600" b="1" dirty="0"/>
              <a:t>indicatorii regimului de oxigen </a:t>
            </a:r>
            <a:r>
              <a:rPr lang="ro-RO" sz="1600" dirty="0"/>
              <a:t>se constată o încadrare în clase de calitate foarte bună, în clasa I și respectiv II.</a:t>
            </a:r>
          </a:p>
        </p:txBody>
      </p:sp>
      <p:sp>
        <p:nvSpPr>
          <p:cNvPr id="2" name="Google Shape;180;p28">
            <a:extLst>
              <a:ext uri="{FF2B5EF4-FFF2-40B4-BE49-F238E27FC236}">
                <a16:creationId xmlns:a16="http://schemas.microsoft.com/office/drawing/2014/main" id="{EFFB6D80-2633-4A08-B2BA-010F410D8205}"/>
              </a:ext>
            </a:extLst>
          </p:cNvPr>
          <p:cNvSpPr>
            <a:spLocks/>
          </p:cNvSpPr>
          <p:nvPr/>
        </p:nvSpPr>
        <p:spPr bwMode="auto">
          <a:xfrm>
            <a:off x="1226446" y="249288"/>
            <a:ext cx="8737785" cy="547687"/>
          </a:xfrm>
          <a:custGeom>
            <a:avLst/>
            <a:gdLst>
              <a:gd name="T0" fmla="*/ 0 w 40258"/>
              <a:gd name="T1" fmla="*/ 0 h 29674"/>
              <a:gd name="T2" fmla="*/ 40258 w 40258"/>
              <a:gd name="T3" fmla="*/ 29674 h 29674"/>
            </a:gdLst>
            <a:ahLst/>
            <a:cxnLst/>
            <a:rect l="T0" t="T1" r="T2" b="T3"/>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ro-RO" altLang="en-US" sz="1800" b="1" dirty="0">
                <a:solidFill>
                  <a:srgbClr val="0070C0"/>
                </a:solidFill>
              </a:rPr>
              <a:t>Rezultatele experimentale  ale indicatorilor de </a:t>
            </a:r>
            <a:r>
              <a:rPr lang="vi-VN" altLang="en-US" sz="1800" b="1" dirty="0">
                <a:solidFill>
                  <a:srgbClr val="0070C0"/>
                </a:solidFill>
              </a:rPr>
              <a:t>calitatea apei din râul S</a:t>
            </a:r>
            <a:r>
              <a:rPr lang="ro-RO" altLang="en-US" sz="1800" b="1" dirty="0">
                <a:solidFill>
                  <a:srgbClr val="0070C0"/>
                </a:solidFill>
              </a:rPr>
              <a:t>ebeș</a:t>
            </a:r>
            <a:endParaRPr lang="en-US" altLang="en-US" sz="1800" dirty="0">
              <a:solidFill>
                <a:srgbClr val="0070C0"/>
              </a:solidFill>
            </a:endParaRPr>
          </a:p>
        </p:txBody>
      </p:sp>
      <p:pic>
        <p:nvPicPr>
          <p:cNvPr id="3" name="Picture 2">
            <a:extLst>
              <a:ext uri="{FF2B5EF4-FFF2-40B4-BE49-F238E27FC236}">
                <a16:creationId xmlns:a16="http://schemas.microsoft.com/office/drawing/2014/main" id="{5FF64A0A-59E2-952E-73BF-F6F04050236A}"/>
              </a:ext>
            </a:extLst>
          </p:cNvPr>
          <p:cNvPicPr>
            <a:picLocks noChangeAspect="1"/>
          </p:cNvPicPr>
          <p:nvPr/>
        </p:nvPicPr>
        <p:blipFill>
          <a:blip r:embed="rId10"/>
          <a:stretch>
            <a:fillRect/>
          </a:stretch>
        </p:blipFill>
        <p:spPr>
          <a:xfrm>
            <a:off x="4289196" y="3343406"/>
            <a:ext cx="1461154" cy="1282807"/>
          </a:xfrm>
          <a:prstGeom prst="rect">
            <a:avLst/>
          </a:prstGeom>
        </p:spPr>
      </p:pic>
    </p:spTree>
    <p:extLst>
      <p:ext uri="{BB962C8B-B14F-4D97-AF65-F5344CB8AC3E}">
        <p14:creationId xmlns:p14="http://schemas.microsoft.com/office/powerpoint/2010/main" val="4177488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F2C8023-4DCF-769F-030D-762C87A2625F}"/>
              </a:ext>
            </a:extLst>
          </p:cNvPr>
          <p:cNvSpPr txBox="1">
            <a:spLocks noGrp="1" noChangeArrowheads="1"/>
          </p:cNvSpPr>
          <p:nvPr>
            <p:ph type="title"/>
          </p:nvPr>
        </p:nvSpPr>
        <p:spPr>
          <a:xfrm>
            <a:off x="1888768" y="678426"/>
            <a:ext cx="2949575" cy="574675"/>
          </a:xfrm>
        </p:spPr>
        <p:txBody>
          <a:bodyPr/>
          <a:lstStyle/>
          <a:p>
            <a:pPr eaLnBrk="1" hangingPunct="1">
              <a:spcBef>
                <a:spcPct val="0"/>
              </a:spcBef>
              <a:spcAft>
                <a:spcPct val="0"/>
              </a:spcAft>
              <a:buClr>
                <a:srgbClr val="000000"/>
              </a:buClr>
              <a:buFont typeface="Helvetica Neue" panose="020B0604020202020204" charset="0"/>
              <a:buNone/>
            </a:pPr>
            <a:r>
              <a:rPr lang="ro-RO" altLang="en-US" sz="2400" b="1"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Bibliografie selectivă </a:t>
            </a:r>
            <a:endParaRPr lang="en-US" altLang="en-US" sz="2400" b="1"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endParaRPr>
          </a:p>
        </p:txBody>
      </p:sp>
      <p:sp>
        <p:nvSpPr>
          <p:cNvPr id="29700" name="Text Placeholder 3">
            <a:extLst>
              <a:ext uri="{FF2B5EF4-FFF2-40B4-BE49-F238E27FC236}">
                <a16:creationId xmlns:a16="http://schemas.microsoft.com/office/drawing/2014/main" id="{5DBB4B03-68FF-16DC-6AAC-B08B77FAD56C}"/>
              </a:ext>
            </a:extLst>
          </p:cNvPr>
          <p:cNvSpPr txBox="1">
            <a:spLocks noGrp="1" noChangeArrowheads="1"/>
          </p:cNvSpPr>
          <p:nvPr>
            <p:ph type="body" idx="1"/>
          </p:nvPr>
        </p:nvSpPr>
        <p:spPr>
          <a:xfrm>
            <a:off x="105083" y="1347072"/>
            <a:ext cx="7121627" cy="4532619"/>
          </a:xfrm>
        </p:spPr>
        <p:txBody>
          <a:bodyPr>
            <a:noAutofit/>
          </a:bodyPr>
          <a:lstStyle/>
          <a:p>
            <a:pPr marL="449580" algn="just">
              <a:lnSpc>
                <a:spcPct val="200000"/>
              </a:lnSpc>
              <a:spcBef>
                <a:spcPts val="1200"/>
              </a:spcBef>
              <a:defRPr/>
            </a:pPr>
            <a:r>
              <a:rPr lang="ro-RO" sz="1200" dirty="0">
                <a:latin typeface="Times New Roman" panose="02020603050405020304" pitchFamily="18" charset="0"/>
                <a:ea typeface="Times New Roman" panose="02020603050405020304" pitchFamily="18" charset="0"/>
              </a:rPr>
              <a:t>*** LEGE nr. 107 din 25 septembrie 1996 Legea apelor, cu modificările și completările ulterioare </a:t>
            </a:r>
            <a:r>
              <a:rPr lang="ro-RO" sz="1200" u="sng" dirty="0">
                <a:solidFill>
                  <a:srgbClr val="0000FF"/>
                </a:solidFill>
                <a:latin typeface="Times New Roman" panose="02020603050405020304" pitchFamily="18" charset="0"/>
                <a:ea typeface="Times New Roman" panose="02020603050405020304" pitchFamily="18" charset="0"/>
                <a:hlinkClick r:id="rId2"/>
              </a:rPr>
              <a:t>https://legislatie.just.ro/Public/DetaliiDocument/8565</a:t>
            </a:r>
            <a:endParaRPr lang="en-US" sz="1200" dirty="0">
              <a:latin typeface="Times New Roman" panose="02020603050405020304" pitchFamily="18" charset="0"/>
              <a:ea typeface="Times New Roman" panose="02020603050405020304" pitchFamily="18" charset="0"/>
            </a:endParaRPr>
          </a:p>
          <a:p>
            <a:pPr marL="449580" algn="just">
              <a:lnSpc>
                <a:spcPct val="200000"/>
              </a:lnSpc>
              <a:spcBef>
                <a:spcPts val="1200"/>
              </a:spcBef>
              <a:defRPr/>
            </a:pPr>
            <a:r>
              <a:rPr lang="ro-RO" sz="1200" dirty="0">
                <a:latin typeface="Times New Roman" panose="02020603050405020304" pitchFamily="18" charset="0"/>
                <a:ea typeface="Times New Roman" panose="02020603050405020304" pitchFamily="18" charset="0"/>
              </a:rPr>
              <a:t> ***Ordinul nr. 1146/2002 pentru aprobarea Normativului privind obiectivele de referinţă pentru clasificarea calităţii apelor de suprafaţă </a:t>
            </a:r>
            <a:r>
              <a:rPr lang="ro-RO" sz="1200" u="sng" dirty="0">
                <a:solidFill>
                  <a:srgbClr val="0000FF"/>
                </a:solidFill>
                <a:latin typeface="Times New Roman" panose="02020603050405020304" pitchFamily="18" charset="0"/>
                <a:ea typeface="Times New Roman" panose="02020603050405020304" pitchFamily="18" charset="0"/>
                <a:hlinkClick r:id="rId3"/>
              </a:rPr>
              <a:t>https://lege5.ro/gratuit/gm2toobt/ordinul-nr-1146-2002-pentru-aprobarea-normativului-privind-obiectivele-de-referinta-pentru-clasificarea-calitatii-apelor-de-suprafata</a:t>
            </a:r>
            <a:endParaRPr lang="en-US" sz="1200" dirty="0">
              <a:latin typeface="Times New Roman" panose="02020603050405020304" pitchFamily="18" charset="0"/>
              <a:ea typeface="Times New Roman" panose="02020603050405020304" pitchFamily="18" charset="0"/>
            </a:endParaRPr>
          </a:p>
          <a:p>
            <a:pPr eaLnBrk="1" hangingPunct="1">
              <a:lnSpc>
                <a:spcPct val="200000"/>
              </a:lnSpc>
              <a:spcAft>
                <a:spcPct val="0"/>
              </a:spcAft>
              <a:buClr>
                <a:srgbClr val="000000"/>
              </a:buClr>
              <a:defRPr/>
            </a:pPr>
            <a:r>
              <a:rPr lang="ro-RO"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Ordin nr. 161 din 16/02/2006 pentru aprobarea Normativului privind clasificarea calităţii apelor de suprafaţă în vederea stabilirii stării ecologice a corpurilor de apă</a:t>
            </a:r>
            <a:r>
              <a:rPr lang="ro-RO" sz="1200" dirty="0">
                <a:latin typeface="Times New Roman" panose="02020603050405020304" pitchFamily="18" charset="0"/>
                <a:cs typeface="Times New Roman" panose="02020603050405020304" pitchFamily="18" charset="0"/>
              </a:rPr>
              <a:t> </a:t>
            </a:r>
            <a:r>
              <a:rPr lang="ro-RO" sz="1200" dirty="0">
                <a:latin typeface="Times New Roman" panose="02020603050405020304" pitchFamily="18" charset="0"/>
                <a:cs typeface="Times New Roman" panose="02020603050405020304" pitchFamily="18" charset="0"/>
                <a:hlinkClick r:id="rId4"/>
              </a:rPr>
              <a:t>http://www.environheal.pub.ro/portal1/images/stories/Documente/ordin%20161%202006%20normativ%20clasificare%20ape%20de%20suprafata.pdf</a:t>
            </a:r>
            <a:endParaRPr lang="ro-RO" sz="1200" dirty="0">
              <a:latin typeface="Times New Roman" panose="02020603050405020304" pitchFamily="18" charset="0"/>
              <a:cs typeface="Times New Roman" panose="02020603050405020304" pitchFamily="18" charset="0"/>
            </a:endParaRPr>
          </a:p>
          <a:p>
            <a:pPr marL="514350" indent="-285750">
              <a:lnSpc>
                <a:spcPct val="200000"/>
              </a:lnSpc>
              <a:spcAft>
                <a:spcPct val="0"/>
              </a:spcAft>
              <a:buClr>
                <a:srgbClr val="000000"/>
              </a:buClr>
              <a:buFont typeface="Arial" panose="020B0604020202020204" pitchFamily="34" charset="0"/>
              <a:buChar char="•"/>
              <a:defRPr/>
            </a:pPr>
            <a:r>
              <a:rPr lang="ro-RO" altLang="en-US" sz="1200" dirty="0">
                <a:latin typeface="Times New Roman" panose="02020603050405020304" pitchFamily="18" charset="0"/>
                <a:cs typeface="Times New Roman" panose="02020603050405020304" pitchFamily="18" charset="0"/>
                <a:sym typeface="Helvetica Neue" charset="0"/>
              </a:rPr>
              <a:t>Harta de hazard și risc de inundații(Ciclul 1) </a:t>
            </a:r>
            <a:r>
              <a:rPr lang="ro-RO" altLang="en-US" sz="1200" dirty="0">
                <a:latin typeface="Times New Roman" panose="02020603050405020304" pitchFamily="18" charset="0"/>
                <a:cs typeface="Times New Roman" panose="02020603050405020304" pitchFamily="18" charset="0"/>
                <a:sym typeface="Helvetica Neue" charset="0"/>
                <a:hlinkClick r:id="rId5"/>
              </a:rPr>
              <a:t>https://harti.inundatii.ro/</a:t>
            </a:r>
            <a:endParaRPr lang="ro-RO" altLang="en-US" sz="1200" dirty="0">
              <a:latin typeface="Times New Roman" panose="02020603050405020304" pitchFamily="18" charset="0"/>
              <a:cs typeface="Times New Roman" panose="02020603050405020304" pitchFamily="18" charset="0"/>
              <a:sym typeface="Helvetica Neue" charset="0"/>
            </a:endParaRPr>
          </a:p>
          <a:p>
            <a:pPr marL="514350" indent="-285750">
              <a:lnSpc>
                <a:spcPct val="200000"/>
              </a:lnSpc>
              <a:spcAft>
                <a:spcPct val="0"/>
              </a:spcAft>
              <a:buClr>
                <a:srgbClr val="000000"/>
              </a:buClr>
              <a:buFont typeface="Arial" panose="020B0604020202020204" pitchFamily="34" charset="0"/>
              <a:buChar char="•"/>
              <a:defRPr/>
            </a:pPr>
            <a:r>
              <a:rPr lang="ro-RO" altLang="en-US" sz="1200" dirty="0">
                <a:latin typeface="Times New Roman" panose="02020603050405020304" pitchFamily="18" charset="0"/>
                <a:cs typeface="Times New Roman" panose="02020603050405020304" pitchFamily="18" charset="0"/>
                <a:sym typeface="Helvetica Neue" charset="0"/>
              </a:rPr>
              <a:t>https://www.mmediu.ro/app/webroot/uploads/files/Plan%20National%20de%20Management%20Actualizat%20Volum%202%20Anexe.pdf</a:t>
            </a:r>
          </a:p>
        </p:txBody>
      </p:sp>
      <p:pic>
        <p:nvPicPr>
          <p:cNvPr id="3" name="Picture 2">
            <a:extLst>
              <a:ext uri="{FF2B5EF4-FFF2-40B4-BE49-F238E27FC236}">
                <a16:creationId xmlns:a16="http://schemas.microsoft.com/office/drawing/2014/main" id="{D9FB0B03-4C89-7893-C500-721DBD6E6BB4}"/>
              </a:ext>
            </a:extLst>
          </p:cNvPr>
          <p:cNvPicPr>
            <a:picLocks noChangeAspect="1"/>
          </p:cNvPicPr>
          <p:nvPr/>
        </p:nvPicPr>
        <p:blipFill>
          <a:blip r:embed="rId6"/>
          <a:stretch>
            <a:fillRect/>
          </a:stretch>
        </p:blipFill>
        <p:spPr>
          <a:xfrm>
            <a:off x="7492181" y="854075"/>
            <a:ext cx="4699819" cy="60039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C59407C-D179-FEEE-8CC3-A9E2FDAE1F8C}"/>
              </a:ext>
            </a:extLst>
          </p:cNvPr>
          <p:cNvPicPr>
            <a:picLocks noChangeAspect="1"/>
          </p:cNvPicPr>
          <p:nvPr/>
        </p:nvPicPr>
        <p:blipFill>
          <a:blip r:embed="rId2"/>
          <a:stretch>
            <a:fillRect/>
          </a:stretch>
        </p:blipFill>
        <p:spPr>
          <a:xfrm>
            <a:off x="5894981" y="816077"/>
            <a:ext cx="6297019" cy="5933768"/>
          </a:xfrm>
          <a:prstGeom prst="rect">
            <a:avLst/>
          </a:prstGeom>
        </p:spPr>
      </p:pic>
      <p:sp>
        <p:nvSpPr>
          <p:cNvPr id="4" name="Slide Number Placeholder 3">
            <a:extLst>
              <a:ext uri="{FF2B5EF4-FFF2-40B4-BE49-F238E27FC236}">
                <a16:creationId xmlns:a16="http://schemas.microsoft.com/office/drawing/2014/main" id="{43003DA3-758C-699E-8D1C-8EA216910BCD}"/>
              </a:ext>
            </a:extLst>
          </p:cNvPr>
          <p:cNvSpPr>
            <a:spLocks noGrp="1"/>
          </p:cNvSpPr>
          <p:nvPr>
            <p:ph type="sldNum" sz="quarter" idx="12"/>
          </p:nvPr>
        </p:nvSpPr>
        <p:spPr>
          <a:xfrm>
            <a:off x="10989906" y="6415343"/>
            <a:ext cx="1202094" cy="365125"/>
          </a:xfrm>
        </p:spPr>
        <p:txBody>
          <a:bodyPr/>
          <a:lstStyle/>
          <a:p>
            <a:r>
              <a:rPr lang="en-US" sz="1400" b="0" dirty="0"/>
              <a:t>Page</a:t>
            </a:r>
            <a:r>
              <a:rPr lang="en-US" dirty="0"/>
              <a:t> </a:t>
            </a:r>
            <a:fld id="{BBE5057F-7482-41AE-BBDB-C83C2F3461DE}" type="slidenum">
              <a:rPr lang="en-US" smtClean="0"/>
              <a:pPr/>
              <a:t>17</a:t>
            </a:fld>
            <a:endParaRPr lang="en-US" dirty="0"/>
          </a:p>
        </p:txBody>
      </p:sp>
      <p:sp>
        <p:nvSpPr>
          <p:cNvPr id="7" name="Rectangle 6">
            <a:extLst>
              <a:ext uri="{FF2B5EF4-FFF2-40B4-BE49-F238E27FC236}">
                <a16:creationId xmlns:a16="http://schemas.microsoft.com/office/drawing/2014/main" id="{70483844-E08B-BD17-1579-E3B7C9D33DCE}"/>
              </a:ext>
            </a:extLst>
          </p:cNvPr>
          <p:cNvSpPr/>
          <p:nvPr/>
        </p:nvSpPr>
        <p:spPr>
          <a:xfrm>
            <a:off x="261696" y="1317523"/>
            <a:ext cx="3523723" cy="3416320"/>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itchFamily="18" charset="0"/>
                <a:cs typeface="Times New Roman" pitchFamily="18" charset="0"/>
              </a:rPr>
              <a:t>V</a:t>
            </a:r>
            <a:r>
              <a:rPr lang="ro-RO"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itchFamily="18" charset="0"/>
                <a:cs typeface="Times New Roman" pitchFamily="18" charset="0"/>
              </a:rPr>
              <a:t>ă mulțumesc</a:t>
            </a:r>
            <a:br>
              <a:rPr lang="ro-RO"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itchFamily="18" charset="0"/>
                <a:cs typeface="Times New Roman" pitchFamily="18" charset="0"/>
              </a:rPr>
            </a:br>
            <a:r>
              <a:rPr lang="ro-RO"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itchFamily="18" charset="0"/>
                <a:cs typeface="Times New Roman" pitchFamily="18" charset="0"/>
              </a:rPr>
              <a:t> pentru atenție !</a:t>
            </a:r>
            <a:endParaRPr lang="en-GB"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Frame 2">
            <a:extLst>
              <a:ext uri="{FF2B5EF4-FFF2-40B4-BE49-F238E27FC236}">
                <a16:creationId xmlns:a16="http://schemas.microsoft.com/office/drawing/2014/main" id="{7D3DC76A-7911-B881-3DD5-5C7421943F7A}"/>
              </a:ext>
            </a:extLst>
          </p:cNvPr>
          <p:cNvSpPr/>
          <p:nvPr/>
        </p:nvSpPr>
        <p:spPr>
          <a:xfrm>
            <a:off x="3913239" y="2625214"/>
            <a:ext cx="3234814" cy="4149212"/>
          </a:xfrm>
          <a:prstGeom prst="frame">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9" name="Picture 8">
            <a:extLst>
              <a:ext uri="{FF2B5EF4-FFF2-40B4-BE49-F238E27FC236}">
                <a16:creationId xmlns:a16="http://schemas.microsoft.com/office/drawing/2014/main" id="{4DC12160-23C2-556F-7CFC-66FF2E532B71}"/>
              </a:ext>
            </a:extLst>
          </p:cNvPr>
          <p:cNvPicPr>
            <a:picLocks noChangeAspect="1"/>
          </p:cNvPicPr>
          <p:nvPr/>
        </p:nvPicPr>
        <p:blipFill>
          <a:blip r:embed="rId3"/>
          <a:stretch>
            <a:fillRect/>
          </a:stretch>
        </p:blipFill>
        <p:spPr>
          <a:xfrm>
            <a:off x="4119716" y="2835005"/>
            <a:ext cx="2839501" cy="3754917"/>
          </a:xfrm>
          <a:prstGeom prst="rect">
            <a:avLst/>
          </a:prstGeom>
        </p:spPr>
      </p:pic>
    </p:spTree>
    <p:extLst>
      <p:ext uri="{BB962C8B-B14F-4D97-AF65-F5344CB8AC3E}">
        <p14:creationId xmlns:p14="http://schemas.microsoft.com/office/powerpoint/2010/main" val="152384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Google Shape;138;p26">
            <a:extLst>
              <a:ext uri="{FF2B5EF4-FFF2-40B4-BE49-F238E27FC236}">
                <a16:creationId xmlns:a16="http://schemas.microsoft.com/office/drawing/2014/main" id="{F75EAF80-3F10-5DBB-4BDB-CDC525608454}"/>
              </a:ext>
            </a:extLst>
          </p:cNvPr>
          <p:cNvSpPr txBox="1">
            <a:spLocks noGrp="1" noChangeArrowheads="1"/>
          </p:cNvSpPr>
          <p:nvPr>
            <p:ph type="title"/>
          </p:nvPr>
        </p:nvSpPr>
        <p:spPr>
          <a:xfrm>
            <a:off x="975013" y="879174"/>
            <a:ext cx="7704138" cy="573088"/>
          </a:xfrm>
        </p:spPr>
        <p:txBody>
          <a:bodyPr/>
          <a:lstStyle/>
          <a:p>
            <a:pPr>
              <a:spcBef>
                <a:spcPct val="0"/>
              </a:spcBef>
              <a:spcAft>
                <a:spcPct val="0"/>
              </a:spcAft>
            </a:pPr>
            <a:r>
              <a:rPr lang="ro-RO" altLang="en-US" sz="1800" b="1" dirty="0">
                <a:solidFill>
                  <a:srgbClr val="002060"/>
                </a:solidFill>
                <a:latin typeface="Arial" panose="020B0604020202020204" pitchFamily="34" charset="0"/>
                <a:cs typeface="Arial" panose="020B0604020202020204" pitchFamily="34" charset="0"/>
              </a:rPr>
              <a:t>Importanța temei</a:t>
            </a:r>
            <a:endParaRPr lang="en-US" altLang="en-US" sz="1800" b="1" dirty="0">
              <a:solidFill>
                <a:srgbClr val="00206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B0FDC67-B5A6-41B0-9597-663AB073CB64}"/>
              </a:ext>
            </a:extLst>
          </p:cNvPr>
          <p:cNvSpPr txBox="1"/>
          <p:nvPr/>
        </p:nvSpPr>
        <p:spPr>
          <a:xfrm>
            <a:off x="484638" y="1487628"/>
            <a:ext cx="6777318" cy="4619854"/>
          </a:xfrm>
          <a:prstGeom prst="rect">
            <a:avLst/>
          </a:prstGeom>
          <a:noFill/>
        </p:spPr>
        <p:txBody>
          <a:bodyPr wrap="square">
            <a:spAutoFit/>
          </a:bodyPr>
          <a:lstStyle/>
          <a:p>
            <a:pPr marL="285750" indent="-285750" algn="just">
              <a:lnSpc>
                <a:spcPct val="150000"/>
              </a:lnSpc>
              <a:buFont typeface="Arial" panose="020B0604020202020204" pitchFamily="34" charset="0"/>
              <a:buChar char="•"/>
              <a:defRPr/>
            </a:pPr>
            <a:r>
              <a:rPr lang="ro-RO" b="1" dirty="0">
                <a:solidFill>
                  <a:srgbClr val="002060"/>
                </a:solidFill>
              </a:rPr>
              <a:t>Apa</a:t>
            </a:r>
            <a:r>
              <a:rPr lang="en-US" b="1" dirty="0">
                <a:solidFill>
                  <a:srgbClr val="002060"/>
                </a:solidFill>
              </a:rPr>
              <a:t> </a:t>
            </a:r>
            <a:r>
              <a:rPr lang="en-US" dirty="0"/>
              <a:t>este</a:t>
            </a:r>
            <a:r>
              <a:rPr lang="ro-RO" dirty="0"/>
              <a:t> o resursă </a:t>
            </a:r>
            <a:r>
              <a:rPr lang="en-US" dirty="0"/>
              <a:t>e</a:t>
            </a:r>
            <a:r>
              <a:rPr lang="ro-RO" dirty="0"/>
              <a:t>sențială pentru viață,</a:t>
            </a:r>
            <a:r>
              <a:rPr lang="en-US" dirty="0"/>
              <a:t> </a:t>
            </a:r>
            <a:r>
              <a:rPr lang="ro-RO" dirty="0"/>
              <a:t>în</a:t>
            </a:r>
            <a:r>
              <a:rPr lang="en-US" dirty="0"/>
              <a:t> mod continuu</a:t>
            </a:r>
            <a:r>
              <a:rPr lang="ro-RO" dirty="0"/>
              <a:t> amenințată de poluare.</a:t>
            </a:r>
          </a:p>
          <a:p>
            <a:pPr marL="733425" indent="-285750" algn="just">
              <a:lnSpc>
                <a:spcPct val="150000"/>
              </a:lnSpc>
              <a:buFont typeface="Wingdings" panose="05000000000000000000" pitchFamily="2" charset="2"/>
              <a:buChar char="§"/>
              <a:defRPr/>
            </a:pPr>
            <a:r>
              <a:rPr lang="ro-RO" b="1" dirty="0"/>
              <a:t>Importanță: </a:t>
            </a:r>
            <a:r>
              <a:rPr lang="ro-RO" dirty="0"/>
              <a:t>Supraviețuirea plantelor, animalelor și a omului.</a:t>
            </a:r>
          </a:p>
          <a:p>
            <a:pPr marL="733425" indent="-285750" algn="just">
              <a:lnSpc>
                <a:spcPct val="150000"/>
              </a:lnSpc>
              <a:buFont typeface="Wingdings" panose="05000000000000000000" pitchFamily="2" charset="2"/>
              <a:buChar char="§"/>
              <a:defRPr/>
            </a:pPr>
            <a:r>
              <a:rPr lang="ro-RO" b="1" dirty="0"/>
              <a:t>Calitate: </a:t>
            </a:r>
            <a:r>
              <a:rPr lang="ro-RO" dirty="0"/>
              <a:t>Sănătatea publică, ecosistemele acvatice și diversitatea biologică.</a:t>
            </a:r>
          </a:p>
          <a:p>
            <a:pPr marL="285750" indent="-285750" algn="just">
              <a:lnSpc>
                <a:spcPct val="150000"/>
              </a:lnSpc>
              <a:buFont typeface="Arial" panose="020B0604020202020204" pitchFamily="34" charset="0"/>
              <a:buChar char="•"/>
              <a:defRPr/>
            </a:pPr>
            <a:r>
              <a:rPr lang="ro-RO" b="1" dirty="0">
                <a:solidFill>
                  <a:srgbClr val="002060"/>
                </a:solidFill>
              </a:rPr>
              <a:t>Poluarea este o</a:t>
            </a:r>
            <a:r>
              <a:rPr lang="ro-RO" dirty="0"/>
              <a:t> problemă globală cu consecințe grave.</a:t>
            </a:r>
          </a:p>
          <a:p>
            <a:pPr marL="714375" indent="-285750" algn="just">
              <a:lnSpc>
                <a:spcPct val="150000"/>
              </a:lnSpc>
              <a:buFont typeface="Wingdings" panose="05000000000000000000" pitchFamily="2" charset="2"/>
              <a:buChar char="§"/>
              <a:defRPr/>
            </a:pPr>
            <a:r>
              <a:rPr lang="ro-RO" b="1" dirty="0"/>
              <a:t>Cauze: </a:t>
            </a:r>
            <a:r>
              <a:rPr lang="ro-RO" dirty="0"/>
              <a:t>Agricultura industrială, deșeurile, defrișările, schimbările climatice.</a:t>
            </a:r>
          </a:p>
          <a:p>
            <a:pPr marL="714375" indent="-285750" algn="just">
              <a:lnSpc>
                <a:spcPct val="150000"/>
              </a:lnSpc>
              <a:buFont typeface="Wingdings" panose="05000000000000000000" pitchFamily="2" charset="2"/>
              <a:buChar char="§"/>
              <a:defRPr/>
            </a:pPr>
            <a:r>
              <a:rPr lang="ro-RO" b="1" dirty="0"/>
              <a:t>Impact: </a:t>
            </a:r>
            <a:r>
              <a:rPr lang="it-IT" dirty="0"/>
              <a:t>Degradarea calității apei, a mediului și a sănătății umane.</a:t>
            </a:r>
            <a:endParaRPr lang="ro-RO" dirty="0"/>
          </a:p>
          <a:p>
            <a:pPr marL="714375" indent="-285750" algn="just">
              <a:lnSpc>
                <a:spcPct val="150000"/>
              </a:lnSpc>
              <a:buFont typeface="Wingdings" panose="05000000000000000000" pitchFamily="2" charset="2"/>
              <a:buChar char="§"/>
              <a:defRPr/>
            </a:pPr>
            <a:r>
              <a:rPr lang="ro-RO" b="1" dirty="0">
                <a:solidFill>
                  <a:srgbClr val="002060"/>
                </a:solidFill>
              </a:rPr>
              <a:t>Acțiuni: </a:t>
            </a:r>
            <a:r>
              <a:rPr lang="ro-RO" dirty="0"/>
              <a:t>Protejarea apei pentru un viitor durabil.</a:t>
            </a:r>
          </a:p>
        </p:txBody>
      </p:sp>
      <p:pic>
        <p:nvPicPr>
          <p:cNvPr id="12292" name="Picture 6">
            <a:extLst>
              <a:ext uri="{FF2B5EF4-FFF2-40B4-BE49-F238E27FC236}">
                <a16:creationId xmlns:a16="http://schemas.microsoft.com/office/drawing/2014/main" id="{CE702D79-942C-04A0-B5E8-EA6BE0CBD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5679" y="1967346"/>
            <a:ext cx="4660335" cy="394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7">
            <a:extLst>
              <a:ext uri="{FF2B5EF4-FFF2-40B4-BE49-F238E27FC236}">
                <a16:creationId xmlns:a16="http://schemas.microsoft.com/office/drawing/2014/main" id="{1DB4B1F7-9FA3-F181-9180-8BB45E245334}"/>
              </a:ext>
            </a:extLst>
          </p:cNvPr>
          <p:cNvSpPr txBox="1">
            <a:spLocks noChangeArrowheads="1"/>
          </p:cNvSpPr>
          <p:nvPr/>
        </p:nvSpPr>
        <p:spPr bwMode="auto">
          <a:xfrm>
            <a:off x="4734719" y="6295133"/>
            <a:ext cx="7570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ro-RO" altLang="en-US" sz="1100" i="1" dirty="0">
                <a:solidFill>
                  <a:schemeClr val="tx1"/>
                </a:solidFill>
                <a:hlinkClick r:id="rId4">
                  <a:extLst>
                    <a:ext uri="{A12FA001-AC4F-418D-AE19-62706E023703}">
                      <ahyp:hlinkClr xmlns:ahyp="http://schemas.microsoft.com/office/drawing/2018/hyperlinkcolor" val="tx"/>
                    </a:ext>
                  </a:extLst>
                </a:hlinkClick>
              </a:rPr>
              <a:t>Sursa</a:t>
            </a:r>
            <a:r>
              <a:rPr lang="en-US" altLang="en-US" sz="1100" i="1" dirty="0">
                <a:solidFill>
                  <a:schemeClr val="tx1"/>
                </a:solidFill>
                <a:hlinkClick r:id="rId4">
                  <a:extLst>
                    <a:ext uri="{A12FA001-AC4F-418D-AE19-62706E023703}">
                      <ahyp:hlinkClr xmlns:ahyp="http://schemas.microsoft.com/office/drawing/2018/hyperlinkcolor" val="tx"/>
                    </a:ext>
                  </a:extLst>
                </a:hlinkClick>
              </a:rPr>
              <a:t>: </a:t>
            </a:r>
            <a:r>
              <a:rPr lang="en-GB" altLang="en-US" sz="1100" i="1" dirty="0">
                <a:solidFill>
                  <a:srgbClr val="0563C1"/>
                </a:solidFill>
                <a:hlinkClick r:id="rId4">
                  <a:extLst>
                    <a:ext uri="{A12FA001-AC4F-418D-AE19-62706E023703}">
                      <ahyp:hlinkClr xmlns:ahyp="http://schemas.microsoft.com/office/drawing/2018/hyperlinkcolor" val="tx"/>
                    </a:ext>
                  </a:extLst>
                </a:hlinkClick>
              </a:rPr>
              <a:t>https://ziare.com/social/locuitori/cum-au-fost-ridicate-barajele-i-hidrocentralele-de-pe-valea-sebesului-1680434</a:t>
            </a:r>
            <a:endParaRPr lang="ro-RO" altLang="en-US" sz="1100" i="1" dirty="0"/>
          </a:p>
          <a:p>
            <a:endParaRPr lang="en-GB" altLang="en-US" sz="1100" i="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548BAA-59B7-6057-819C-8968191756D5}"/>
              </a:ext>
            </a:extLst>
          </p:cNvPr>
          <p:cNvSpPr txBox="1"/>
          <p:nvPr/>
        </p:nvSpPr>
        <p:spPr>
          <a:xfrm>
            <a:off x="984342" y="1417456"/>
            <a:ext cx="5715190" cy="3892732"/>
          </a:xfrm>
          <a:prstGeom prst="rect">
            <a:avLst/>
          </a:prstGeom>
          <a:noFill/>
        </p:spPr>
        <p:txBody>
          <a:bodyPr wrap="square">
            <a:spAutoFit/>
          </a:bodyPr>
          <a:lstStyle/>
          <a:p>
            <a:pPr algn="just">
              <a:lnSpc>
                <a:spcPct val="200000"/>
              </a:lnSpc>
              <a:defRPr/>
            </a:pPr>
            <a:r>
              <a:rPr lang="en-GB" b="1" dirty="0">
                <a:solidFill>
                  <a:srgbClr val="002060"/>
                </a:solidFill>
              </a:rPr>
              <a:t>Obiectivele </a:t>
            </a:r>
            <a:r>
              <a:rPr lang="ro-RO" b="1" dirty="0">
                <a:solidFill>
                  <a:srgbClr val="002060"/>
                </a:solidFill>
              </a:rPr>
              <a:t>studiului</a:t>
            </a:r>
            <a:r>
              <a:rPr lang="en-US" b="1" dirty="0">
                <a:solidFill>
                  <a:srgbClr val="002060"/>
                </a:solidFill>
              </a:rPr>
              <a:t>:</a:t>
            </a:r>
            <a:endParaRPr lang="ro-RO" b="1" dirty="0"/>
          </a:p>
          <a:p>
            <a:pPr marL="285750" indent="-285750" algn="just">
              <a:lnSpc>
                <a:spcPct val="200000"/>
              </a:lnSpc>
              <a:buFont typeface="Arial" panose="020B0604020202020204" pitchFamily="34" charset="0"/>
              <a:buChar char="•"/>
              <a:defRPr/>
            </a:pPr>
            <a:r>
              <a:rPr lang="ro-RO" b="1" dirty="0"/>
              <a:t>Analiza surselor potențiale de poluare din zona sa de influență (industriale, agricole, urbane etc.).</a:t>
            </a:r>
          </a:p>
          <a:p>
            <a:pPr marL="285750" indent="-285750" algn="just">
              <a:lnSpc>
                <a:spcPct val="200000"/>
              </a:lnSpc>
              <a:buFont typeface="Arial" panose="020B0604020202020204" pitchFamily="34" charset="0"/>
              <a:buChar char="•"/>
              <a:defRPr/>
            </a:pPr>
            <a:r>
              <a:rPr lang="ro-RO" b="1" dirty="0"/>
              <a:t>Evaluarea capacității râului de a se autoepura și a își menține calitatea apei.</a:t>
            </a:r>
          </a:p>
          <a:p>
            <a:pPr marL="285750" indent="-285750" algn="just">
              <a:lnSpc>
                <a:spcPct val="200000"/>
              </a:lnSpc>
              <a:buFont typeface="Arial" panose="020B0604020202020204" pitchFamily="34" charset="0"/>
              <a:buChar char="•"/>
              <a:defRPr/>
            </a:pPr>
            <a:r>
              <a:rPr lang="ro-RO" b="1" dirty="0"/>
              <a:t>Identificarea indicatorilor de poluare relevanți (chimici, biologici, fizici) și monitorizarea periodică a acestora.</a:t>
            </a:r>
          </a:p>
        </p:txBody>
      </p:sp>
      <p:pic>
        <p:nvPicPr>
          <p:cNvPr id="14341" name="Picture 5">
            <a:extLst>
              <a:ext uri="{FF2B5EF4-FFF2-40B4-BE49-F238E27FC236}">
                <a16:creationId xmlns:a16="http://schemas.microsoft.com/office/drawing/2014/main" id="{290C8939-A99D-6755-57BD-3DDC1DB9C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860" y="1771650"/>
            <a:ext cx="5094940" cy="382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7">
            <a:extLst>
              <a:ext uri="{FF2B5EF4-FFF2-40B4-BE49-F238E27FC236}">
                <a16:creationId xmlns:a16="http://schemas.microsoft.com/office/drawing/2014/main" id="{091CF2F6-2668-353B-6F5C-A1BF3967849D}"/>
              </a:ext>
            </a:extLst>
          </p:cNvPr>
          <p:cNvSpPr txBox="1">
            <a:spLocks noChangeArrowheads="1"/>
          </p:cNvSpPr>
          <p:nvPr/>
        </p:nvSpPr>
        <p:spPr bwMode="auto">
          <a:xfrm>
            <a:off x="7960303" y="5618020"/>
            <a:ext cx="4638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ro-RO" altLang="en-US" dirty="0"/>
              <a:t>B</a:t>
            </a:r>
            <a:r>
              <a:rPr lang="en-GB" altLang="en-US" dirty="0"/>
              <a:t>araje </a:t>
            </a:r>
            <a:r>
              <a:rPr lang="ro-RO" altLang="en-US" dirty="0"/>
              <a:t>ș</a:t>
            </a:r>
            <a:r>
              <a:rPr lang="en-GB" altLang="en-US" dirty="0"/>
              <a:t>i hidrocentrale</a:t>
            </a:r>
            <a:r>
              <a:rPr lang="ro-RO" altLang="en-US" dirty="0"/>
              <a:t> </a:t>
            </a:r>
            <a:r>
              <a:rPr lang="en-GB" altLang="en-US" dirty="0"/>
              <a:t>de pe Valea Sebe</a:t>
            </a:r>
            <a:r>
              <a:rPr lang="ro-RO" altLang="en-US" dirty="0"/>
              <a:t>ș</a:t>
            </a:r>
            <a:r>
              <a:rPr lang="en-GB" altLang="en-US" dirty="0"/>
              <a:t>ului</a:t>
            </a:r>
          </a:p>
        </p:txBody>
      </p:sp>
      <p:sp>
        <p:nvSpPr>
          <p:cNvPr id="14343" name="TextBox 9">
            <a:extLst>
              <a:ext uri="{FF2B5EF4-FFF2-40B4-BE49-F238E27FC236}">
                <a16:creationId xmlns:a16="http://schemas.microsoft.com/office/drawing/2014/main" id="{60FFE2C4-48B5-753E-F3EC-4F2F61C43CD8}"/>
              </a:ext>
            </a:extLst>
          </p:cNvPr>
          <p:cNvSpPr txBox="1">
            <a:spLocks noChangeArrowheads="1"/>
          </p:cNvSpPr>
          <p:nvPr/>
        </p:nvSpPr>
        <p:spPr bwMode="auto">
          <a:xfrm>
            <a:off x="4832384" y="6559512"/>
            <a:ext cx="7570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ro-RO" altLang="en-US" sz="1100" i="1" dirty="0">
                <a:solidFill>
                  <a:schemeClr val="tx1"/>
                </a:solidFill>
                <a:hlinkClick r:id="rId4">
                  <a:extLst>
                    <a:ext uri="{A12FA001-AC4F-418D-AE19-62706E023703}">
                      <ahyp:hlinkClr xmlns:ahyp="http://schemas.microsoft.com/office/drawing/2018/hyperlinkcolor" val="tx"/>
                    </a:ext>
                  </a:extLst>
                </a:hlinkClick>
              </a:rPr>
              <a:t>Sursa</a:t>
            </a:r>
            <a:r>
              <a:rPr lang="en-GB" altLang="en-US" sz="1100" i="1" dirty="0">
                <a:solidFill>
                  <a:schemeClr val="tx1"/>
                </a:solidFill>
                <a:hlinkClick r:id="rId4">
                  <a:extLst>
                    <a:ext uri="{A12FA001-AC4F-418D-AE19-62706E023703}">
                      <ahyp:hlinkClr xmlns:ahyp="http://schemas.microsoft.com/office/drawing/2018/hyperlinkcolor" val="tx"/>
                    </a:ext>
                  </a:extLst>
                </a:hlinkClick>
              </a:rPr>
              <a:t>: </a:t>
            </a:r>
            <a:r>
              <a:rPr lang="en-GB" altLang="en-US" sz="1100" i="1" dirty="0">
                <a:solidFill>
                  <a:srgbClr val="0563C1"/>
                </a:solidFill>
                <a:hlinkClick r:id="rId4">
                  <a:extLst>
                    <a:ext uri="{A12FA001-AC4F-418D-AE19-62706E023703}">
                      <ahyp:hlinkClr xmlns:ahyp="http://schemas.microsoft.com/office/drawing/2018/hyperlinkcolor" val="tx"/>
                    </a:ext>
                  </a:extLst>
                </a:hlinkClick>
              </a:rPr>
              <a:t>https://ziare.com/social/locuitori/cum-au-fost-ridicate-barajele-i-hidrocentralele-de-pe-valea-sebesului-1680434</a:t>
            </a:r>
            <a:endParaRPr lang="ro-RO" altLang="en-US" sz="1100" i="1" dirty="0"/>
          </a:p>
          <a:p>
            <a:endParaRPr lang="en-GB" altLang="en-US"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Google Shape;88;p4">
            <a:extLst>
              <a:ext uri="{FF2B5EF4-FFF2-40B4-BE49-F238E27FC236}">
                <a16:creationId xmlns:a16="http://schemas.microsoft.com/office/drawing/2014/main" id="{71340667-7D2D-F065-7908-1E4D9F0C6D6A}"/>
              </a:ext>
            </a:extLst>
          </p:cNvPr>
          <p:cNvSpPr txBox="1">
            <a:spLocks noGrp="1"/>
          </p:cNvSpPr>
          <p:nvPr>
            <p:ph type="body" idx="1"/>
          </p:nvPr>
        </p:nvSpPr>
        <p:spPr>
          <a:xfrm>
            <a:off x="2152650" y="3044826"/>
            <a:ext cx="7886700" cy="3554413"/>
          </a:xfrm>
        </p:spPr>
        <p:txBody>
          <a:bodyPr/>
          <a:lstStyle/>
          <a:p>
            <a:pPr marL="0" indent="344488" algn="just">
              <a:spcBef>
                <a:spcPts val="0"/>
              </a:spcBef>
              <a:buSzPts val="1200"/>
              <a:buNone/>
              <a:defRPr/>
            </a:pPr>
            <a:r>
              <a:rPr lang="en-US" sz="1200" dirty="0">
                <a:solidFill>
                  <a:schemeClr val="dk1"/>
                </a:solidFill>
              </a:rPr>
              <a:t>.</a:t>
            </a:r>
            <a:endParaRPr dirty="0">
              <a:solidFill>
                <a:schemeClr val="dk1"/>
              </a:solidFill>
            </a:endParaRPr>
          </a:p>
          <a:p>
            <a:pPr marL="0" indent="0" algn="just">
              <a:buSzPts val="1200"/>
              <a:buNone/>
              <a:defRPr/>
            </a:pPr>
            <a:endParaRPr sz="1200" dirty="0">
              <a:solidFill>
                <a:schemeClr val="dk1"/>
              </a:solidFill>
            </a:endParaRPr>
          </a:p>
          <a:p>
            <a:pPr marL="0" indent="0" algn="just">
              <a:buSzPts val="1400"/>
              <a:buNone/>
              <a:defRPr/>
            </a:pPr>
            <a:endParaRPr dirty="0">
              <a:solidFill>
                <a:schemeClr val="dk1"/>
              </a:solidFill>
            </a:endParaRPr>
          </a:p>
          <a:p>
            <a:pPr indent="-50800" algn="just">
              <a:buNone/>
              <a:defRPr/>
            </a:pPr>
            <a:endParaRPr dirty="0">
              <a:solidFill>
                <a:schemeClr val="dk1"/>
              </a:solidFill>
            </a:endParaRPr>
          </a:p>
        </p:txBody>
      </p:sp>
      <p:pic>
        <p:nvPicPr>
          <p:cNvPr id="2" name="Picture 1">
            <a:extLst>
              <a:ext uri="{FF2B5EF4-FFF2-40B4-BE49-F238E27FC236}">
                <a16:creationId xmlns:a16="http://schemas.microsoft.com/office/drawing/2014/main" id="{79C5BF07-B20F-2014-314B-20EA821C7480}"/>
              </a:ext>
            </a:extLst>
          </p:cNvPr>
          <p:cNvPicPr>
            <a:picLocks noChangeAspect="1"/>
          </p:cNvPicPr>
          <p:nvPr/>
        </p:nvPicPr>
        <p:blipFill>
          <a:blip r:embed="rId3"/>
          <a:stretch>
            <a:fillRect/>
          </a:stretch>
        </p:blipFill>
        <p:spPr>
          <a:xfrm>
            <a:off x="0" y="-8732"/>
            <a:ext cx="9816318" cy="6866732"/>
          </a:xfrm>
          <a:prstGeom prst="rect">
            <a:avLst/>
          </a:prstGeom>
        </p:spPr>
      </p:pic>
      <p:pic>
        <p:nvPicPr>
          <p:cNvPr id="16389" name="Picture 6" descr="A map of a river&#10;&#10;Description automatically generated">
            <a:extLst>
              <a:ext uri="{FF2B5EF4-FFF2-40B4-BE49-F238E27FC236}">
                <a16:creationId xmlns:a16="http://schemas.microsoft.com/office/drawing/2014/main" id="{71B165BD-B27A-12E4-278E-F219E8673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6016"/>
            <a:ext cx="2771152" cy="209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Arrow Up with solid fill">
            <a:extLst>
              <a:ext uri="{FF2B5EF4-FFF2-40B4-BE49-F238E27FC236}">
                <a16:creationId xmlns:a16="http://schemas.microsoft.com/office/drawing/2014/main" id="{78FDB37E-7AAC-9FEC-F382-73B042AB18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654598">
            <a:off x="2082818" y="2968054"/>
            <a:ext cx="478963" cy="3503799"/>
          </a:xfrm>
          <a:prstGeom prst="rect">
            <a:avLst/>
          </a:prstGeom>
        </p:spPr>
      </p:pic>
      <p:pic>
        <p:nvPicPr>
          <p:cNvPr id="4" name="Picture 3">
            <a:extLst>
              <a:ext uri="{FF2B5EF4-FFF2-40B4-BE49-F238E27FC236}">
                <a16:creationId xmlns:a16="http://schemas.microsoft.com/office/drawing/2014/main" id="{4C0AC29A-E7ED-A1D4-3ABC-E65E61F584A8}"/>
              </a:ext>
            </a:extLst>
          </p:cNvPr>
          <p:cNvPicPr>
            <a:picLocks noChangeAspect="1"/>
          </p:cNvPicPr>
          <p:nvPr/>
        </p:nvPicPr>
        <p:blipFill>
          <a:blip r:embed="rId7"/>
          <a:stretch>
            <a:fillRect/>
          </a:stretch>
        </p:blipFill>
        <p:spPr>
          <a:xfrm>
            <a:off x="8582025" y="904875"/>
            <a:ext cx="3609975" cy="59531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E667F-B33D-41A8-167C-CC3CE103A333}"/>
              </a:ext>
            </a:extLst>
          </p:cNvPr>
          <p:cNvPicPr>
            <a:picLocks noChangeAspect="1"/>
          </p:cNvPicPr>
          <p:nvPr/>
        </p:nvPicPr>
        <p:blipFill>
          <a:blip r:embed="rId3"/>
          <a:stretch>
            <a:fillRect/>
          </a:stretch>
        </p:blipFill>
        <p:spPr>
          <a:xfrm>
            <a:off x="8887747" y="2619476"/>
            <a:ext cx="2891299" cy="3855066"/>
          </a:xfrm>
          <a:prstGeom prst="rect">
            <a:avLst/>
          </a:prstGeom>
        </p:spPr>
      </p:pic>
      <p:sp>
        <p:nvSpPr>
          <p:cNvPr id="11" name="TextBox 10">
            <a:extLst>
              <a:ext uri="{FF2B5EF4-FFF2-40B4-BE49-F238E27FC236}">
                <a16:creationId xmlns:a16="http://schemas.microsoft.com/office/drawing/2014/main" id="{3D298329-C678-B32C-445F-D7306DDA1F01}"/>
              </a:ext>
            </a:extLst>
          </p:cNvPr>
          <p:cNvSpPr txBox="1"/>
          <p:nvPr/>
        </p:nvSpPr>
        <p:spPr>
          <a:xfrm>
            <a:off x="920232" y="829267"/>
            <a:ext cx="7290707" cy="5589351"/>
          </a:xfrm>
          <a:prstGeom prst="rect">
            <a:avLst/>
          </a:prstGeom>
          <a:noFill/>
        </p:spPr>
        <p:txBody>
          <a:bodyPr wrap="square">
            <a:spAutoFit/>
          </a:bodyPr>
          <a:lstStyle/>
          <a:p>
            <a:pPr>
              <a:lnSpc>
                <a:spcPct val="150000"/>
              </a:lnSpc>
            </a:pPr>
            <a:r>
              <a:rPr lang="en-GB" sz="2400" b="1" dirty="0">
                <a:solidFill>
                  <a:srgbClr val="002060"/>
                </a:solidFill>
              </a:rPr>
              <a:t>Caracteristici</a:t>
            </a:r>
            <a:r>
              <a:rPr lang="ro-RO" sz="2400" b="1" dirty="0">
                <a:solidFill>
                  <a:srgbClr val="002060"/>
                </a:solidFill>
              </a:rPr>
              <a:t>le râului Sebeș</a:t>
            </a:r>
            <a:r>
              <a:rPr lang="en-GB" sz="2400" b="1" dirty="0">
                <a:solidFill>
                  <a:srgbClr val="002060"/>
                </a:solidFill>
              </a:rPr>
              <a:t>:</a:t>
            </a:r>
            <a:endParaRPr lang="ro-RO" sz="2400" b="1" dirty="0">
              <a:solidFill>
                <a:srgbClr val="002060"/>
              </a:solidFill>
            </a:endParaRPr>
          </a:p>
          <a:p>
            <a:pPr marL="285750" indent="-285750">
              <a:lnSpc>
                <a:spcPct val="150000"/>
              </a:lnSpc>
              <a:buFont typeface="Arial" panose="020B0604020202020204" pitchFamily="34" charset="0"/>
              <a:buChar char="•"/>
            </a:pPr>
            <a:r>
              <a:rPr lang="it-IT" b="1" dirty="0"/>
              <a:t>Afluent semnificativ al Mureșului inferior </a:t>
            </a:r>
            <a:r>
              <a:rPr lang="ro-RO" b="1" dirty="0"/>
              <a:t>(</a:t>
            </a:r>
            <a:r>
              <a:rPr lang="it-IT" b="1" dirty="0"/>
              <a:t>între Alba Iulia şi Lipova</a:t>
            </a:r>
            <a:r>
              <a:rPr lang="ro-RO" b="1" dirty="0"/>
              <a:t>)</a:t>
            </a:r>
          </a:p>
          <a:p>
            <a:pPr marL="285750" indent="-285750">
              <a:lnSpc>
                <a:spcPct val="150000"/>
              </a:lnSpc>
              <a:buFont typeface="Arial" panose="020B0604020202020204" pitchFamily="34" charset="0"/>
              <a:buChar char="•"/>
            </a:pPr>
            <a:r>
              <a:rPr lang="en-GB" b="1" dirty="0"/>
              <a:t>Lungime: </a:t>
            </a:r>
            <a:r>
              <a:rPr lang="en-GB" dirty="0"/>
              <a:t>96 km</a:t>
            </a:r>
            <a:endParaRPr lang="ro-RO" dirty="0"/>
          </a:p>
          <a:p>
            <a:pPr marL="285750" indent="-285750">
              <a:lnSpc>
                <a:spcPct val="150000"/>
              </a:lnSpc>
              <a:buFont typeface="Arial" panose="020B0604020202020204" pitchFamily="34" charset="0"/>
              <a:buChar char="•"/>
            </a:pPr>
            <a:r>
              <a:rPr lang="en-GB" b="1" dirty="0"/>
              <a:t>Izvor: </a:t>
            </a:r>
            <a:r>
              <a:rPr lang="en-GB" dirty="0"/>
              <a:t>Munții Cindrel (1760 m)</a:t>
            </a:r>
            <a:endParaRPr lang="ro-RO" dirty="0"/>
          </a:p>
          <a:p>
            <a:pPr marL="285750" indent="-285750">
              <a:lnSpc>
                <a:spcPct val="150000"/>
              </a:lnSpc>
              <a:buFont typeface="Arial" panose="020B0604020202020204" pitchFamily="34" charset="0"/>
              <a:buChar char="•"/>
            </a:pPr>
            <a:r>
              <a:rPr lang="en-GB" b="1" dirty="0"/>
              <a:t>Afluenți: </a:t>
            </a:r>
            <a:r>
              <a:rPr lang="en-GB" dirty="0"/>
              <a:t>Cugir, Geoagiu, Strei, Cerna, Băcia</a:t>
            </a:r>
            <a:endParaRPr lang="ro-RO" dirty="0"/>
          </a:p>
          <a:p>
            <a:pPr marL="285750" indent="-285750">
              <a:lnSpc>
                <a:spcPct val="150000"/>
              </a:lnSpc>
              <a:buFont typeface="Arial" panose="020B0604020202020204" pitchFamily="34" charset="0"/>
              <a:buChar char="•"/>
            </a:pPr>
            <a:r>
              <a:rPr lang="en-GB" b="1" dirty="0"/>
              <a:t>Bazin hidrografic</a:t>
            </a:r>
            <a:r>
              <a:rPr lang="en-GB" dirty="0"/>
              <a:t>: 1304 km²</a:t>
            </a:r>
            <a:endParaRPr lang="ro-RO" dirty="0"/>
          </a:p>
          <a:p>
            <a:pPr marL="285750" indent="-285750">
              <a:lnSpc>
                <a:spcPct val="150000"/>
              </a:lnSpc>
              <a:buFont typeface="Arial" panose="020B0604020202020204" pitchFamily="34" charset="0"/>
              <a:buChar char="•"/>
            </a:pPr>
            <a:r>
              <a:rPr lang="en-GB" b="1" dirty="0"/>
              <a:t>Importanță</a:t>
            </a:r>
            <a:r>
              <a:rPr lang="en-GB" dirty="0"/>
              <a:t>: irigații, apă potabilă, energie hidroelectrică</a:t>
            </a:r>
            <a:endParaRPr lang="ro-RO" dirty="0"/>
          </a:p>
          <a:p>
            <a:pPr marL="285750" indent="-285750">
              <a:lnSpc>
                <a:spcPct val="150000"/>
              </a:lnSpc>
              <a:buFont typeface="Arial" panose="020B0604020202020204" pitchFamily="34" charset="0"/>
              <a:buChar char="•"/>
            </a:pPr>
            <a:r>
              <a:rPr lang="en-GB" b="1" dirty="0"/>
              <a:t>Ecologie: </a:t>
            </a:r>
            <a:r>
              <a:rPr lang="en-GB" dirty="0"/>
              <a:t>bogată biodiversitate, arie protejată Natura 2000</a:t>
            </a:r>
            <a:endParaRPr lang="ro-RO" dirty="0"/>
          </a:p>
          <a:p>
            <a:pPr marL="285750" indent="-285750">
              <a:lnSpc>
                <a:spcPct val="150000"/>
              </a:lnSpc>
              <a:buFont typeface="Arial" panose="020B0604020202020204" pitchFamily="34" charset="0"/>
              <a:buChar char="•"/>
            </a:pPr>
            <a:r>
              <a:rPr lang="en-GB" b="1" dirty="0"/>
              <a:t>Turism: </a:t>
            </a:r>
            <a:r>
              <a:rPr lang="en-GB" dirty="0"/>
              <a:t>drumeții, ciclism, pescuit</a:t>
            </a:r>
            <a:endParaRPr lang="ro-RO" dirty="0"/>
          </a:p>
          <a:p>
            <a:pPr marL="285750" indent="-285750">
              <a:lnSpc>
                <a:spcPct val="150000"/>
              </a:lnSpc>
              <a:buFont typeface="Arial" panose="020B0604020202020204" pitchFamily="34" charset="0"/>
              <a:buChar char="•"/>
            </a:pPr>
            <a:r>
              <a:rPr lang="en-GB" b="1" dirty="0"/>
              <a:t>Impactul uman:</a:t>
            </a:r>
            <a:r>
              <a:rPr lang="ro-RO" b="1" dirty="0"/>
              <a:t> </a:t>
            </a:r>
          </a:p>
          <a:p>
            <a:pPr>
              <a:lnSpc>
                <a:spcPct val="150000"/>
              </a:lnSpc>
            </a:pPr>
            <a:r>
              <a:rPr lang="ro-RO" b="1" dirty="0"/>
              <a:t>        - </a:t>
            </a:r>
            <a:r>
              <a:rPr lang="en-GB" b="1" dirty="0"/>
              <a:t>Baraje și hidrocentrale: </a:t>
            </a:r>
            <a:r>
              <a:rPr lang="en-GB" dirty="0"/>
              <a:t>modificări ale cursului natural, afectarea habitatelor</a:t>
            </a:r>
            <a:endParaRPr lang="ro-RO" dirty="0"/>
          </a:p>
          <a:p>
            <a:pPr>
              <a:lnSpc>
                <a:spcPct val="150000"/>
              </a:lnSpc>
            </a:pPr>
            <a:r>
              <a:rPr lang="ro-RO" dirty="0"/>
              <a:t>        - </a:t>
            </a:r>
            <a:r>
              <a:rPr lang="en-GB" b="1" dirty="0"/>
              <a:t>Poluare: </a:t>
            </a:r>
            <a:r>
              <a:rPr lang="en-GB" dirty="0"/>
              <a:t>agricultură, industrie, degradarea calității apei</a:t>
            </a:r>
          </a:p>
        </p:txBody>
      </p:sp>
      <p:sp>
        <p:nvSpPr>
          <p:cNvPr id="6" name="TextBox 5">
            <a:extLst>
              <a:ext uri="{FF2B5EF4-FFF2-40B4-BE49-F238E27FC236}">
                <a16:creationId xmlns:a16="http://schemas.microsoft.com/office/drawing/2014/main" id="{E33661F4-4E31-0D58-5B04-C4DB0845842A}"/>
              </a:ext>
            </a:extLst>
          </p:cNvPr>
          <p:cNvSpPr txBox="1"/>
          <p:nvPr/>
        </p:nvSpPr>
        <p:spPr>
          <a:xfrm>
            <a:off x="6596366" y="6496335"/>
            <a:ext cx="5346440" cy="253916"/>
          </a:xfrm>
          <a:prstGeom prst="rect">
            <a:avLst/>
          </a:prstGeom>
          <a:noFill/>
        </p:spPr>
        <p:txBody>
          <a:bodyPr wrap="square" rtlCol="0">
            <a:spAutoFit/>
          </a:bodyPr>
          <a:lstStyle/>
          <a:p>
            <a:pPr algn="r"/>
            <a:r>
              <a:rPr lang="en-US" sz="1050" i="1" dirty="0"/>
              <a:t>Sursa: </a:t>
            </a:r>
            <a:r>
              <a:rPr lang="ro-RO" sz="1050" i="1" dirty="0"/>
              <a:t>Fotografie proprie</a:t>
            </a:r>
            <a:endParaRPr lang="en-US" sz="1050" i="1" dirty="0"/>
          </a:p>
        </p:txBody>
      </p:sp>
      <p:pic>
        <p:nvPicPr>
          <p:cNvPr id="9" name="Picture 8">
            <a:extLst>
              <a:ext uri="{FF2B5EF4-FFF2-40B4-BE49-F238E27FC236}">
                <a16:creationId xmlns:a16="http://schemas.microsoft.com/office/drawing/2014/main" id="{CB2F48E3-2BEA-205B-FD66-AE80E03A44A8}"/>
              </a:ext>
            </a:extLst>
          </p:cNvPr>
          <p:cNvPicPr>
            <a:picLocks noChangeAspect="1"/>
          </p:cNvPicPr>
          <p:nvPr/>
        </p:nvPicPr>
        <p:blipFill>
          <a:blip r:embed="rId4"/>
          <a:stretch>
            <a:fillRect/>
          </a:stretch>
        </p:blipFill>
        <p:spPr>
          <a:xfrm>
            <a:off x="8275782" y="944267"/>
            <a:ext cx="3791816" cy="3288296"/>
          </a:xfrm>
          <a:prstGeom prst="rect">
            <a:avLst/>
          </a:prstGeom>
        </p:spPr>
      </p:pic>
    </p:spTree>
    <p:extLst>
      <p:ext uri="{BB962C8B-B14F-4D97-AF65-F5344CB8AC3E}">
        <p14:creationId xmlns:p14="http://schemas.microsoft.com/office/powerpoint/2010/main" val="9464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A5D11B-6466-EFF1-846F-9A43FFDFB9E9}"/>
              </a:ext>
            </a:extLst>
          </p:cNvPr>
          <p:cNvSpPr/>
          <p:nvPr/>
        </p:nvSpPr>
        <p:spPr>
          <a:xfrm>
            <a:off x="9328727" y="3814618"/>
            <a:ext cx="2733964" cy="16717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9D5F766-9FC3-288D-F3DD-4A04A6FE9CE3}"/>
              </a:ext>
            </a:extLst>
          </p:cNvPr>
          <p:cNvPicPr>
            <a:picLocks noChangeAspect="1"/>
          </p:cNvPicPr>
          <p:nvPr/>
        </p:nvPicPr>
        <p:blipFill>
          <a:blip r:embed="rId3"/>
          <a:stretch>
            <a:fillRect/>
          </a:stretch>
        </p:blipFill>
        <p:spPr>
          <a:xfrm>
            <a:off x="0" y="669920"/>
            <a:ext cx="9393382" cy="5995650"/>
          </a:xfrm>
          <a:prstGeom prst="rect">
            <a:avLst/>
          </a:prstGeom>
        </p:spPr>
      </p:pic>
      <p:pic>
        <p:nvPicPr>
          <p:cNvPr id="9" name="Picture 8">
            <a:extLst>
              <a:ext uri="{FF2B5EF4-FFF2-40B4-BE49-F238E27FC236}">
                <a16:creationId xmlns:a16="http://schemas.microsoft.com/office/drawing/2014/main" id="{B40D1212-4CF3-234F-1292-BB373EBFB616}"/>
              </a:ext>
            </a:extLst>
          </p:cNvPr>
          <p:cNvPicPr>
            <a:picLocks noChangeAspect="1"/>
          </p:cNvPicPr>
          <p:nvPr/>
        </p:nvPicPr>
        <p:blipFill>
          <a:blip r:embed="rId4"/>
          <a:stretch>
            <a:fillRect/>
          </a:stretch>
        </p:blipFill>
        <p:spPr>
          <a:xfrm>
            <a:off x="5835595" y="979055"/>
            <a:ext cx="3250266" cy="4553527"/>
          </a:xfrm>
          <a:prstGeom prst="rect">
            <a:avLst/>
          </a:prstGeom>
        </p:spPr>
      </p:pic>
      <p:sp>
        <p:nvSpPr>
          <p:cNvPr id="10" name="Arrow: Left 9">
            <a:extLst>
              <a:ext uri="{FF2B5EF4-FFF2-40B4-BE49-F238E27FC236}">
                <a16:creationId xmlns:a16="http://schemas.microsoft.com/office/drawing/2014/main" id="{7E0A5DBD-92C9-B110-6AF4-DFB41C6DB1CF}"/>
              </a:ext>
            </a:extLst>
          </p:cNvPr>
          <p:cNvSpPr/>
          <p:nvPr/>
        </p:nvSpPr>
        <p:spPr>
          <a:xfrm>
            <a:off x="4110182" y="3278907"/>
            <a:ext cx="2290618" cy="92365"/>
          </a:xfrm>
          <a:prstGeom prst="lef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a:extLst>
              <a:ext uri="{FF2B5EF4-FFF2-40B4-BE49-F238E27FC236}">
                <a16:creationId xmlns:a16="http://schemas.microsoft.com/office/drawing/2014/main" id="{3BCA5B90-AF79-D546-AF65-594E672D4C7F}"/>
              </a:ext>
            </a:extLst>
          </p:cNvPr>
          <p:cNvPicPr>
            <a:picLocks noChangeAspect="1"/>
          </p:cNvPicPr>
          <p:nvPr/>
        </p:nvPicPr>
        <p:blipFill>
          <a:blip r:embed="rId5"/>
          <a:stretch>
            <a:fillRect/>
          </a:stretch>
        </p:blipFill>
        <p:spPr>
          <a:xfrm>
            <a:off x="9208655" y="813351"/>
            <a:ext cx="2983345" cy="5995650"/>
          </a:xfrm>
          <a:prstGeom prst="rect">
            <a:avLst/>
          </a:prstGeom>
        </p:spPr>
      </p:pic>
      <p:pic>
        <p:nvPicPr>
          <p:cNvPr id="2" name="Picture 1">
            <a:extLst>
              <a:ext uri="{FF2B5EF4-FFF2-40B4-BE49-F238E27FC236}">
                <a16:creationId xmlns:a16="http://schemas.microsoft.com/office/drawing/2014/main" id="{9EE384B2-9B69-60D0-A96E-54B24C451564}"/>
              </a:ext>
            </a:extLst>
          </p:cNvPr>
          <p:cNvPicPr>
            <a:picLocks noChangeAspect="1"/>
          </p:cNvPicPr>
          <p:nvPr/>
        </p:nvPicPr>
        <p:blipFill>
          <a:blip r:embed="rId6"/>
          <a:stretch>
            <a:fillRect/>
          </a:stretch>
        </p:blipFill>
        <p:spPr>
          <a:xfrm>
            <a:off x="3819449" y="6528787"/>
            <a:ext cx="6096528" cy="329213"/>
          </a:xfrm>
          <a:prstGeom prst="rect">
            <a:avLst/>
          </a:prstGeom>
        </p:spPr>
      </p:pic>
      <p:sp>
        <p:nvSpPr>
          <p:cNvPr id="7" name="Flowchart: Process 6">
            <a:extLst>
              <a:ext uri="{FF2B5EF4-FFF2-40B4-BE49-F238E27FC236}">
                <a16:creationId xmlns:a16="http://schemas.microsoft.com/office/drawing/2014/main" id="{68A77615-4FBE-FDBD-053B-6A3FE4B3D809}"/>
              </a:ext>
            </a:extLst>
          </p:cNvPr>
          <p:cNvSpPr/>
          <p:nvPr/>
        </p:nvSpPr>
        <p:spPr>
          <a:xfrm>
            <a:off x="9328727" y="3860800"/>
            <a:ext cx="2761673" cy="1533236"/>
          </a:xfrm>
          <a:prstGeom prst="flowChartProcess">
            <a:avLst/>
          </a:prstGeom>
          <a:noFill/>
          <a:ln w="38100">
            <a:solidFill>
              <a:srgbClr val="9F31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2C90BAE-E42E-B13B-0F63-3131067CA2BA}"/>
              </a:ext>
            </a:extLst>
          </p:cNvPr>
          <p:cNvSpPr txBox="1"/>
          <p:nvPr/>
        </p:nvSpPr>
        <p:spPr>
          <a:xfrm>
            <a:off x="0" y="6088559"/>
            <a:ext cx="6132944" cy="769441"/>
          </a:xfrm>
          <a:prstGeom prst="rect">
            <a:avLst/>
          </a:prstGeom>
          <a:noFill/>
        </p:spPr>
        <p:txBody>
          <a:bodyPr wrap="square">
            <a:spAutoFit/>
          </a:bodyPr>
          <a:lstStyle/>
          <a:p>
            <a:r>
              <a:rPr lang="en-US" sz="1100" dirty="0"/>
              <a:t> Legend</a:t>
            </a:r>
            <a:r>
              <a:rPr lang="ro-RO" sz="1100" dirty="0"/>
              <a:t>ă:</a:t>
            </a:r>
          </a:p>
          <a:p>
            <a:r>
              <a:rPr lang="ro-RO" sz="1100" dirty="0"/>
              <a:t> </a:t>
            </a:r>
            <a:r>
              <a:rPr lang="en-US" sz="1100" dirty="0"/>
              <a:t>PBT -Substanţă </a:t>
            </a:r>
            <a:r>
              <a:rPr lang="ro-RO" sz="1100" dirty="0"/>
              <a:t>omniprezentă </a:t>
            </a:r>
            <a:r>
              <a:rPr lang="en-US" sz="1100" dirty="0"/>
              <a:t>persistentă, bioacumulativă şi toxică</a:t>
            </a:r>
          </a:p>
          <a:p>
            <a:r>
              <a:rPr lang="en-US" sz="1100" dirty="0"/>
              <a:t> SCM -Standard de calitate a mediului </a:t>
            </a:r>
            <a:endParaRPr lang="ro-RO" sz="1100" dirty="0"/>
          </a:p>
          <a:p>
            <a:r>
              <a:rPr lang="ro-RO" sz="1100" dirty="0"/>
              <a:t>ConfChem- Nivel confidență chimică</a:t>
            </a:r>
            <a:endParaRPr lang="en-US" sz="1100" dirty="0"/>
          </a:p>
        </p:txBody>
      </p:sp>
    </p:spTree>
    <p:extLst>
      <p:ext uri="{BB962C8B-B14F-4D97-AF65-F5344CB8AC3E}">
        <p14:creationId xmlns:p14="http://schemas.microsoft.com/office/powerpoint/2010/main" val="3750410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DA584944-D2A4-2148-0C23-2CDFDFCF430B}"/>
              </a:ext>
            </a:extLst>
          </p:cNvPr>
          <p:cNvPicPr>
            <a:picLocks noChangeAspect="1"/>
          </p:cNvPicPr>
          <p:nvPr/>
        </p:nvPicPr>
        <p:blipFill>
          <a:blip r:embed="rId3"/>
          <a:stretch>
            <a:fillRect/>
          </a:stretch>
        </p:blipFill>
        <p:spPr>
          <a:xfrm>
            <a:off x="6658986" y="928255"/>
            <a:ext cx="5533014" cy="5509164"/>
          </a:xfrm>
          <a:prstGeom prst="rect">
            <a:avLst/>
          </a:prstGeom>
        </p:spPr>
      </p:pic>
      <p:sp>
        <p:nvSpPr>
          <p:cNvPr id="11" name="TextBox 10">
            <a:extLst>
              <a:ext uri="{FF2B5EF4-FFF2-40B4-BE49-F238E27FC236}">
                <a16:creationId xmlns:a16="http://schemas.microsoft.com/office/drawing/2014/main" id="{3D298329-C678-B32C-445F-D7306DDA1F01}"/>
              </a:ext>
            </a:extLst>
          </p:cNvPr>
          <p:cNvSpPr txBox="1"/>
          <p:nvPr/>
        </p:nvSpPr>
        <p:spPr>
          <a:xfrm>
            <a:off x="-842988" y="426574"/>
            <a:ext cx="8020049" cy="830997"/>
          </a:xfrm>
          <a:prstGeom prst="rect">
            <a:avLst/>
          </a:prstGeom>
          <a:noFill/>
        </p:spPr>
        <p:txBody>
          <a:bodyPr wrap="square">
            <a:spAutoFit/>
          </a:bodyPr>
          <a:lstStyle/>
          <a:p>
            <a:pPr algn="ctr"/>
            <a:r>
              <a:rPr lang="en-GB" sz="2400" b="1" dirty="0">
                <a:solidFill>
                  <a:srgbClr val="002060"/>
                </a:solidFill>
              </a:rPr>
              <a:t>Sec</a:t>
            </a:r>
            <a:r>
              <a:rPr lang="ro-RO" sz="2400" b="1" dirty="0">
                <a:solidFill>
                  <a:srgbClr val="002060"/>
                </a:solidFill>
              </a:rPr>
              <a:t>țiunile râului Sebeș monitorizate de</a:t>
            </a:r>
          </a:p>
          <a:p>
            <a:pPr algn="ctr"/>
            <a:r>
              <a:rPr lang="ro-RO" sz="2400" b="1" dirty="0">
                <a:solidFill>
                  <a:srgbClr val="002060"/>
                </a:solidFill>
              </a:rPr>
              <a:t> SGA Alba și SGA Mureș</a:t>
            </a:r>
          </a:p>
        </p:txBody>
      </p:sp>
      <p:sp>
        <p:nvSpPr>
          <p:cNvPr id="45" name="TextBox 44">
            <a:extLst>
              <a:ext uri="{FF2B5EF4-FFF2-40B4-BE49-F238E27FC236}">
                <a16:creationId xmlns:a16="http://schemas.microsoft.com/office/drawing/2014/main" id="{52B42119-7264-6E8E-F18C-54EB2B94FFFB}"/>
              </a:ext>
            </a:extLst>
          </p:cNvPr>
          <p:cNvSpPr txBox="1"/>
          <p:nvPr/>
        </p:nvSpPr>
        <p:spPr>
          <a:xfrm>
            <a:off x="-80683" y="6545360"/>
            <a:ext cx="7333129" cy="461665"/>
          </a:xfrm>
          <a:prstGeom prst="rect">
            <a:avLst/>
          </a:prstGeom>
          <a:noFill/>
        </p:spPr>
        <p:txBody>
          <a:bodyPr wrap="square">
            <a:spAutoFit/>
          </a:bodyPr>
          <a:lstStyle/>
          <a:p>
            <a:r>
              <a:rPr lang="en-GB" sz="1200" i="1" u="sng" dirty="0">
                <a:hlinkClick r:id="rId4">
                  <a:extLst>
                    <a:ext uri="{A12FA001-AC4F-418D-AE19-62706E023703}">
                      <ahyp:hlinkClr xmlns:ahyp="http://schemas.microsoft.com/office/drawing/2018/hyperlinkcolor" val="tx"/>
                    </a:ext>
                  </a:extLst>
                </a:hlinkClick>
              </a:rPr>
              <a:t>Sursa: </a:t>
            </a:r>
            <a:r>
              <a:rPr lang="en-GB" sz="1200" i="1" dirty="0">
                <a:solidFill>
                  <a:srgbClr val="0563C1"/>
                </a:solidFill>
                <a:hlinkClick r:id="rId4">
                  <a:extLst>
                    <a:ext uri="{A12FA001-AC4F-418D-AE19-62706E023703}">
                      <ahyp:hlinkClr xmlns:ahyp="http://schemas.microsoft.com/office/drawing/2018/hyperlinkcolor" val="tx"/>
                    </a:ext>
                  </a:extLst>
                </a:hlinkClick>
              </a:rPr>
              <a:t>http://mures.rowater.ro/wp-content/uploads/2023/08/Sinteza-Calitatii-Apelor-din-BH-Mures-in-2022.pdf</a:t>
            </a:r>
            <a:endParaRPr lang="ro-RO" sz="1200" i="1" dirty="0"/>
          </a:p>
          <a:p>
            <a:pPr algn="r"/>
            <a:endParaRPr lang="en-GB" sz="1200" dirty="0"/>
          </a:p>
        </p:txBody>
      </p:sp>
      <p:sp>
        <p:nvSpPr>
          <p:cNvPr id="47" name="TextBox 46">
            <a:extLst>
              <a:ext uri="{FF2B5EF4-FFF2-40B4-BE49-F238E27FC236}">
                <a16:creationId xmlns:a16="http://schemas.microsoft.com/office/drawing/2014/main" id="{1CB65443-0DE6-7FEC-8740-CDB9137C2B68}"/>
              </a:ext>
            </a:extLst>
          </p:cNvPr>
          <p:cNvSpPr txBox="1"/>
          <p:nvPr/>
        </p:nvSpPr>
        <p:spPr>
          <a:xfrm>
            <a:off x="6768353" y="6545360"/>
            <a:ext cx="6096000" cy="276999"/>
          </a:xfrm>
          <a:prstGeom prst="rect">
            <a:avLst/>
          </a:prstGeom>
          <a:noFill/>
        </p:spPr>
        <p:txBody>
          <a:bodyPr wrap="square">
            <a:spAutoFit/>
          </a:bodyPr>
          <a:lstStyle/>
          <a:p>
            <a:pPr marL="228600" eaLnBrk="1" hangingPunct="1">
              <a:spcAft>
                <a:spcPct val="0"/>
              </a:spcAft>
              <a:buClr>
                <a:srgbClr val="000000"/>
              </a:buClr>
              <a:defRPr/>
            </a:pPr>
            <a:r>
              <a:rPr lang="en-GB" altLang="en-US" sz="1200" i="1" dirty="0">
                <a:latin typeface="Times New Roman" panose="02020603050405020304" pitchFamily="18" charset="0"/>
                <a:cs typeface="Times New Roman" panose="02020603050405020304" pitchFamily="18" charset="0"/>
                <a:sym typeface="Helvetica Neue" charset="0"/>
              </a:rPr>
              <a:t>Prelucrare H</a:t>
            </a:r>
            <a:r>
              <a:rPr lang="ro-RO" altLang="en-US" sz="1200" i="1" dirty="0">
                <a:latin typeface="Times New Roman" panose="02020603050405020304" pitchFamily="18" charset="0"/>
                <a:cs typeface="Times New Roman" panose="02020603050405020304" pitchFamily="18" charset="0"/>
                <a:sym typeface="Helvetica Neue" charset="0"/>
              </a:rPr>
              <a:t>arta de hazard și risc de inundații (Ciclul 1) </a:t>
            </a:r>
            <a:r>
              <a:rPr lang="ro-RO" altLang="en-US" sz="1200" i="1" dirty="0">
                <a:latin typeface="Times New Roman" panose="02020603050405020304" pitchFamily="18" charset="0"/>
                <a:cs typeface="Times New Roman" panose="02020603050405020304" pitchFamily="18" charset="0"/>
                <a:sym typeface="Helvetica Neue" charset="0"/>
                <a:hlinkClick r:id="rId5"/>
              </a:rPr>
              <a:t>https://harti.inundatii.ro/</a:t>
            </a:r>
            <a:endParaRPr lang="ro-RO" altLang="en-US" sz="1200" i="1" dirty="0">
              <a:latin typeface="Times New Roman" panose="02020603050405020304" pitchFamily="18" charset="0"/>
              <a:cs typeface="Times New Roman" panose="02020603050405020304" pitchFamily="18" charset="0"/>
              <a:sym typeface="Helvetica Neue" charset="0"/>
            </a:endParaRPr>
          </a:p>
        </p:txBody>
      </p:sp>
      <p:pic>
        <p:nvPicPr>
          <p:cNvPr id="48" name="Picture 47">
            <a:extLst>
              <a:ext uri="{FF2B5EF4-FFF2-40B4-BE49-F238E27FC236}">
                <a16:creationId xmlns:a16="http://schemas.microsoft.com/office/drawing/2014/main" id="{44268B35-DB1A-2567-8428-BD8BE109B498}"/>
              </a:ext>
            </a:extLst>
          </p:cNvPr>
          <p:cNvPicPr>
            <a:picLocks noChangeAspect="1"/>
          </p:cNvPicPr>
          <p:nvPr/>
        </p:nvPicPr>
        <p:blipFill>
          <a:blip r:embed="rId6"/>
          <a:stretch>
            <a:fillRect/>
          </a:stretch>
        </p:blipFill>
        <p:spPr>
          <a:xfrm>
            <a:off x="6462387" y="420581"/>
            <a:ext cx="4657748" cy="493819"/>
          </a:xfrm>
          <a:prstGeom prst="rect">
            <a:avLst/>
          </a:prstGeom>
        </p:spPr>
      </p:pic>
      <p:sp>
        <p:nvSpPr>
          <p:cNvPr id="50" name="Rectangle 49">
            <a:extLst>
              <a:ext uri="{FF2B5EF4-FFF2-40B4-BE49-F238E27FC236}">
                <a16:creationId xmlns:a16="http://schemas.microsoft.com/office/drawing/2014/main" id="{87F20E0E-A1E9-EE5D-CACC-A2986A4B0E8B}"/>
              </a:ext>
            </a:extLst>
          </p:cNvPr>
          <p:cNvSpPr/>
          <p:nvPr/>
        </p:nvSpPr>
        <p:spPr>
          <a:xfrm>
            <a:off x="8887339" y="928255"/>
            <a:ext cx="1018661" cy="5509164"/>
          </a:xfrm>
          <a:prstGeom prst="rect">
            <a:avLst/>
          </a:prstGeom>
          <a:no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 name="Table 1">
            <a:extLst>
              <a:ext uri="{FF2B5EF4-FFF2-40B4-BE49-F238E27FC236}">
                <a16:creationId xmlns:a16="http://schemas.microsoft.com/office/drawing/2014/main" id="{D8EEAAF5-DBBC-34FE-637A-656B2CA57903}"/>
              </a:ext>
            </a:extLst>
          </p:cNvPr>
          <p:cNvGraphicFramePr>
            <a:graphicFrameLocks noGrp="1"/>
          </p:cNvGraphicFramePr>
          <p:nvPr>
            <p:extLst>
              <p:ext uri="{D42A27DB-BD31-4B8C-83A1-F6EECF244321}">
                <p14:modId xmlns:p14="http://schemas.microsoft.com/office/powerpoint/2010/main" val="2638431839"/>
              </p:ext>
            </p:extLst>
          </p:nvPr>
        </p:nvGraphicFramePr>
        <p:xfrm>
          <a:off x="126951" y="1329991"/>
          <a:ext cx="6440104" cy="3181456"/>
        </p:xfrm>
        <a:graphic>
          <a:graphicData uri="http://schemas.openxmlformats.org/drawingml/2006/table">
            <a:tbl>
              <a:tblPr firstRow="1" firstCol="1" bandRow="1"/>
              <a:tblGrid>
                <a:gridCol w="780031">
                  <a:extLst>
                    <a:ext uri="{9D8B030D-6E8A-4147-A177-3AD203B41FA5}">
                      <a16:colId xmlns:a16="http://schemas.microsoft.com/office/drawing/2014/main" val="4252290694"/>
                    </a:ext>
                  </a:extLst>
                </a:gridCol>
                <a:gridCol w="881925">
                  <a:extLst>
                    <a:ext uri="{9D8B030D-6E8A-4147-A177-3AD203B41FA5}">
                      <a16:colId xmlns:a16="http://schemas.microsoft.com/office/drawing/2014/main" val="254979316"/>
                    </a:ext>
                  </a:extLst>
                </a:gridCol>
                <a:gridCol w="905437">
                  <a:extLst>
                    <a:ext uri="{9D8B030D-6E8A-4147-A177-3AD203B41FA5}">
                      <a16:colId xmlns:a16="http://schemas.microsoft.com/office/drawing/2014/main" val="3715614445"/>
                    </a:ext>
                  </a:extLst>
                </a:gridCol>
                <a:gridCol w="735524">
                  <a:extLst>
                    <a:ext uri="{9D8B030D-6E8A-4147-A177-3AD203B41FA5}">
                      <a16:colId xmlns:a16="http://schemas.microsoft.com/office/drawing/2014/main" val="2220833522"/>
                    </a:ext>
                  </a:extLst>
                </a:gridCol>
                <a:gridCol w="813345">
                  <a:extLst>
                    <a:ext uri="{9D8B030D-6E8A-4147-A177-3AD203B41FA5}">
                      <a16:colId xmlns:a16="http://schemas.microsoft.com/office/drawing/2014/main" val="2082556335"/>
                    </a:ext>
                  </a:extLst>
                </a:gridCol>
                <a:gridCol w="684243">
                  <a:extLst>
                    <a:ext uri="{9D8B030D-6E8A-4147-A177-3AD203B41FA5}">
                      <a16:colId xmlns:a16="http://schemas.microsoft.com/office/drawing/2014/main" val="3232778580"/>
                    </a:ext>
                  </a:extLst>
                </a:gridCol>
                <a:gridCol w="766762">
                  <a:extLst>
                    <a:ext uri="{9D8B030D-6E8A-4147-A177-3AD203B41FA5}">
                      <a16:colId xmlns:a16="http://schemas.microsoft.com/office/drawing/2014/main" val="231931671"/>
                    </a:ext>
                  </a:extLst>
                </a:gridCol>
                <a:gridCol w="872837">
                  <a:extLst>
                    <a:ext uri="{9D8B030D-6E8A-4147-A177-3AD203B41FA5}">
                      <a16:colId xmlns:a16="http://schemas.microsoft.com/office/drawing/2014/main" val="2294321823"/>
                    </a:ext>
                  </a:extLst>
                </a:gridCol>
              </a:tblGrid>
              <a:tr h="0">
                <a:tc>
                  <a:txBody>
                    <a:bodyPr/>
                    <a:lstStyle/>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Bazinul hidrografic</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200"/>
                        </a:spcBef>
                      </a:pPr>
                      <a:r>
                        <a:rPr lang="ro-RO"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ro-RO"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ro-RO" sz="800" b="1" kern="100" dirty="0">
                          <a:effectLst/>
                          <a:latin typeface="Georgia Pro" panose="02040502050405020303" pitchFamily="18" charset="0"/>
                          <a:ea typeface="Calibri" panose="020F0502020204030204" pitchFamily="34" charset="0"/>
                          <a:cs typeface="Times New Roman" panose="02020603050405020304" pitchFamily="18" charset="0"/>
                        </a:rPr>
                        <a:t>Cursul de apă</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Numele corpului de apă</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Codul corpului de apă</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Categoria corpului de apă</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Tipologia corpului de apă</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Stare/</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Potențial</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(S/P)</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spcBef>
                          <a:spcPts val="200"/>
                        </a:spcBef>
                      </a:pPr>
                      <a:endParaRPr lang="ro-RO" sz="800" b="1" kern="100" dirty="0">
                        <a:effectLst/>
                        <a:latin typeface="Georgia Pro" panose="02040502050405020303" pitchFamily="18"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Stare ecologică, potențial ecologic</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200"/>
                        </a:spcBef>
                      </a:pPr>
                      <a:r>
                        <a:rPr lang="fr-FR" sz="800" b="1" kern="100" dirty="0">
                          <a:effectLst/>
                          <a:latin typeface="Georgia Pro" panose="02040502050405020303" pitchFamily="18" charset="0"/>
                          <a:ea typeface="Calibri" panose="020F0502020204030204" pitchFamily="34" charset="0"/>
                          <a:cs typeface="Times New Roman" panose="02020603050405020304" pitchFamily="18" charset="0"/>
                        </a:rPr>
                        <a:t> </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50723799"/>
                  </a:ext>
                </a:extLst>
              </a:tr>
              <a:tr h="314053">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Mureș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SEBEȘ,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TĂRTĂRĂU</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Sebeș, izvor-ac. Oașa și TĂRTĂRĂU</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RORW4.1.102_B1</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RW</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RO01a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S</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tare</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B</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ună</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33267024"/>
                  </a:ext>
                </a:extLst>
              </a:tr>
              <a:tr h="404601">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Mureș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SEBEȘ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SEBEȘ, ac. Oașa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ROLW4.1.102_B2A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LA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ROLA07a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P</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otențial</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M</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edie</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22886847"/>
                  </a:ext>
                </a:extLst>
              </a:tr>
              <a:tr h="404601">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Mureș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SEBEȘ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SEBEȘ, ac. Tău-baraj Nedeiu</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ROLW4.1.102.B4A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LA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ROLA04b</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P</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otențial</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B</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ună</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76901498"/>
                  </a:ext>
                </a:extLst>
              </a:tr>
              <a:tr h="0">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Mureș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SEBEȘ</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SEBEȘ, ac. Tău, baraj Nedeiu – conf. Mureș</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RORW4.1.102.B5A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HMWB-CAPM</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kern="100" dirty="0">
                          <a:effectLst/>
                          <a:latin typeface="Georgia Pro" panose="02040502050405020303" pitchFamily="18" charset="0"/>
                          <a:ea typeface="Calibri" panose="020F0502020204030204" pitchFamily="34" charset="0"/>
                          <a:cs typeface="Times New Roman" panose="02020603050405020304" pitchFamily="18" charset="0"/>
                        </a:rPr>
                        <a:t>RO02a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P</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otențial</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50000"/>
                        </a:lnSpc>
                        <a:spcBef>
                          <a:spcPts val="200"/>
                        </a:spcBef>
                      </a:pPr>
                      <a:r>
                        <a:rPr lang="fr-FR" sz="900" b="1" kern="100" dirty="0">
                          <a:effectLst/>
                          <a:latin typeface="Georgia Pro" panose="02040502050405020303" pitchFamily="18" charset="0"/>
                          <a:ea typeface="Calibri" panose="020F0502020204030204" pitchFamily="34" charset="0"/>
                          <a:cs typeface="Times New Roman" panose="02020603050405020304" pitchFamily="18" charset="0"/>
                        </a:rPr>
                        <a:t>M</a:t>
                      </a:r>
                      <a:r>
                        <a:rPr lang="ro-RO" sz="900" b="1" kern="100" dirty="0">
                          <a:effectLst/>
                          <a:latin typeface="Georgia Pro" panose="02040502050405020303" pitchFamily="18" charset="0"/>
                          <a:ea typeface="Calibri" panose="020F0502020204030204" pitchFamily="34" charset="0"/>
                          <a:cs typeface="Times New Roman" panose="02020603050405020304" pitchFamily="18" charset="0"/>
                        </a:rPr>
                        <a:t>edie</a:t>
                      </a:r>
                      <a:endParaRPr lang="en-US" sz="11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85050929"/>
                  </a:ext>
                </a:extLst>
              </a:tr>
            </a:tbl>
          </a:graphicData>
        </a:graphic>
      </p:graphicFrame>
      <p:sp>
        <p:nvSpPr>
          <p:cNvPr id="3" name="TextBox 2">
            <a:extLst>
              <a:ext uri="{FF2B5EF4-FFF2-40B4-BE49-F238E27FC236}">
                <a16:creationId xmlns:a16="http://schemas.microsoft.com/office/drawing/2014/main" id="{42A0EF28-693D-C143-F0E5-8F60ACE8E44D}"/>
              </a:ext>
            </a:extLst>
          </p:cNvPr>
          <p:cNvSpPr txBox="1"/>
          <p:nvPr/>
        </p:nvSpPr>
        <p:spPr>
          <a:xfrm>
            <a:off x="223935" y="4683093"/>
            <a:ext cx="5029989" cy="1754326"/>
          </a:xfrm>
          <a:prstGeom prst="rect">
            <a:avLst/>
          </a:prstGeom>
          <a:noFill/>
        </p:spPr>
        <p:txBody>
          <a:bodyPr wrap="square" rtlCol="0">
            <a:spAutoFit/>
          </a:bodyPr>
          <a:lstStyle/>
          <a:p>
            <a:r>
              <a:rPr lang="en-US" sz="1000" dirty="0">
                <a:latin typeface="Georgia Pro" panose="02040502050405020303" pitchFamily="18" charset="0"/>
                <a:cs typeface="Times New Roman" panose="02020603050405020304" pitchFamily="18" charset="0"/>
              </a:rPr>
              <a:t>Legenda: </a:t>
            </a:r>
            <a:endParaRPr lang="ro-RO" sz="1000" dirty="0">
              <a:latin typeface="Georgia Pro" panose="02040502050405020303" pitchFamily="18" charset="0"/>
              <a:cs typeface="Times New Roman" panose="02020603050405020304" pitchFamily="18" charset="0"/>
            </a:endParaRPr>
          </a:p>
          <a:p>
            <a:r>
              <a:rPr lang="en-US" sz="1000" dirty="0">
                <a:latin typeface="Georgia Pro" panose="02040502050405020303" pitchFamily="18" charset="0"/>
                <a:cs typeface="Times New Roman" panose="02020603050405020304" pitchFamily="18" charset="0"/>
              </a:rPr>
              <a:t>B=stare ecologic</a:t>
            </a:r>
            <a:r>
              <a:rPr lang="ro-RO" sz="1000" dirty="0">
                <a:latin typeface="Georgia Pro" panose="02040502050405020303" pitchFamily="18" charset="0"/>
                <a:cs typeface="Times New Roman" panose="02020603050405020304" pitchFamily="18" charset="0"/>
              </a:rPr>
              <a:t>ă bună/potențial ecologic bun </a:t>
            </a:r>
          </a:p>
          <a:p>
            <a:r>
              <a:rPr lang="ro-RO" sz="1000" dirty="0">
                <a:latin typeface="Georgia Pro" panose="02040502050405020303" pitchFamily="18" charset="0"/>
                <a:cs typeface="Times New Roman" panose="02020603050405020304" pitchFamily="18" charset="0"/>
              </a:rPr>
              <a:t>M-stare ecologică moderată/potențial ecologic moderat</a:t>
            </a:r>
          </a:p>
          <a:p>
            <a:r>
              <a:rPr lang="ro-RO" sz="1000" dirty="0">
                <a:latin typeface="Georgia Pro" panose="02040502050405020303" pitchFamily="18" charset="0"/>
                <a:cs typeface="Times New Roman" panose="02020603050405020304" pitchFamily="18" charset="0"/>
              </a:rPr>
              <a:t>P = stare ecologică proastă </a:t>
            </a:r>
          </a:p>
          <a:p>
            <a:r>
              <a:rPr lang="ro-RO" sz="1000" dirty="0">
                <a:latin typeface="Georgia Pro" panose="02040502050405020303" pitchFamily="18" charset="0"/>
                <a:cs typeface="Times New Roman" panose="02020603050405020304" pitchFamily="18" charset="0"/>
              </a:rPr>
              <a:t>RW = Corp de apă natural râu</a:t>
            </a:r>
          </a:p>
          <a:p>
            <a:r>
              <a:rPr lang="ro-RO" sz="1000" dirty="0">
                <a:latin typeface="Georgia Pro" panose="02040502050405020303" pitchFamily="18" charset="0"/>
                <a:cs typeface="Times New Roman" panose="02020603050405020304" pitchFamily="18" charset="0"/>
              </a:rPr>
              <a:t>LW = Lac natural</a:t>
            </a:r>
          </a:p>
          <a:p>
            <a:r>
              <a:rPr lang="ro-RO" sz="1000" dirty="0">
                <a:latin typeface="Georgia Pro" panose="02040502050405020303" pitchFamily="18" charset="0"/>
                <a:cs typeface="Times New Roman" panose="02020603050405020304" pitchFamily="18" charset="0"/>
              </a:rPr>
              <a:t>HMWB-RW = Corp de apă puternic modificat râu</a:t>
            </a:r>
          </a:p>
          <a:p>
            <a:r>
              <a:rPr lang="ro-RO" sz="1000" dirty="0">
                <a:latin typeface="Georgia Pro" panose="02040502050405020303" pitchFamily="18" charset="0"/>
                <a:cs typeface="Times New Roman" panose="02020603050405020304" pitchFamily="18" charset="0"/>
              </a:rPr>
              <a:t>LA = lac de acumulare</a:t>
            </a:r>
          </a:p>
          <a:p>
            <a:r>
              <a:rPr lang="ro-RO" sz="1000" dirty="0">
                <a:latin typeface="Georgia Pro" panose="02040502050405020303" pitchFamily="18" charset="0"/>
                <a:cs typeface="Times New Roman" panose="02020603050405020304" pitchFamily="18" charset="0"/>
              </a:rPr>
              <a:t>AWB-RW = Corp de apă artificial </a:t>
            </a:r>
          </a:p>
          <a:p>
            <a:endParaRPr lang="en-US" dirty="0"/>
          </a:p>
        </p:txBody>
      </p:sp>
    </p:spTree>
    <p:extLst>
      <p:ext uri="{BB962C8B-B14F-4D97-AF65-F5344CB8AC3E}">
        <p14:creationId xmlns:p14="http://schemas.microsoft.com/office/powerpoint/2010/main" val="1071289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0F0771-1D5A-CD6D-8717-47BEBA06E1B9}"/>
              </a:ext>
            </a:extLst>
          </p:cNvPr>
          <p:cNvPicPr>
            <a:picLocks noChangeAspect="1"/>
          </p:cNvPicPr>
          <p:nvPr/>
        </p:nvPicPr>
        <p:blipFill>
          <a:blip r:embed="rId3"/>
          <a:stretch>
            <a:fillRect/>
          </a:stretch>
        </p:blipFill>
        <p:spPr>
          <a:xfrm>
            <a:off x="7943272" y="838137"/>
            <a:ext cx="4248728" cy="5511864"/>
          </a:xfrm>
          <a:prstGeom prst="rect">
            <a:avLst/>
          </a:prstGeom>
        </p:spPr>
      </p:pic>
      <p:sp>
        <p:nvSpPr>
          <p:cNvPr id="4" name="TextBox 3">
            <a:extLst>
              <a:ext uri="{FF2B5EF4-FFF2-40B4-BE49-F238E27FC236}">
                <a16:creationId xmlns:a16="http://schemas.microsoft.com/office/drawing/2014/main" id="{07EDEE3F-FE8D-3783-899E-F3ABBC00C646}"/>
              </a:ext>
            </a:extLst>
          </p:cNvPr>
          <p:cNvSpPr txBox="1"/>
          <p:nvPr/>
        </p:nvSpPr>
        <p:spPr>
          <a:xfrm>
            <a:off x="197717" y="676544"/>
            <a:ext cx="8207374" cy="436696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ro-RO"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Conform </a:t>
            </a:r>
            <a:r>
              <a:rPr lang="en-GB"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Raportului de sintez</a:t>
            </a:r>
            <a:r>
              <a:rPr lang="ro-RO"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ă a calității apei  din anul 2022, </a:t>
            </a: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corpul de apă </a:t>
            </a:r>
            <a:r>
              <a:rPr lang="ro-RO" altLang="en-US" sz="1700" b="1"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Sebeș – Baraj Nedeiu</a:t>
            </a:r>
            <a:r>
              <a:rPr lang="ro-RO"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 – conf. Mureș </a:t>
            </a:r>
            <a:r>
              <a:rPr lang="en-US" altLang="en-US" sz="1700" b="1"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RORW4-1-102_B5A </a:t>
            </a:r>
            <a:r>
              <a:rPr lang="ro-RO"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se încadrează în </a:t>
            </a:r>
            <a:r>
              <a:rPr lang="ro-RO" altLang="en-US" sz="1700" b="1"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starea chimică bună.</a:t>
            </a: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 </a:t>
            </a:r>
            <a:endParaRPr lang="ro-RO"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endParaRPr>
          </a:p>
          <a:p>
            <a:pPr marL="285750" indent="-285750" algn="just">
              <a:lnSpc>
                <a:spcPct val="150000"/>
              </a:lnSpc>
              <a:buFont typeface="Arial" panose="020B0604020202020204" pitchFamily="34" charset="0"/>
              <a:buChar char="•"/>
            </a:pP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Condițiile termice și de acidifiere sunt în potențial maxim.</a:t>
            </a:r>
          </a:p>
          <a:p>
            <a:pPr marL="285750" indent="-285750" algn="just">
              <a:lnSpc>
                <a:spcPct val="150000"/>
              </a:lnSpc>
              <a:buFont typeface="Arial" panose="020B0604020202020204" pitchFamily="34" charset="0"/>
              <a:buChar char="•"/>
            </a:pP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Oxigenarea, salinitatea și nutrienții sunt în potențial bun sau moderat.</a:t>
            </a:r>
          </a:p>
          <a:p>
            <a:pPr marL="285750" indent="-285750" algn="just">
              <a:lnSpc>
                <a:spcPct val="150000"/>
              </a:lnSpc>
              <a:buFont typeface="Arial" panose="020B0604020202020204" pitchFamily="34" charset="0"/>
              <a:buChar char="•"/>
            </a:pP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Poluanții specifici sunt prezenți în valori maxime.</a:t>
            </a:r>
          </a:p>
          <a:p>
            <a:pPr marL="285750" indent="-285750" algn="just">
              <a:lnSpc>
                <a:spcPct val="150000"/>
              </a:lnSpc>
              <a:buFont typeface="Arial" panose="020B0604020202020204" pitchFamily="34" charset="0"/>
              <a:buChar char="•"/>
            </a:pP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Evaluarea integrată indică o calitate moderată, influențată de factorii biologici și fizico-chimici.</a:t>
            </a:r>
          </a:p>
          <a:p>
            <a:pPr marL="285750" indent="-285750" algn="just">
              <a:lnSpc>
                <a:spcPct val="150000"/>
              </a:lnSpc>
              <a:buFont typeface="Arial" panose="020B0604020202020204" pitchFamily="34" charset="0"/>
              <a:buChar char="•"/>
            </a:pP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Presiunea exercitată de localitățile riverane contribuie la evaluarea calității apei.</a:t>
            </a:r>
          </a:p>
          <a:p>
            <a:pPr marL="285750" indent="-285750" algn="just">
              <a:lnSpc>
                <a:spcPct val="150000"/>
              </a:lnSpc>
              <a:buFont typeface="Arial" panose="020B0604020202020204" pitchFamily="34" charset="0"/>
              <a:buChar char="•"/>
            </a:pPr>
            <a:r>
              <a:rPr lang="en-US" altLang="en-US" sz="1700" b="1"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Starea chimică a apei nu a fost monitorizată </a:t>
            </a:r>
            <a:r>
              <a:rPr lang="ro-RO" altLang="en-US" sz="1700" b="1"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continuu</a:t>
            </a:r>
            <a:r>
              <a:rPr lang="en-US" altLang="en-US" sz="1700" dirty="0">
                <a:latin typeface="Times New Roman" panose="02020603050405020304" pitchFamily="18" charset="0"/>
                <a:ea typeface="Helvetica Neue" panose="020B0604020202020204" charset="0"/>
                <a:cs typeface="Times New Roman" panose="02020603050405020304" pitchFamily="18" charset="0"/>
                <a:sym typeface="Helvetica Neue" panose="020B0604020202020204" charset="0"/>
              </a:rPr>
              <a:t>, dar evaluările anterioare din perioadele 2010-2014 și 2017 au indicat o calitate bună.</a:t>
            </a:r>
            <a:endParaRPr lang="en-GB" sz="1700" dirty="0"/>
          </a:p>
        </p:txBody>
      </p:sp>
      <p:pic>
        <p:nvPicPr>
          <p:cNvPr id="13" name="Picture 12">
            <a:extLst>
              <a:ext uri="{FF2B5EF4-FFF2-40B4-BE49-F238E27FC236}">
                <a16:creationId xmlns:a16="http://schemas.microsoft.com/office/drawing/2014/main" id="{C90F3CCB-5FD8-A8B6-881E-579AA87C2E53}"/>
              </a:ext>
            </a:extLst>
          </p:cNvPr>
          <p:cNvPicPr>
            <a:picLocks noChangeAspect="1"/>
          </p:cNvPicPr>
          <p:nvPr/>
        </p:nvPicPr>
        <p:blipFill>
          <a:blip r:embed="rId4"/>
          <a:stretch>
            <a:fillRect/>
          </a:stretch>
        </p:blipFill>
        <p:spPr>
          <a:xfrm>
            <a:off x="485690" y="5144655"/>
            <a:ext cx="7476056" cy="1293090"/>
          </a:xfrm>
          <a:prstGeom prst="rect">
            <a:avLst/>
          </a:prstGeom>
        </p:spPr>
      </p:pic>
      <p:sp>
        <p:nvSpPr>
          <p:cNvPr id="15" name="TextBox 14">
            <a:extLst>
              <a:ext uri="{FF2B5EF4-FFF2-40B4-BE49-F238E27FC236}">
                <a16:creationId xmlns:a16="http://schemas.microsoft.com/office/drawing/2014/main" id="{2CE5443D-1272-F86B-B980-1D8192C4965C}"/>
              </a:ext>
            </a:extLst>
          </p:cNvPr>
          <p:cNvSpPr txBox="1"/>
          <p:nvPr/>
        </p:nvSpPr>
        <p:spPr>
          <a:xfrm>
            <a:off x="0" y="6596390"/>
            <a:ext cx="7666182" cy="261610"/>
          </a:xfrm>
          <a:prstGeom prst="rect">
            <a:avLst/>
          </a:prstGeom>
          <a:noFill/>
        </p:spPr>
        <p:txBody>
          <a:bodyPr wrap="square">
            <a:spAutoFit/>
          </a:bodyPr>
          <a:lstStyle/>
          <a:p>
            <a:r>
              <a:rPr lang="en-GB" sz="1100" dirty="0"/>
              <a:t>Sursa: </a:t>
            </a:r>
            <a:r>
              <a:rPr lang="en-GB" sz="1100" dirty="0">
                <a:hlinkClick r:id="rId5"/>
              </a:rPr>
              <a:t>http://mures.rowater.ro/wp-content/uploads/2023/08/Sinteza-Calitatii-Apelor-din-BH-Mures-in-2022.pdf</a:t>
            </a:r>
            <a:endParaRPr lang="en-GB" sz="1100" dirty="0"/>
          </a:p>
        </p:txBody>
      </p:sp>
      <p:sp>
        <p:nvSpPr>
          <p:cNvPr id="16" name="TextBox 15">
            <a:extLst>
              <a:ext uri="{FF2B5EF4-FFF2-40B4-BE49-F238E27FC236}">
                <a16:creationId xmlns:a16="http://schemas.microsoft.com/office/drawing/2014/main" id="{ADDDAD7D-C0CF-84AD-F1CD-2B9A0C5E3BB1}"/>
              </a:ext>
            </a:extLst>
          </p:cNvPr>
          <p:cNvSpPr txBox="1"/>
          <p:nvPr/>
        </p:nvSpPr>
        <p:spPr>
          <a:xfrm>
            <a:off x="549275" y="290478"/>
            <a:ext cx="9472180" cy="461665"/>
          </a:xfrm>
          <a:prstGeom prst="rect">
            <a:avLst/>
          </a:prstGeom>
          <a:noFill/>
        </p:spPr>
        <p:txBody>
          <a:bodyPr wrap="square" rtlCol="0">
            <a:spAutoFit/>
          </a:bodyPr>
          <a:lstStyle/>
          <a:p>
            <a:r>
              <a:rPr lang="ro-RO" sz="2400" b="1" dirty="0">
                <a:solidFill>
                  <a:srgbClr val="002060"/>
                </a:solidFill>
              </a:rPr>
              <a:t>Starea actuală a corpului de apă investigat</a:t>
            </a:r>
            <a:r>
              <a:rPr lang="ro-RO" altLang="en-US" sz="2400" b="1" dirty="0">
                <a:solidFill>
                  <a:srgbClr val="002060"/>
                </a:solidFill>
                <a:ea typeface="Helvetica Neue" panose="020B0604020202020204" charset="0"/>
                <a:cs typeface="Times New Roman" panose="02020603050405020304" pitchFamily="18" charset="0"/>
                <a:sym typeface="Helvetica Neue" panose="020B0604020202020204" charset="0"/>
              </a:rPr>
              <a:t> Sebeș – Baraj Nedeiu</a:t>
            </a:r>
            <a:r>
              <a:rPr lang="ro-RO" altLang="en-US" sz="2400" dirty="0">
                <a:solidFill>
                  <a:srgbClr val="002060"/>
                </a:solidFill>
                <a:ea typeface="Helvetica Neue" panose="020B0604020202020204" charset="0"/>
                <a:cs typeface="Times New Roman" panose="02020603050405020304" pitchFamily="18" charset="0"/>
                <a:sym typeface="Helvetica Neue" panose="020B0604020202020204" charset="0"/>
              </a:rPr>
              <a:t> </a:t>
            </a:r>
            <a:endParaRPr lang="en-GB" sz="2400" b="1" dirty="0">
              <a:solidFill>
                <a:srgbClr val="002060"/>
              </a:solidFill>
            </a:endParaRPr>
          </a:p>
        </p:txBody>
      </p:sp>
      <p:sp>
        <p:nvSpPr>
          <p:cNvPr id="7" name="TextBox 6">
            <a:extLst>
              <a:ext uri="{FF2B5EF4-FFF2-40B4-BE49-F238E27FC236}">
                <a16:creationId xmlns:a16="http://schemas.microsoft.com/office/drawing/2014/main" id="{007DDEA8-AFF8-5638-4039-46771E106D44}"/>
              </a:ext>
            </a:extLst>
          </p:cNvPr>
          <p:cNvSpPr txBox="1"/>
          <p:nvPr/>
        </p:nvSpPr>
        <p:spPr>
          <a:xfrm>
            <a:off x="7887854" y="6267025"/>
            <a:ext cx="4221019" cy="761747"/>
          </a:xfrm>
          <a:prstGeom prst="rect">
            <a:avLst/>
          </a:prstGeom>
          <a:noFill/>
        </p:spPr>
        <p:txBody>
          <a:bodyPr wrap="square">
            <a:spAutoFit/>
          </a:bodyPr>
          <a:lstStyle/>
          <a:p>
            <a:pPr algn="r"/>
            <a:r>
              <a:rPr lang="ro-RO" sz="1050" dirty="0">
                <a:hlinkClick r:id="rId6"/>
              </a:rPr>
              <a:t>Sursa</a:t>
            </a:r>
            <a:r>
              <a:rPr lang="en-US" sz="1050" dirty="0">
                <a:hlinkClick r:id="rId6"/>
              </a:rPr>
              <a:t>: https://portal-gis.rowater.ro/portal/apps/webappviewer/index.html?id=3ebf86485e7d40d09612112b23315f7e</a:t>
            </a:r>
            <a:endParaRPr lang="ro-RO" sz="1050" dirty="0"/>
          </a:p>
          <a:p>
            <a:pPr algn="r"/>
            <a:endParaRPr lang="en-US"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7C385-2DEC-017D-7176-EFB3C8ED7451}"/>
              </a:ext>
            </a:extLst>
          </p:cNvPr>
          <p:cNvSpPr>
            <a:spLocks noGrp="1"/>
          </p:cNvSpPr>
          <p:nvPr>
            <p:ph type="title"/>
          </p:nvPr>
        </p:nvSpPr>
        <p:spPr>
          <a:xfrm>
            <a:off x="1435474" y="604045"/>
            <a:ext cx="7886700" cy="400050"/>
          </a:xfrm>
        </p:spPr>
        <p:txBody>
          <a:bodyPr>
            <a:noAutofit/>
          </a:bodyPr>
          <a:lstStyle/>
          <a:p>
            <a:pPr>
              <a:defRPr/>
            </a:pPr>
            <a:r>
              <a:rPr lang="en-US" sz="4800" b="1" dirty="0">
                <a:solidFill>
                  <a:schemeClr val="accent1"/>
                </a:solidFill>
                <a:latin typeface="Times New Roman" panose="02020603050405020304" pitchFamily="18" charset="0"/>
                <a:cs typeface="Times New Roman" panose="02020603050405020304" pitchFamily="18" charset="0"/>
              </a:rPr>
              <a:t> </a:t>
            </a:r>
            <a:r>
              <a:rPr lang="en-US" sz="2000" b="1" dirty="0">
                <a:solidFill>
                  <a:schemeClr val="accent5">
                    <a:lumMod val="50000"/>
                  </a:schemeClr>
                </a:solidFill>
                <a:latin typeface="Times New Roman" panose="02020603050405020304" pitchFamily="18" charset="0"/>
                <a:cs typeface="Times New Roman" panose="02020603050405020304" pitchFamily="18" charset="0"/>
              </a:rPr>
              <a:t>Sursele </a:t>
            </a:r>
            <a:r>
              <a:rPr lang="ro-RO" sz="2000" b="1" dirty="0">
                <a:solidFill>
                  <a:schemeClr val="accent5">
                    <a:lumMod val="50000"/>
                  </a:schemeClr>
                </a:solidFill>
                <a:latin typeface="Times New Roman" panose="02020603050405020304" pitchFamily="18" charset="0"/>
                <a:cs typeface="Times New Roman" panose="02020603050405020304" pitchFamily="18" charset="0"/>
              </a:rPr>
              <a:t>potențiale </a:t>
            </a:r>
            <a:r>
              <a:rPr lang="en-US" sz="2000" b="1" dirty="0">
                <a:solidFill>
                  <a:schemeClr val="accent5">
                    <a:lumMod val="50000"/>
                  </a:schemeClr>
                </a:solidFill>
                <a:latin typeface="Times New Roman" panose="02020603050405020304" pitchFamily="18" charset="0"/>
                <a:cs typeface="Times New Roman" panose="02020603050405020304" pitchFamily="18" charset="0"/>
              </a:rPr>
              <a:t>de poluare </a:t>
            </a:r>
            <a:r>
              <a:rPr lang="ro-RO" sz="2000" b="1" dirty="0">
                <a:solidFill>
                  <a:schemeClr val="accent5">
                    <a:lumMod val="50000"/>
                  </a:schemeClr>
                </a:solidFill>
                <a:latin typeface="Times New Roman" panose="02020603050405020304" pitchFamily="18" charset="0"/>
                <a:cs typeface="Times New Roman" panose="02020603050405020304" pitchFamily="18" charset="0"/>
              </a:rPr>
              <a:t>ale râului Sebeș: </a:t>
            </a:r>
            <a:endParaRPr lang="en-US" sz="20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3555" name="TextBox 5">
            <a:extLst>
              <a:ext uri="{FF2B5EF4-FFF2-40B4-BE49-F238E27FC236}">
                <a16:creationId xmlns:a16="http://schemas.microsoft.com/office/drawing/2014/main" id="{68CE9046-4B59-7CCC-1837-468340CB63BB}"/>
              </a:ext>
            </a:extLst>
          </p:cNvPr>
          <p:cNvSpPr txBox="1">
            <a:spLocks noChangeArrowheads="1"/>
          </p:cNvSpPr>
          <p:nvPr/>
        </p:nvSpPr>
        <p:spPr bwMode="auto">
          <a:xfrm>
            <a:off x="8475663" y="3167064"/>
            <a:ext cx="2697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ro-RO" altLang="en-US" sz="1100" dirty="0">
                <a:latin typeface="Times New Roman" panose="02020603050405020304" pitchFamily="18" charset="0"/>
                <a:cs typeface="Times New Roman" panose="02020603050405020304" pitchFamily="18" charset="0"/>
                <a:hlinkClick r:id="rId2"/>
              </a:rPr>
              <a:t>Sursa</a:t>
            </a:r>
            <a:r>
              <a:rPr lang="en-US" altLang="en-US" sz="1100" dirty="0">
                <a:latin typeface="Times New Roman" panose="02020603050405020304" pitchFamily="18" charset="0"/>
                <a:cs typeface="Times New Roman" panose="02020603050405020304" pitchFamily="18" charset="0"/>
                <a:hlinkClick r:id="rId2"/>
              </a:rPr>
              <a:t>: https://alba24.ro.html</a:t>
            </a:r>
            <a:endParaRPr lang="en-US" altLang="en-US" sz="1100" dirty="0">
              <a:latin typeface="Times New Roman" panose="02020603050405020304" pitchFamily="18" charset="0"/>
              <a:cs typeface="Times New Roman" panose="02020603050405020304" pitchFamily="18" charset="0"/>
            </a:endParaRPr>
          </a:p>
        </p:txBody>
      </p:sp>
      <p:pic>
        <p:nvPicPr>
          <p:cNvPr id="23556" name="Picture 3">
            <a:extLst>
              <a:ext uri="{FF2B5EF4-FFF2-40B4-BE49-F238E27FC236}">
                <a16:creationId xmlns:a16="http://schemas.microsoft.com/office/drawing/2014/main" id="{E6FB10AE-8D17-BC55-B756-5C983D748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175" y="1253677"/>
            <a:ext cx="2529354" cy="187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a:extLst>
              <a:ext uri="{FF2B5EF4-FFF2-40B4-BE49-F238E27FC236}">
                <a16:creationId xmlns:a16="http://schemas.microsoft.com/office/drawing/2014/main" id="{7456434D-9AEE-5F2B-328E-8AD1CF43E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4175" y="3429001"/>
            <a:ext cx="2529354"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F5063B33-50E2-B166-B01D-ADE01D05376B}"/>
              </a:ext>
            </a:extLst>
          </p:cNvPr>
          <p:cNvGraphicFramePr>
            <a:graphicFrameLocks noGrp="1"/>
          </p:cNvGraphicFramePr>
          <p:nvPr>
            <p:extLst>
              <p:ext uri="{D42A27DB-BD31-4B8C-83A1-F6EECF244321}">
                <p14:modId xmlns:p14="http://schemas.microsoft.com/office/powerpoint/2010/main" val="941431897"/>
              </p:ext>
            </p:extLst>
          </p:nvPr>
        </p:nvGraphicFramePr>
        <p:xfrm>
          <a:off x="941294" y="1290918"/>
          <a:ext cx="6589060" cy="5259332"/>
        </p:xfrm>
        <a:graphic>
          <a:graphicData uri="http://schemas.openxmlformats.org/drawingml/2006/table">
            <a:tbl>
              <a:tblPr/>
              <a:tblGrid>
                <a:gridCol w="2196353">
                  <a:extLst>
                    <a:ext uri="{9D8B030D-6E8A-4147-A177-3AD203B41FA5}">
                      <a16:colId xmlns:a16="http://schemas.microsoft.com/office/drawing/2014/main" val="20000"/>
                    </a:ext>
                  </a:extLst>
                </a:gridCol>
                <a:gridCol w="2196354">
                  <a:extLst>
                    <a:ext uri="{9D8B030D-6E8A-4147-A177-3AD203B41FA5}">
                      <a16:colId xmlns:a16="http://schemas.microsoft.com/office/drawing/2014/main" val="20001"/>
                    </a:ext>
                  </a:extLst>
                </a:gridCol>
                <a:gridCol w="2196353">
                  <a:extLst>
                    <a:ext uri="{9D8B030D-6E8A-4147-A177-3AD203B41FA5}">
                      <a16:colId xmlns:a16="http://schemas.microsoft.com/office/drawing/2014/main" val="20002"/>
                    </a:ext>
                  </a:extLst>
                </a:gridCol>
              </a:tblGrid>
              <a:tr h="88082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6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Potențială sursă de poluare</a:t>
                      </a:r>
                      <a:endPar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6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Substanțe chimice de risc</a:t>
                      </a:r>
                      <a:endPar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6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Riscuri</a:t>
                      </a:r>
                      <a:endParaRPr kumimoji="0" lang="en-US" altLang="en-US" sz="1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71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Fabrici de procesare a cărnii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Apele uzate neepurate, nitrați, fosfați, bacterii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Contaminarea microbiologică, eutrofizarea</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9360">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Fabrici de industrie chimică</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Metale grele (mercur, plumb, cadmiu), compuși organici volatili (COV), acizi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Toxicitate pentru viața acvatică, risc pentru sănătatea umană</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71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Ferme agricole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Pesticide, fertilizatori, nitrați, fosfați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Eutrofizarea, contaminarea solului și a apei subterane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77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Stații de epurare a apelor uzate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Apele uzate neepurate (în caz de defecțiuni sau supraîncărcare)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Contaminarea microbiologică, eutrofizarea</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77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Depozite de deșeuri menajere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Metale grele, toxine, bacterii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Contaminarea solului și a apei subterane, risc pentru sănătatea umană</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71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Fabrici industria lemnului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Rumeguș, substanțe chimice utilizate în prelucrarea lemnului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Contaminarea apei, impactul asupra habitatelor acvatice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71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Hidrocentrale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Sedimente, modificări ale fluxului de apă</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Impactul asupra habitatelor acvatice, migrația peștilor</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71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Transport</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Hidrocarburi, scurgeri de ulei, anvelope uzate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Contaminarea apei, impactul asupra vieții acvatice</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47768">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1"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Turism</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Deșeuri solide, ape uzate neepurate, poluare fonică</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914400" rtl="0" eaLnBrk="1" fontAlgn="base" latinLnBrk="0" hangingPunct="1">
                        <a:lnSpc>
                          <a:spcPct val="107000"/>
                        </a:lnSpc>
                        <a:spcBef>
                          <a:spcPct val="0"/>
                        </a:spcBef>
                        <a:spcAft>
                          <a:spcPts val="800"/>
                        </a:spcAft>
                        <a:buClr>
                          <a:srgbClr val="000000"/>
                        </a:buClr>
                        <a:buSzTx/>
                        <a:buFont typeface="Arial" panose="020B0604020202020204" pitchFamily="34" charset="0"/>
                        <a:buNone/>
                        <a:tabLst/>
                      </a:pPr>
                      <a:r>
                        <a:rPr kumimoji="0" lang="en-US" altLang="en-US" sz="1100" b="0" i="0" u="none" strike="noStrike" cap="none" normalizeH="0" baseline="0" dirty="0">
                          <a:ln>
                            <a:noFill/>
                          </a:ln>
                          <a:solidFill>
                            <a:srgbClr val="000000"/>
                          </a:solidFill>
                          <a:effectLst/>
                          <a:latin typeface="Arial" panose="020B0604020202020204" pitchFamily="34" charset="0"/>
                          <a:cs typeface="Times New Roman" panose="02020603050405020304" pitchFamily="18" charset="0"/>
                          <a:sym typeface="Arial" panose="020B0604020202020204" pitchFamily="34" charset="0"/>
                        </a:rPr>
                        <a:t>Impactul asupra habitatelor naturale, deteriorarea calității apei</a:t>
                      </a:r>
                      <a:endParaRPr kumimoji="0" lang="en-US" altLang="en-US" sz="105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sym typeface="Arial" panose="020B0604020202020204" pitchFamily="34" charset="0"/>
                      </a:endParaRPr>
                    </a:p>
                  </a:txBody>
                  <a:tcPr marL="56898" marR="5689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23604" name="TextBox 5">
            <a:extLst>
              <a:ext uri="{FF2B5EF4-FFF2-40B4-BE49-F238E27FC236}">
                <a16:creationId xmlns:a16="http://schemas.microsoft.com/office/drawing/2014/main" id="{C6B37E64-2F63-B1EE-D197-5D82AA49D556}"/>
              </a:ext>
            </a:extLst>
          </p:cNvPr>
          <p:cNvSpPr txBox="1">
            <a:spLocks noChangeArrowheads="1"/>
          </p:cNvSpPr>
          <p:nvPr/>
        </p:nvSpPr>
        <p:spPr bwMode="auto">
          <a:xfrm>
            <a:off x="8779902" y="6492317"/>
            <a:ext cx="26971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100" dirty="0">
                <a:latin typeface="Times New Roman" panose="02020603050405020304" pitchFamily="18" charset="0"/>
                <a:cs typeface="Times New Roman" panose="02020603050405020304" pitchFamily="18" charset="0"/>
                <a:hlinkClick r:id="rId2"/>
              </a:rPr>
              <a:t>Sursa: fotografie proprie</a:t>
            </a:r>
            <a:endParaRPr lang="en-US" altLang="en-US" sz="11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2323</TotalTime>
  <Words>1705</Words>
  <Application>Microsoft Office PowerPoint</Application>
  <PresentationFormat>Widescreen</PresentationFormat>
  <Paragraphs>229</Paragraphs>
  <Slides>17</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Aptos</vt:lpstr>
      <vt:lpstr>Aral</vt:lpstr>
      <vt:lpstr>Arial</vt:lpstr>
      <vt:lpstr>Arial Black</vt:lpstr>
      <vt:lpstr>Calibri</vt:lpstr>
      <vt:lpstr>Calibri Light</vt:lpstr>
      <vt:lpstr>Georgia Pro</vt:lpstr>
      <vt:lpstr>Helvetica Neue</vt:lpstr>
      <vt:lpstr>Lucida Bright</vt:lpstr>
      <vt:lpstr>Secular One</vt:lpstr>
      <vt:lpstr>Times New Roman</vt:lpstr>
      <vt:lpstr>Wingdings</vt:lpstr>
      <vt:lpstr>Office Theme</vt:lpstr>
      <vt:lpstr>IMPACTUL ANTROPIC ȘI NATURAL ASUPRA     CALITĂȚII APEI: O PRIVIRE PRELIMINARĂ ASUPRA RÂULUI SEBEȘ</vt:lpstr>
      <vt:lpstr>Importanța temei</vt:lpstr>
      <vt:lpstr>PowerPoint Presentation</vt:lpstr>
      <vt:lpstr>PowerPoint Presentation</vt:lpstr>
      <vt:lpstr>PowerPoint Presentation</vt:lpstr>
      <vt:lpstr>PowerPoint Presentation</vt:lpstr>
      <vt:lpstr>PowerPoint Presentation</vt:lpstr>
      <vt:lpstr>PowerPoint Presentation</vt:lpstr>
      <vt:lpstr> Sursele potențiale de poluare ale râului Sebeș: </vt:lpstr>
      <vt:lpstr>Activitățile studiului </vt:lpstr>
      <vt:lpstr>PowerPoint Presentation</vt:lpstr>
      <vt:lpstr>PowerPoint Presentation</vt:lpstr>
      <vt:lpstr>PowerPoint Presentation</vt:lpstr>
      <vt:lpstr>PowerPoint Presentation</vt:lpstr>
      <vt:lpstr>Indicatori ai regimului de oxigen</vt:lpstr>
      <vt:lpstr>Bibliografie selectivă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XGEN</dc:title>
  <dc:creator>Ionut Balanean</dc:creator>
  <cp:lastModifiedBy>Vecerdea Petronela</cp:lastModifiedBy>
  <cp:revision>16</cp:revision>
  <dcterms:created xsi:type="dcterms:W3CDTF">2022-11-16T09:30:41Z</dcterms:created>
  <dcterms:modified xsi:type="dcterms:W3CDTF">2024-05-19T11:32:18Z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58b62f-6f94-46bd-8089-18e64b0a9abb_Enabled">
    <vt:lpwstr>true</vt:lpwstr>
  </property>
  <property fmtid="{D5CDD505-2E9C-101B-9397-08002B2CF9AE}" pid="3" name="MSIP_Label_5b58b62f-6f94-46bd-8089-18e64b0a9abb_SetDate">
    <vt:lpwstr>2023-10-27T07:10:01Z</vt:lpwstr>
  </property>
  <property fmtid="{D5CDD505-2E9C-101B-9397-08002B2CF9AE}" pid="4" name="MSIP_Label_5b58b62f-6f94-46bd-8089-18e64b0a9abb_Method">
    <vt:lpwstr>Standard</vt:lpwstr>
  </property>
  <property fmtid="{D5CDD505-2E9C-101B-9397-08002B2CF9AE}" pid="5" name="MSIP_Label_5b58b62f-6f94-46bd-8089-18e64b0a9abb_Name">
    <vt:lpwstr>defa4170-0d19-0005-0004-bc88714345d2</vt:lpwstr>
  </property>
  <property fmtid="{D5CDD505-2E9C-101B-9397-08002B2CF9AE}" pid="6" name="MSIP_Label_5b58b62f-6f94-46bd-8089-18e64b0a9abb_SiteId">
    <vt:lpwstr>a6eb79fa-c4a9-4cce-818d-b85274d15305</vt:lpwstr>
  </property>
  <property fmtid="{D5CDD505-2E9C-101B-9397-08002B2CF9AE}" pid="7" name="MSIP_Label_5b58b62f-6f94-46bd-8089-18e64b0a9abb_ActionId">
    <vt:lpwstr>2cd14b58-11e0-4307-8785-27378c20c99b</vt:lpwstr>
  </property>
  <property fmtid="{D5CDD505-2E9C-101B-9397-08002B2CF9AE}" pid="8" name="MSIP_Label_5b58b62f-6f94-46bd-8089-18e64b0a9abb_ContentBits">
    <vt:lpwstr>0</vt:lpwstr>
  </property>
</Properties>
</file>