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eta Farcas" userId="3b6cb7b80ddbd5c7" providerId="LiveId" clId="{D0E8F1EA-924C-4C97-BCE9-9369242A84EF}"/>
    <pc:docChg chg="custSel addSld modSld sldOrd">
      <pc:chgData name="Aneta Farcas" userId="3b6cb7b80ddbd5c7" providerId="LiveId" clId="{D0E8F1EA-924C-4C97-BCE9-9369242A84EF}" dt="2024-05-20T15:26:03.559" v="2451" actId="20577"/>
      <pc:docMkLst>
        <pc:docMk/>
      </pc:docMkLst>
      <pc:sldChg chg="modSp mod">
        <pc:chgData name="Aneta Farcas" userId="3b6cb7b80ddbd5c7" providerId="LiveId" clId="{D0E8F1EA-924C-4C97-BCE9-9369242A84EF}" dt="2024-05-20T15:26:03.559" v="2451" actId="20577"/>
        <pc:sldMkLst>
          <pc:docMk/>
          <pc:sldMk cId="3211116105" sldId="256"/>
        </pc:sldMkLst>
        <pc:spChg chg="mod">
          <ac:chgData name="Aneta Farcas" userId="3b6cb7b80ddbd5c7" providerId="LiveId" clId="{D0E8F1EA-924C-4C97-BCE9-9369242A84EF}" dt="2024-05-16T16:31:20.544" v="45" actId="14100"/>
          <ac:spMkLst>
            <pc:docMk/>
            <pc:sldMk cId="3211116105" sldId="256"/>
            <ac:spMk id="2" creationId="{08226994-1CA3-A39D-4FDE-D835BC5851F4}"/>
          </ac:spMkLst>
        </pc:spChg>
        <pc:spChg chg="mod">
          <ac:chgData name="Aneta Farcas" userId="3b6cb7b80ddbd5c7" providerId="LiveId" clId="{D0E8F1EA-924C-4C97-BCE9-9369242A84EF}" dt="2024-05-20T15:26:03.559" v="2451" actId="20577"/>
          <ac:spMkLst>
            <pc:docMk/>
            <pc:sldMk cId="3211116105" sldId="256"/>
            <ac:spMk id="3" creationId="{B12F05B2-EF03-DBB5-4446-A81ABE5970EE}"/>
          </ac:spMkLst>
        </pc:spChg>
      </pc:sldChg>
      <pc:sldChg chg="modSp mod">
        <pc:chgData name="Aneta Farcas" userId="3b6cb7b80ddbd5c7" providerId="LiveId" clId="{D0E8F1EA-924C-4C97-BCE9-9369242A84EF}" dt="2024-05-17T09:59:08.775" v="1654" actId="20577"/>
        <pc:sldMkLst>
          <pc:docMk/>
          <pc:sldMk cId="4274069830" sldId="257"/>
        </pc:sldMkLst>
        <pc:spChg chg="mod">
          <ac:chgData name="Aneta Farcas" userId="3b6cb7b80ddbd5c7" providerId="LiveId" clId="{D0E8F1EA-924C-4C97-BCE9-9369242A84EF}" dt="2024-05-17T04:49:24.670" v="978" actId="122"/>
          <ac:spMkLst>
            <pc:docMk/>
            <pc:sldMk cId="4274069830" sldId="257"/>
            <ac:spMk id="2" creationId="{C463A089-89BD-3474-63FA-0AC6C91C8865}"/>
          </ac:spMkLst>
        </pc:spChg>
        <pc:spChg chg="mod">
          <ac:chgData name="Aneta Farcas" userId="3b6cb7b80ddbd5c7" providerId="LiveId" clId="{D0E8F1EA-924C-4C97-BCE9-9369242A84EF}" dt="2024-05-17T09:59:08.775" v="1654" actId="20577"/>
          <ac:spMkLst>
            <pc:docMk/>
            <pc:sldMk cId="4274069830" sldId="257"/>
            <ac:spMk id="3" creationId="{FCFEA67F-C5CB-8067-14B5-CEADF7368E0A}"/>
          </ac:spMkLst>
        </pc:spChg>
      </pc:sldChg>
      <pc:sldChg chg="addSp delSp modSp mod modClrScheme chgLayout">
        <pc:chgData name="Aneta Farcas" userId="3b6cb7b80ddbd5c7" providerId="LiveId" clId="{D0E8F1EA-924C-4C97-BCE9-9369242A84EF}" dt="2024-05-17T10:09:13.833" v="1950" actId="20577"/>
        <pc:sldMkLst>
          <pc:docMk/>
          <pc:sldMk cId="124151350" sldId="258"/>
        </pc:sldMkLst>
        <pc:spChg chg="add mod ord">
          <ac:chgData name="Aneta Farcas" userId="3b6cb7b80ddbd5c7" providerId="LiveId" clId="{D0E8F1EA-924C-4C97-BCE9-9369242A84EF}" dt="2024-05-17T10:09:13.833" v="1950" actId="20577"/>
          <ac:spMkLst>
            <pc:docMk/>
            <pc:sldMk cId="124151350" sldId="258"/>
            <ac:spMk id="2" creationId="{B4C3DEC6-6C9F-4A0E-A022-2F5F418157FA}"/>
          </ac:spMkLst>
        </pc:spChg>
        <pc:spChg chg="add mod ord">
          <ac:chgData name="Aneta Farcas" userId="3b6cb7b80ddbd5c7" providerId="LiveId" clId="{D0E8F1EA-924C-4C97-BCE9-9369242A84EF}" dt="2024-05-16T17:26:08.411" v="360" actId="20577"/>
          <ac:spMkLst>
            <pc:docMk/>
            <pc:sldMk cId="124151350" sldId="258"/>
            <ac:spMk id="3" creationId="{25F815E0-7DC4-47BE-B5AE-FAC4AB495ED6}"/>
          </ac:spMkLst>
        </pc:spChg>
        <pc:spChg chg="mod ord">
          <ac:chgData name="Aneta Farcas" userId="3b6cb7b80ddbd5c7" providerId="LiveId" clId="{D0E8F1EA-924C-4C97-BCE9-9369242A84EF}" dt="2024-05-16T17:23:06.821" v="134" actId="700"/>
          <ac:spMkLst>
            <pc:docMk/>
            <pc:sldMk cId="124151350" sldId="258"/>
            <ac:spMk id="4" creationId="{AD91327D-D14C-4AAD-D45A-46A6D42A884E}"/>
          </ac:spMkLst>
        </pc:spChg>
        <pc:spChg chg="del mod ord">
          <ac:chgData name="Aneta Farcas" userId="3b6cb7b80ddbd5c7" providerId="LiveId" clId="{D0E8F1EA-924C-4C97-BCE9-9369242A84EF}" dt="2024-05-16T17:23:06.821" v="134" actId="700"/>
          <ac:spMkLst>
            <pc:docMk/>
            <pc:sldMk cId="124151350" sldId="258"/>
            <ac:spMk id="5" creationId="{A853AD99-FEA1-8B05-841E-BD5AD2500660}"/>
          </ac:spMkLst>
        </pc:spChg>
        <pc:spChg chg="del mod ord">
          <ac:chgData name="Aneta Farcas" userId="3b6cb7b80ddbd5c7" providerId="LiveId" clId="{D0E8F1EA-924C-4C97-BCE9-9369242A84EF}" dt="2024-05-16T17:23:06.821" v="134" actId="700"/>
          <ac:spMkLst>
            <pc:docMk/>
            <pc:sldMk cId="124151350" sldId="258"/>
            <ac:spMk id="6" creationId="{35374DF9-4FA5-4455-3BCE-2D5D97454240}"/>
          </ac:spMkLst>
        </pc:spChg>
        <pc:spChg chg="del">
          <ac:chgData name="Aneta Farcas" userId="3b6cb7b80ddbd5c7" providerId="LiveId" clId="{D0E8F1EA-924C-4C97-BCE9-9369242A84EF}" dt="2024-05-16T17:23:06.821" v="134" actId="700"/>
          <ac:spMkLst>
            <pc:docMk/>
            <pc:sldMk cId="124151350" sldId="258"/>
            <ac:spMk id="7" creationId="{6F21CC89-7157-44A9-917C-647FA1F731C7}"/>
          </ac:spMkLst>
        </pc:spChg>
      </pc:sldChg>
      <pc:sldChg chg="addSp delSp modSp mod ord modClrScheme chgLayout">
        <pc:chgData name="Aneta Farcas" userId="3b6cb7b80ddbd5c7" providerId="LiveId" clId="{D0E8F1EA-924C-4C97-BCE9-9369242A84EF}" dt="2024-05-17T04:49:09.980" v="976" actId="122"/>
        <pc:sldMkLst>
          <pc:docMk/>
          <pc:sldMk cId="1357033518" sldId="259"/>
        </pc:sldMkLst>
        <pc:spChg chg="add mod ord">
          <ac:chgData name="Aneta Farcas" userId="3b6cb7b80ddbd5c7" providerId="LiveId" clId="{D0E8F1EA-924C-4C97-BCE9-9369242A84EF}" dt="2024-05-17T04:49:09.980" v="976" actId="122"/>
          <ac:spMkLst>
            <pc:docMk/>
            <pc:sldMk cId="1357033518" sldId="259"/>
            <ac:spMk id="2" creationId="{A7444EB6-91DC-4272-A83B-6F9819972E70}"/>
          </ac:spMkLst>
        </pc:spChg>
        <pc:spChg chg="add mod ord">
          <ac:chgData name="Aneta Farcas" userId="3b6cb7b80ddbd5c7" providerId="LiveId" clId="{D0E8F1EA-924C-4C97-BCE9-9369242A84EF}" dt="2024-05-16T17:32:12.607" v="970" actId="20577"/>
          <ac:spMkLst>
            <pc:docMk/>
            <pc:sldMk cId="1357033518" sldId="259"/>
            <ac:spMk id="3" creationId="{CB18F870-1A07-4C08-AA8B-FB974F489CB4}"/>
          </ac:spMkLst>
        </pc:spChg>
        <pc:spChg chg="mod ord">
          <ac:chgData name="Aneta Farcas" userId="3b6cb7b80ddbd5c7" providerId="LiveId" clId="{D0E8F1EA-924C-4C97-BCE9-9369242A84EF}" dt="2024-05-16T17:23:12.417" v="135" actId="700"/>
          <ac:spMkLst>
            <pc:docMk/>
            <pc:sldMk cId="1357033518" sldId="259"/>
            <ac:spMk id="4" creationId="{74F41C76-624D-0489-9425-CCC83078849B}"/>
          </ac:spMkLst>
        </pc:spChg>
        <pc:spChg chg="del mod ord">
          <ac:chgData name="Aneta Farcas" userId="3b6cb7b80ddbd5c7" providerId="LiveId" clId="{D0E8F1EA-924C-4C97-BCE9-9369242A84EF}" dt="2024-05-16T17:23:12.417" v="135" actId="700"/>
          <ac:spMkLst>
            <pc:docMk/>
            <pc:sldMk cId="1357033518" sldId="259"/>
            <ac:spMk id="5" creationId="{0C073BB5-1E80-C3BC-10B8-50C20922EF1D}"/>
          </ac:spMkLst>
        </pc:spChg>
        <pc:spChg chg="del">
          <ac:chgData name="Aneta Farcas" userId="3b6cb7b80ddbd5c7" providerId="LiveId" clId="{D0E8F1EA-924C-4C97-BCE9-9369242A84EF}" dt="2024-05-16T17:23:12.417" v="135" actId="700"/>
          <ac:spMkLst>
            <pc:docMk/>
            <pc:sldMk cId="1357033518" sldId="259"/>
            <ac:spMk id="6" creationId="{1521D414-AABC-59BA-8480-B3255B2352E0}"/>
          </ac:spMkLst>
        </pc:spChg>
        <pc:spChg chg="del mod ord">
          <ac:chgData name="Aneta Farcas" userId="3b6cb7b80ddbd5c7" providerId="LiveId" clId="{D0E8F1EA-924C-4C97-BCE9-9369242A84EF}" dt="2024-05-16T17:23:12.417" v="135" actId="700"/>
          <ac:spMkLst>
            <pc:docMk/>
            <pc:sldMk cId="1357033518" sldId="259"/>
            <ac:spMk id="7" creationId="{2C39F866-996F-B1D7-A03F-B158FE2BFD32}"/>
          </ac:spMkLst>
        </pc:spChg>
        <pc:spChg chg="del">
          <ac:chgData name="Aneta Farcas" userId="3b6cb7b80ddbd5c7" providerId="LiveId" clId="{D0E8F1EA-924C-4C97-BCE9-9369242A84EF}" dt="2024-05-16T17:23:12.417" v="135" actId="700"/>
          <ac:spMkLst>
            <pc:docMk/>
            <pc:sldMk cId="1357033518" sldId="259"/>
            <ac:spMk id="8" creationId="{A30A8284-DCBF-D242-B440-9366BFE308DC}"/>
          </ac:spMkLst>
        </pc:spChg>
        <pc:spChg chg="del">
          <ac:chgData name="Aneta Farcas" userId="3b6cb7b80ddbd5c7" providerId="LiveId" clId="{D0E8F1EA-924C-4C97-BCE9-9369242A84EF}" dt="2024-05-16T17:23:12.417" v="135" actId="700"/>
          <ac:spMkLst>
            <pc:docMk/>
            <pc:sldMk cId="1357033518" sldId="259"/>
            <ac:spMk id="9" creationId="{93F91858-38DF-F926-9599-FB021E12FD1B}"/>
          </ac:spMkLst>
        </pc:spChg>
      </pc:sldChg>
      <pc:sldChg chg="addSp delSp modSp mod modClrScheme chgLayout">
        <pc:chgData name="Aneta Farcas" userId="3b6cb7b80ddbd5c7" providerId="LiveId" clId="{D0E8F1EA-924C-4C97-BCE9-9369242A84EF}" dt="2024-05-18T14:17:45.228" v="2398" actId="20577"/>
        <pc:sldMkLst>
          <pc:docMk/>
          <pc:sldMk cId="2689021997" sldId="260"/>
        </pc:sldMkLst>
        <pc:spChg chg="add mod ord">
          <ac:chgData name="Aneta Farcas" userId="3b6cb7b80ddbd5c7" providerId="LiveId" clId="{D0E8F1EA-924C-4C97-BCE9-9369242A84EF}" dt="2024-05-17T10:09:25.410" v="1958" actId="20577"/>
          <ac:spMkLst>
            <pc:docMk/>
            <pc:sldMk cId="2689021997" sldId="260"/>
            <ac:spMk id="2" creationId="{69113C74-6172-4EEB-A361-E798847D413E}"/>
          </ac:spMkLst>
        </pc:spChg>
        <pc:spChg chg="add mod ord">
          <ac:chgData name="Aneta Farcas" userId="3b6cb7b80ddbd5c7" providerId="LiveId" clId="{D0E8F1EA-924C-4C97-BCE9-9369242A84EF}" dt="2024-05-18T14:17:45.228" v="2398" actId="20577"/>
          <ac:spMkLst>
            <pc:docMk/>
            <pc:sldMk cId="2689021997" sldId="260"/>
            <ac:spMk id="3" creationId="{DF4448DD-4627-4E76-965D-748BF4DCF463}"/>
          </ac:spMkLst>
        </pc:spChg>
        <pc:spChg chg="mod ord">
          <ac:chgData name="Aneta Farcas" userId="3b6cb7b80ddbd5c7" providerId="LiveId" clId="{D0E8F1EA-924C-4C97-BCE9-9369242A84EF}" dt="2024-05-16T17:23:17.983" v="136" actId="700"/>
          <ac:spMkLst>
            <pc:docMk/>
            <pc:sldMk cId="2689021997" sldId="260"/>
            <ac:spMk id="4" creationId="{BB606A02-9EEB-404B-CA6B-40A9355C3A1B}"/>
          </ac:spMkLst>
        </pc:spChg>
        <pc:spChg chg="del mod ord">
          <ac:chgData name="Aneta Farcas" userId="3b6cb7b80ddbd5c7" providerId="LiveId" clId="{D0E8F1EA-924C-4C97-BCE9-9369242A84EF}" dt="2024-05-16T17:23:17.983" v="136" actId="700"/>
          <ac:spMkLst>
            <pc:docMk/>
            <pc:sldMk cId="2689021997" sldId="260"/>
            <ac:spMk id="5" creationId="{BE1ED4F1-F471-EA9E-FD62-BBE79018A0D9}"/>
          </ac:spMkLst>
        </pc:spChg>
        <pc:spChg chg="del mod ord">
          <ac:chgData name="Aneta Farcas" userId="3b6cb7b80ddbd5c7" providerId="LiveId" clId="{D0E8F1EA-924C-4C97-BCE9-9369242A84EF}" dt="2024-05-16T17:23:17.983" v="136" actId="700"/>
          <ac:spMkLst>
            <pc:docMk/>
            <pc:sldMk cId="2689021997" sldId="260"/>
            <ac:spMk id="6" creationId="{5F6E2AB2-90C6-1370-2DF2-1D19C61AC51A}"/>
          </ac:spMkLst>
        </pc:spChg>
        <pc:spChg chg="del">
          <ac:chgData name="Aneta Farcas" userId="3b6cb7b80ddbd5c7" providerId="LiveId" clId="{D0E8F1EA-924C-4C97-BCE9-9369242A84EF}" dt="2024-05-16T17:23:17.983" v="136" actId="700"/>
          <ac:spMkLst>
            <pc:docMk/>
            <pc:sldMk cId="2689021997" sldId="260"/>
            <ac:spMk id="7" creationId="{C080E45D-9BAA-2D9C-530B-5B6819A765F6}"/>
          </ac:spMkLst>
        </pc:spChg>
      </pc:sldChg>
      <pc:sldChg chg="modSp mod">
        <pc:chgData name="Aneta Farcas" userId="3b6cb7b80ddbd5c7" providerId="LiveId" clId="{D0E8F1EA-924C-4C97-BCE9-9369242A84EF}" dt="2024-05-17T09:39:05.869" v="1173" actId="20577"/>
        <pc:sldMkLst>
          <pc:docMk/>
          <pc:sldMk cId="1523847288" sldId="261"/>
        </pc:sldMkLst>
        <pc:spChg chg="mod">
          <ac:chgData name="Aneta Farcas" userId="3b6cb7b80ddbd5c7" providerId="LiveId" clId="{D0E8F1EA-924C-4C97-BCE9-9369242A84EF}" dt="2024-05-17T09:36:01.705" v="983" actId="122"/>
          <ac:spMkLst>
            <pc:docMk/>
            <pc:sldMk cId="1523847288" sldId="261"/>
            <ac:spMk id="2" creationId="{D5BF504F-0731-C44A-1A5A-E36325781B46}"/>
          </ac:spMkLst>
        </pc:spChg>
        <pc:spChg chg="mod">
          <ac:chgData name="Aneta Farcas" userId="3b6cb7b80ddbd5c7" providerId="LiveId" clId="{D0E8F1EA-924C-4C97-BCE9-9369242A84EF}" dt="2024-05-17T09:39:05.869" v="1173" actId="20577"/>
          <ac:spMkLst>
            <pc:docMk/>
            <pc:sldMk cId="1523847288" sldId="261"/>
            <ac:spMk id="3" creationId="{AC7A67A9-E78E-A54A-0D10-A09B73134582}"/>
          </ac:spMkLst>
        </pc:spChg>
      </pc:sldChg>
      <pc:sldChg chg="addSp delSp modSp new mod">
        <pc:chgData name="Aneta Farcas" userId="3b6cb7b80ddbd5c7" providerId="LiveId" clId="{D0E8F1EA-924C-4C97-BCE9-9369242A84EF}" dt="2024-05-19T06:04:25.695" v="2435"/>
        <pc:sldMkLst>
          <pc:docMk/>
          <pc:sldMk cId="1399466890" sldId="262"/>
        </pc:sldMkLst>
        <pc:spChg chg="mod">
          <ac:chgData name="Aneta Farcas" userId="3b6cb7b80ddbd5c7" providerId="LiveId" clId="{D0E8F1EA-924C-4C97-BCE9-9369242A84EF}" dt="2024-05-17T09:47:19.228" v="1290" actId="20577"/>
          <ac:spMkLst>
            <pc:docMk/>
            <pc:sldMk cId="1399466890" sldId="262"/>
            <ac:spMk id="2" creationId="{1D6D365F-9210-46E5-A437-39CA6743B737}"/>
          </ac:spMkLst>
        </pc:spChg>
        <pc:spChg chg="del">
          <ac:chgData name="Aneta Farcas" userId="3b6cb7b80ddbd5c7" providerId="LiveId" clId="{D0E8F1EA-924C-4C97-BCE9-9369242A84EF}" dt="2024-05-17T09:44:15.916" v="1174"/>
          <ac:spMkLst>
            <pc:docMk/>
            <pc:sldMk cId="1399466890" sldId="262"/>
            <ac:spMk id="3" creationId="{E0AB7B76-BFCD-406E-A68B-20CB4F2E5BA6}"/>
          </ac:spMkLst>
        </pc:spChg>
        <pc:graphicFrameChg chg="add mod">
          <ac:chgData name="Aneta Farcas" userId="3b6cb7b80ddbd5c7" providerId="LiveId" clId="{D0E8F1EA-924C-4C97-BCE9-9369242A84EF}" dt="2024-05-19T06:04:25.695" v="2435"/>
          <ac:graphicFrameMkLst>
            <pc:docMk/>
            <pc:sldMk cId="1399466890" sldId="262"/>
            <ac:graphicFrameMk id="5" creationId="{86C309D3-086B-424D-AFFB-07951663A8A4}"/>
          </ac:graphicFrameMkLst>
        </pc:graphicFrameChg>
        <pc:graphicFrameChg chg="add mod">
          <ac:chgData name="Aneta Farcas" userId="3b6cb7b80ddbd5c7" providerId="LiveId" clId="{D0E8F1EA-924C-4C97-BCE9-9369242A84EF}" dt="2024-05-19T06:02:14.323" v="2432"/>
          <ac:graphicFrameMkLst>
            <pc:docMk/>
            <pc:sldMk cId="1399466890" sldId="262"/>
            <ac:graphicFrameMk id="6" creationId="{4DDACD71-7E10-4F34-94BC-27EAB6D59977}"/>
          </ac:graphicFrameMkLst>
        </pc:graphicFrameChg>
      </pc:sldChg>
      <pc:sldChg chg="addSp delSp modSp new mod">
        <pc:chgData name="Aneta Farcas" userId="3b6cb7b80ddbd5c7" providerId="LiveId" clId="{D0E8F1EA-924C-4C97-BCE9-9369242A84EF}" dt="2024-05-18T08:27:00.869" v="1959"/>
        <pc:sldMkLst>
          <pc:docMk/>
          <pc:sldMk cId="3590843873" sldId="263"/>
        </pc:sldMkLst>
        <pc:spChg chg="mod">
          <ac:chgData name="Aneta Farcas" userId="3b6cb7b80ddbd5c7" providerId="LiveId" clId="{D0E8F1EA-924C-4C97-BCE9-9369242A84EF}" dt="2024-05-17T09:48:41.460" v="1323" actId="122"/>
          <ac:spMkLst>
            <pc:docMk/>
            <pc:sldMk cId="3590843873" sldId="263"/>
            <ac:spMk id="2" creationId="{B1651605-735F-4C05-820E-8149238EC1D8}"/>
          </ac:spMkLst>
        </pc:spChg>
        <pc:spChg chg="del">
          <ac:chgData name="Aneta Farcas" userId="3b6cb7b80ddbd5c7" providerId="LiveId" clId="{D0E8F1EA-924C-4C97-BCE9-9369242A84EF}" dt="2024-05-17T09:49:16.946" v="1324"/>
          <ac:spMkLst>
            <pc:docMk/>
            <pc:sldMk cId="3590843873" sldId="263"/>
            <ac:spMk id="3" creationId="{067D7CF6-9273-4763-9052-E967004E22E6}"/>
          </ac:spMkLst>
        </pc:spChg>
        <pc:graphicFrameChg chg="add mod">
          <ac:chgData name="Aneta Farcas" userId="3b6cb7b80ddbd5c7" providerId="LiveId" clId="{D0E8F1EA-924C-4C97-BCE9-9369242A84EF}" dt="2024-05-18T08:27:00.869" v="1959"/>
          <ac:graphicFrameMkLst>
            <pc:docMk/>
            <pc:sldMk cId="3590843873" sldId="263"/>
            <ac:graphicFrameMk id="5" creationId="{4A584C92-E982-40AA-8DF9-62F8CC81FF02}"/>
          </ac:graphicFrameMkLst>
        </pc:graphicFrameChg>
      </pc:sldChg>
      <pc:sldChg chg="addSp delSp modSp new mod">
        <pc:chgData name="Aneta Farcas" userId="3b6cb7b80ddbd5c7" providerId="LiveId" clId="{D0E8F1EA-924C-4C97-BCE9-9369242A84EF}" dt="2024-05-19T06:00:06.363" v="2429"/>
        <pc:sldMkLst>
          <pc:docMk/>
          <pc:sldMk cId="1712217622" sldId="264"/>
        </pc:sldMkLst>
        <pc:spChg chg="mod">
          <ac:chgData name="Aneta Farcas" userId="3b6cb7b80ddbd5c7" providerId="LiveId" clId="{D0E8F1EA-924C-4C97-BCE9-9369242A84EF}" dt="2024-05-17T09:49:44.142" v="1348" actId="122"/>
          <ac:spMkLst>
            <pc:docMk/>
            <pc:sldMk cId="1712217622" sldId="264"/>
            <ac:spMk id="2" creationId="{5FD3E558-DFD1-46E2-A458-FDEBCD0BEB58}"/>
          </ac:spMkLst>
        </pc:spChg>
        <pc:spChg chg="del">
          <ac:chgData name="Aneta Farcas" userId="3b6cb7b80ddbd5c7" providerId="LiveId" clId="{D0E8F1EA-924C-4C97-BCE9-9369242A84EF}" dt="2024-05-17T09:50:51.332" v="1349"/>
          <ac:spMkLst>
            <pc:docMk/>
            <pc:sldMk cId="1712217622" sldId="264"/>
            <ac:spMk id="3" creationId="{8B2BF441-D2C7-49B7-A092-A30988ACE375}"/>
          </ac:spMkLst>
        </pc:spChg>
        <pc:graphicFrameChg chg="add mod">
          <ac:chgData name="Aneta Farcas" userId="3b6cb7b80ddbd5c7" providerId="LiveId" clId="{D0E8F1EA-924C-4C97-BCE9-9369242A84EF}" dt="2024-05-19T06:00:06.363" v="2429"/>
          <ac:graphicFrameMkLst>
            <pc:docMk/>
            <pc:sldMk cId="1712217622" sldId="264"/>
            <ac:graphicFrameMk id="5" creationId="{22A3B700-DBE2-4A79-9EAB-82E38BBF8312}"/>
          </ac:graphicFrameMkLst>
        </pc:graphicFrameChg>
      </pc:sldChg>
      <pc:sldChg chg="addSp delSp modSp new mod">
        <pc:chgData name="Aneta Farcas" userId="3b6cb7b80ddbd5c7" providerId="LiveId" clId="{D0E8F1EA-924C-4C97-BCE9-9369242A84EF}" dt="2024-05-18T09:01:41.407" v="1961"/>
        <pc:sldMkLst>
          <pc:docMk/>
          <pc:sldMk cId="2666638850" sldId="265"/>
        </pc:sldMkLst>
        <pc:spChg chg="mod">
          <ac:chgData name="Aneta Farcas" userId="3b6cb7b80ddbd5c7" providerId="LiveId" clId="{D0E8F1EA-924C-4C97-BCE9-9369242A84EF}" dt="2024-05-17T09:53:04.459" v="1372" actId="122"/>
          <ac:spMkLst>
            <pc:docMk/>
            <pc:sldMk cId="2666638850" sldId="265"/>
            <ac:spMk id="2" creationId="{06A37702-7819-407B-A15F-3DFF0B5616D2}"/>
          </ac:spMkLst>
        </pc:spChg>
        <pc:spChg chg="del">
          <ac:chgData name="Aneta Farcas" userId="3b6cb7b80ddbd5c7" providerId="LiveId" clId="{D0E8F1EA-924C-4C97-BCE9-9369242A84EF}" dt="2024-05-17T09:53:07.063" v="1373"/>
          <ac:spMkLst>
            <pc:docMk/>
            <pc:sldMk cId="2666638850" sldId="265"/>
            <ac:spMk id="3" creationId="{5D1B2F8D-27F2-412E-AC04-1E536E2B6FB9}"/>
          </ac:spMkLst>
        </pc:spChg>
        <pc:graphicFrameChg chg="add mod">
          <ac:chgData name="Aneta Farcas" userId="3b6cb7b80ddbd5c7" providerId="LiveId" clId="{D0E8F1EA-924C-4C97-BCE9-9369242A84EF}" dt="2024-05-18T09:01:41.407" v="1961"/>
          <ac:graphicFrameMkLst>
            <pc:docMk/>
            <pc:sldMk cId="2666638850" sldId="265"/>
            <ac:graphicFrameMk id="5" creationId="{45C476A8-3F4B-400A-B9E1-E32DBFE554AC}"/>
          </ac:graphicFrameMkLst>
        </pc:graphicFrameChg>
      </pc:sldChg>
      <pc:sldChg chg="modSp new mod">
        <pc:chgData name="Aneta Farcas" userId="3b6cb7b80ddbd5c7" providerId="LiveId" clId="{D0E8F1EA-924C-4C97-BCE9-9369242A84EF}" dt="2024-05-18T16:00:41.625" v="2410" actId="20577"/>
        <pc:sldMkLst>
          <pc:docMk/>
          <pc:sldMk cId="1502186795" sldId="266"/>
        </pc:sldMkLst>
        <pc:spChg chg="mod">
          <ac:chgData name="Aneta Farcas" userId="3b6cb7b80ddbd5c7" providerId="LiveId" clId="{D0E8F1EA-924C-4C97-BCE9-9369242A84EF}" dt="2024-05-17T09:54:15.524" v="1389" actId="122"/>
          <ac:spMkLst>
            <pc:docMk/>
            <pc:sldMk cId="1502186795" sldId="266"/>
            <ac:spMk id="2" creationId="{22CD62F3-6B4A-4729-9678-1FCA664A3E42}"/>
          </ac:spMkLst>
        </pc:spChg>
        <pc:spChg chg="mod">
          <ac:chgData name="Aneta Farcas" userId="3b6cb7b80ddbd5c7" providerId="LiveId" clId="{D0E8F1EA-924C-4C97-BCE9-9369242A84EF}" dt="2024-05-18T16:00:41.625" v="2410" actId="20577"/>
          <ac:spMkLst>
            <pc:docMk/>
            <pc:sldMk cId="1502186795" sldId="266"/>
            <ac:spMk id="3" creationId="{54A96DCB-4A82-4B5F-AD12-7A7B3D968333}"/>
          </ac:spMkLst>
        </pc:spChg>
      </pc:sldChg>
      <pc:sldChg chg="modSp new mod">
        <pc:chgData name="Aneta Farcas" userId="3b6cb7b80ddbd5c7" providerId="LiveId" clId="{D0E8F1EA-924C-4C97-BCE9-9369242A84EF}" dt="2024-05-17T10:08:53.530" v="1940" actId="20577"/>
        <pc:sldMkLst>
          <pc:docMk/>
          <pc:sldMk cId="1508151636" sldId="267"/>
        </pc:sldMkLst>
        <pc:spChg chg="mod">
          <ac:chgData name="Aneta Farcas" userId="3b6cb7b80ddbd5c7" providerId="LiveId" clId="{D0E8F1EA-924C-4C97-BCE9-9369242A84EF}" dt="2024-05-17T09:54:29.954" v="1404" actId="255"/>
          <ac:spMkLst>
            <pc:docMk/>
            <pc:sldMk cId="1508151636" sldId="267"/>
            <ac:spMk id="2" creationId="{B948DE07-A41F-4169-8259-A2ACCC0F6BF6}"/>
          </ac:spMkLst>
        </pc:spChg>
        <pc:spChg chg="mod">
          <ac:chgData name="Aneta Farcas" userId="3b6cb7b80ddbd5c7" providerId="LiveId" clId="{D0E8F1EA-924C-4C97-BCE9-9369242A84EF}" dt="2024-05-17T10:08:53.530" v="1940" actId="20577"/>
          <ac:spMkLst>
            <pc:docMk/>
            <pc:sldMk cId="1508151636" sldId="267"/>
            <ac:spMk id="3" creationId="{062BBEAF-8FA2-48B2-9356-AF8ED1D30F3F}"/>
          </ac:spMkLst>
        </pc:spChg>
      </pc:sldChg>
      <pc:sldChg chg="delSp modSp new mod">
        <pc:chgData name="Aneta Farcas" userId="3b6cb7b80ddbd5c7" providerId="LiveId" clId="{D0E8F1EA-924C-4C97-BCE9-9369242A84EF}" dt="2024-05-17T09:55:30.941" v="1430" actId="255"/>
        <pc:sldMkLst>
          <pc:docMk/>
          <pc:sldMk cId="3773750209" sldId="268"/>
        </pc:sldMkLst>
        <pc:spChg chg="mod">
          <ac:chgData name="Aneta Farcas" userId="3b6cb7b80ddbd5c7" providerId="LiveId" clId="{D0E8F1EA-924C-4C97-BCE9-9369242A84EF}" dt="2024-05-17T09:55:30.941" v="1430" actId="255"/>
          <ac:spMkLst>
            <pc:docMk/>
            <pc:sldMk cId="3773750209" sldId="268"/>
            <ac:spMk id="2" creationId="{E22EDC58-FED2-4C59-A217-CC83A816298B}"/>
          </ac:spMkLst>
        </pc:spChg>
        <pc:spChg chg="del mod">
          <ac:chgData name="Aneta Farcas" userId="3b6cb7b80ddbd5c7" providerId="LiveId" clId="{D0E8F1EA-924C-4C97-BCE9-9369242A84EF}" dt="2024-05-17T09:55:07.284" v="1416" actId="478"/>
          <ac:spMkLst>
            <pc:docMk/>
            <pc:sldMk cId="3773750209" sldId="268"/>
            <ac:spMk id="3" creationId="{A34AADF2-C63C-4E46-B366-0A3C70AE2CA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b6cb7b80ddbd5c7/Desktop/LICEN&#538;&#258;/Tabele%20Licen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b6cb7b80ddbd5c7/Desktop/LICEN&#538;&#258;/Tabele%20Licen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b6cb7b80ddbd5c7/Desktop/LICEN&#538;&#258;/Tabele%20Licen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b6cb7b80ddbd5c7/Desktop/LICEN&#538;&#258;/Tabele%20Licen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b6cb7b80ddbd5c7/Desktop/LICEN&#538;&#258;/Tabele%20Licen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886482939632546E-2"/>
          <c:y val="0.1902314814814815"/>
          <c:w val="0.73356740332278236"/>
          <c:h val="0.7208876494604841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'[Tabele Licenta.xlsx]Identificare alcool metilic'!$E$1</c:f>
              <c:strCache>
                <c:ptCount val="1"/>
                <c:pt idx="0">
                  <c:v>% conc. Alcoolica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E0D-4D21-BEE8-25D54F8E1D3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5E0D-4D21-BEE8-25D54F8E1D3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5E0D-4D21-BEE8-25D54F8E1D36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5E0D-4D21-BEE8-25D54F8E1D36}"/>
              </c:ext>
            </c:extLst>
          </c:dPt>
          <c:dLbls>
            <c:dLbl>
              <c:idx val="0"/>
              <c:layout>
                <c:manualLayout>
                  <c:x val="1.9813522768292336E-2"/>
                  <c:y val="-9.3663912861585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0D-4D21-BEE8-25D54F8E1D36}"/>
                </c:ext>
              </c:extLst>
            </c:dLbl>
            <c:dLbl>
              <c:idx val="1"/>
              <c:layout>
                <c:manualLayout>
                  <c:x val="1.9813522768292312E-2"/>
                  <c:y val="-1.1707989107698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0D-4D21-BEE8-25D54F8E1D36}"/>
                </c:ext>
              </c:extLst>
            </c:dLbl>
            <c:dLbl>
              <c:idx val="2"/>
              <c:layout>
                <c:manualLayout>
                  <c:x val="4.9533806920730892E-3"/>
                  <c:y val="-1.40495869292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0D-4D21-BEE8-25D54F8E1D36}"/>
                </c:ext>
              </c:extLst>
            </c:dLbl>
            <c:dLbl>
              <c:idx val="3"/>
              <c:layout>
                <c:manualLayout>
                  <c:x val="1.9813522768292357E-2"/>
                  <c:y val="-1.40495869292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0D-4D21-BEE8-25D54F8E1D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'[Tabele Licenta.xlsx]Identificare alcool metilic'!$E$2:$E$5</c:f>
              <c:numCache>
                <c:formatCode>General</c:formatCode>
                <c:ptCount val="4"/>
                <c:pt idx="0">
                  <c:v>48.91</c:v>
                </c:pt>
                <c:pt idx="1">
                  <c:v>48.45</c:v>
                </c:pt>
                <c:pt idx="2">
                  <c:v>49.85</c:v>
                </c:pt>
                <c:pt idx="3">
                  <c:v>49.8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0D-4D21-BEE8-25D54F8E1D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4817008"/>
        <c:axId val="374819088"/>
        <c:axId val="2076731120"/>
      </c:bar3DChart>
      <c:catAx>
        <c:axId val="374817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Tip</a:t>
                </a:r>
                <a:r>
                  <a:rPr lang="ro-RO" baseline="0"/>
                  <a:t> Probe Analizat</a:t>
                </a:r>
                <a:endParaRPr lang="ro-RO"/>
              </a:p>
            </c:rich>
          </c:tx>
          <c:layout>
            <c:manualLayout>
              <c:xMode val="edge"/>
              <c:yMode val="edge"/>
              <c:x val="0.33541360454943131"/>
              <c:y val="0.838297608632254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374819088"/>
        <c:crosses val="autoZero"/>
        <c:auto val="1"/>
        <c:lblAlgn val="ctr"/>
        <c:lblOffset val="100"/>
        <c:noMultiLvlLbl val="0"/>
      </c:catAx>
      <c:valAx>
        <c:axId val="37481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 Alcool</a:t>
                </a:r>
                <a:r>
                  <a:rPr lang="ro-RO" baseline="0"/>
                  <a:t> Etilic %</a:t>
                </a:r>
                <a:endParaRPr lang="ro-RO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374817008"/>
        <c:crosses val="autoZero"/>
        <c:crossBetween val="between"/>
      </c:valAx>
      <c:serAx>
        <c:axId val="207673112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374819088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'[Tabele Licenta.xlsx]Identificare alcool metilic'!$H$1</c:f>
              <c:strCache>
                <c:ptCount val="1"/>
                <c:pt idx="0">
                  <c:v>A.M.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DAE-4103-8AA9-E10A381749E3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DDAE-4103-8AA9-E10A381749E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DDAE-4103-8AA9-E10A381749E3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DDAE-4103-8AA9-E10A381749E3}"/>
              </c:ext>
            </c:extLst>
          </c:dPt>
          <c:dLbls>
            <c:dLbl>
              <c:idx val="0"/>
              <c:layout>
                <c:manualLayout>
                  <c:x val="2.1004944155884251E-2"/>
                  <c:y val="-1.0097823660592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AE-4103-8AA9-E10A381749E3}"/>
                </c:ext>
              </c:extLst>
            </c:dLbl>
            <c:dLbl>
              <c:idx val="1"/>
              <c:layout>
                <c:manualLayout>
                  <c:x val="1.6337178787909974E-2"/>
                  <c:y val="-1.2622279575740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AE-4103-8AA9-E10A381749E3}"/>
                </c:ext>
              </c:extLst>
            </c:dLbl>
            <c:dLbl>
              <c:idx val="2"/>
              <c:layout>
                <c:manualLayout>
                  <c:x val="1.6337178787909887E-2"/>
                  <c:y val="-1.2622279575740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AE-4103-8AA9-E10A381749E3}"/>
                </c:ext>
              </c:extLst>
            </c:dLbl>
            <c:dLbl>
              <c:idx val="3"/>
              <c:layout>
                <c:manualLayout>
                  <c:x val="1.1669505305080648E-2"/>
                  <c:y val="-1.00977242725641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o-R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930811220866889E-2"/>
                      <c:h val="4.2877983106818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DAE-4103-8AA9-E10A381749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'[Tabele Licenta.xlsx]Identificare alcool metilic'!$H$2:$H$5</c:f>
              <c:numCache>
                <c:formatCode>General</c:formatCode>
                <c:ptCount val="4"/>
                <c:pt idx="0">
                  <c:v>156.2533</c:v>
                </c:pt>
                <c:pt idx="1">
                  <c:v>156.2534</c:v>
                </c:pt>
                <c:pt idx="2">
                  <c:v>224.99189999999999</c:v>
                </c:pt>
                <c:pt idx="3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AE-4103-8AA9-E10A381749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70343952"/>
        <c:axId val="870348944"/>
        <c:axId val="801728032"/>
      </c:bar3DChart>
      <c:catAx>
        <c:axId val="8703439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Tip Probe Analizat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870348944"/>
        <c:crosses val="autoZero"/>
        <c:auto val="1"/>
        <c:lblAlgn val="ctr"/>
        <c:lblOffset val="100"/>
        <c:noMultiLvlLbl val="0"/>
      </c:catAx>
      <c:valAx>
        <c:axId val="870348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Alcool</a:t>
                </a:r>
                <a:r>
                  <a:rPr lang="ro-RO" baseline="0"/>
                  <a:t> Metlilic %</a:t>
                </a:r>
                <a:endParaRPr lang="ro-RO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870343952"/>
        <c:crosses val="autoZero"/>
        <c:crossBetween val="between"/>
      </c:valAx>
      <c:serAx>
        <c:axId val="8017280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870348944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/>
              <a:t>D</a:t>
            </a:r>
            <a:r>
              <a:rPr lang="en-US"/>
              <a:t>ioxid de </a:t>
            </a:r>
            <a:r>
              <a:rPr lang="ro-RO"/>
              <a:t> sulf liber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o-R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'[Tabele Licenta.xlsx]Determinare dioxid de sulf L'!$A$4</c:f>
              <c:strCache>
                <c:ptCount val="1"/>
                <c:pt idx="0">
                  <c:v>D sulf liber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D7-464C-8CE7-D30E6689AAAD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AD7-464C-8CE7-D30E6689AAAD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AD7-464C-8CE7-D30E6689AAAD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AD7-464C-8CE7-D30E6689AA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'[Tabele Licenta.xlsx]Determinare dioxid de sulf L'!$B$4:$E$4</c:f>
              <c:numCache>
                <c:formatCode>General</c:formatCode>
                <c:ptCount val="4"/>
                <c:pt idx="0">
                  <c:v>6.4</c:v>
                </c:pt>
                <c:pt idx="1">
                  <c:v>8.32</c:v>
                </c:pt>
                <c:pt idx="2">
                  <c:v>8.9600000000000009</c:v>
                </c:pt>
                <c:pt idx="3">
                  <c:v>10.24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AD7-464C-8CE7-D30E6689AA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2077327"/>
        <c:axId val="122077743"/>
      </c:barChart>
      <c:catAx>
        <c:axId val="1220773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Tip</a:t>
                </a:r>
                <a:r>
                  <a:rPr lang="en-US" baseline="0"/>
                  <a:t> Probe Analizat</a:t>
                </a:r>
                <a:endParaRPr lang="ro-RO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22077743"/>
        <c:crosses val="autoZero"/>
        <c:auto val="1"/>
        <c:lblAlgn val="ctr"/>
        <c:lblOffset val="100"/>
        <c:noMultiLvlLbl val="0"/>
      </c:catAx>
      <c:valAx>
        <c:axId val="12207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So2</a:t>
                </a:r>
                <a:r>
                  <a:rPr lang="en-US" baseline="0"/>
                  <a:t> Liber mg/L</a:t>
                </a:r>
                <a:endParaRPr lang="ro-RO"/>
              </a:p>
            </c:rich>
          </c:tx>
          <c:layout>
            <c:manualLayout>
              <c:xMode val="edge"/>
              <c:yMode val="edge"/>
              <c:x val="1.280193236714976E-2"/>
              <c:y val="0.439340267292497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22077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/>
              <a:t>D</a:t>
            </a:r>
            <a:r>
              <a:rPr lang="en-US"/>
              <a:t>ioxid</a:t>
            </a:r>
            <a:r>
              <a:rPr lang="en-US" baseline="0"/>
              <a:t> de </a:t>
            </a:r>
            <a:r>
              <a:rPr lang="ro-RO"/>
              <a:t>sulf total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o-RO"/>
        </a:p>
      </c:txPr>
    </c:title>
    <c:autoTitleDeleted val="0"/>
    <c:plotArea>
      <c:layout>
        <c:manualLayout>
          <c:layoutTarget val="inner"/>
          <c:xMode val="edge"/>
          <c:yMode val="edge"/>
          <c:x val="5.6973639164669632E-2"/>
          <c:y val="9.0740595191639919E-2"/>
          <c:w val="0.93215679561793907"/>
          <c:h val="0.762150170821020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'[Tabele Licenta.xlsx]Determinare dioxid sulf T'!$A$4</c:f>
              <c:strCache>
                <c:ptCount val="1"/>
                <c:pt idx="0">
                  <c:v>D sulf 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03A-43FC-AC78-B48E400BA4D3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03A-43FC-AC78-B48E400BA4D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03A-43FC-AC78-B48E400BA4D3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03A-43FC-AC78-B48E400BA4D3}"/>
              </c:ext>
            </c:extLst>
          </c:dPt>
          <c:dLbls>
            <c:dLbl>
              <c:idx val="0"/>
              <c:layout>
                <c:manualLayout>
                  <c:x val="-2.2141451144382595E-17"/>
                  <c:y val="-0.30062017705818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3A-43FC-AC78-B48E400BA4D3}"/>
                </c:ext>
              </c:extLst>
            </c:dLbl>
            <c:dLbl>
              <c:idx val="1"/>
              <c:layout>
                <c:manualLayout>
                  <c:x val="1.2077294685990338E-3"/>
                  <c:y val="-0.3823421669380774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3A-43FC-AC78-B48E400BA4D3}"/>
                </c:ext>
              </c:extLst>
            </c:dLbl>
            <c:dLbl>
              <c:idx val="2"/>
              <c:layout>
                <c:manualLayout>
                  <c:x val="-2.415458937198156E-3"/>
                  <c:y val="-0.312294747041025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3A-43FC-AC78-B48E400BA4D3}"/>
                </c:ext>
              </c:extLst>
            </c:dLbl>
            <c:dLbl>
              <c:idx val="3"/>
              <c:layout>
                <c:manualLayout>
                  <c:x val="-2.4154589371980675E-3"/>
                  <c:y val="-0.3735862394509458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3A-43FC-AC78-B48E400BA4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'[Tabele Licenta.xlsx]Determinare dioxid sulf T'!$B$4:$E$4</c:f>
              <c:numCache>
                <c:formatCode>General</c:formatCode>
                <c:ptCount val="4"/>
                <c:pt idx="0">
                  <c:v>32</c:v>
                </c:pt>
                <c:pt idx="1">
                  <c:v>41.6</c:v>
                </c:pt>
                <c:pt idx="2">
                  <c:v>33.28</c:v>
                </c:pt>
                <c:pt idx="3">
                  <c:v>40.32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3A-43FC-AC78-B48E400BA4D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4358015"/>
        <c:axId val="44355103"/>
      </c:barChart>
      <c:catAx>
        <c:axId val="443580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Tip Probe Analizat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44355103"/>
        <c:crosses val="autoZero"/>
        <c:auto val="1"/>
        <c:lblAlgn val="ctr"/>
        <c:lblOffset val="100"/>
        <c:noMultiLvlLbl val="0"/>
      </c:catAx>
      <c:valAx>
        <c:axId val="44355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SO2 Total mg/L</a:t>
                </a:r>
              </a:p>
            </c:rich>
          </c:tx>
          <c:layout>
            <c:manualLayout>
              <c:xMode val="edge"/>
              <c:yMode val="edge"/>
              <c:x val="4.830917874396135E-3"/>
              <c:y val="0.384037507543656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44358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/>
              <a:t>Ac</a:t>
            </a:r>
            <a:r>
              <a:rPr lang="en-US"/>
              <a:t>iditate</a:t>
            </a:r>
            <a:r>
              <a:rPr lang="ro-RO"/>
              <a:t> Totală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o-R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'[Tabele Licenta.xlsx]Determinare aciditate totala'!$A$4</c:f>
              <c:strCache>
                <c:ptCount val="1"/>
                <c:pt idx="0">
                  <c:v>Ac Totala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42-454E-B4A3-F884D2B8F22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742-454E-B4A3-F884D2B8F22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742-454E-B4A3-F884D2B8F226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742-454E-B4A3-F884D2B8F22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'[Tabele Licenta.xlsx]Determinare aciditate totala'!$B$4:$E$4</c:f>
              <c:numCache>
                <c:formatCode>General</c:formatCode>
                <c:ptCount val="4"/>
                <c:pt idx="0">
                  <c:v>27.4</c:v>
                </c:pt>
                <c:pt idx="1">
                  <c:v>9.1999999999999993</c:v>
                </c:pt>
                <c:pt idx="2">
                  <c:v>12.2</c:v>
                </c:pt>
                <c:pt idx="3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42-454E-B4A3-F884D2B8F22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9022015"/>
        <c:axId val="119022847"/>
      </c:barChart>
      <c:catAx>
        <c:axId val="1190220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Tip Probe Analizat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19022847"/>
        <c:crosses val="autoZero"/>
        <c:auto val="1"/>
        <c:lblAlgn val="ctr"/>
        <c:lblOffset val="100"/>
        <c:noMultiLvlLbl val="0"/>
      </c:catAx>
      <c:valAx>
        <c:axId val="119022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Ac Totală m val/L</a:t>
                </a:r>
              </a:p>
            </c:rich>
          </c:tx>
          <c:layout>
            <c:manualLayout>
              <c:xMode val="edge"/>
              <c:yMode val="edge"/>
              <c:x val="6.7632850241545897E-3"/>
              <c:y val="0.373317816267088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1902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58FEB5-E8C6-3A80-493D-10CAD46A12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48C581-C775-98C2-8A72-CD05A2CA63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94724-09D4-4F07-9DDA-0BDFDA992456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A7D3-DC7D-9A8E-6060-596812F9E5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6B5FF-CA0B-B91F-D0C8-5360C7A04B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2FCD-D8A9-45DB-A117-7E517482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6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B70-0B2D-4454-9C0D-63442C140F7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9ADCB-FF44-4D11-94CD-9544E5DF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976A059-0727-59BF-99E8-577EE0A77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65C056-B1A7-7FF8-5965-B3650A74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8737-127D-4908-932B-731DE6930369}" type="datetime1">
              <a:rPr lang="en-US" smtClean="0"/>
              <a:t>5/20/2024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3454174-9D12-C596-18E0-9C3B2A95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4464E70-28DA-BB7E-E872-926FCA58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07A79B4-F12F-0B57-BE23-C003FE3F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A113-4075-8F72-7862-8749937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85D07-1D31-8F87-D767-AAC820751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13C3-5CD5-C3AA-CDCE-CCECAFFE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0CA8-5CE1-4958-B669-D933AA49FA40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68F2-FD99-3CF5-F7F2-46FDE2F9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3EC49622-4FE3-B449-2292-88184B04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4378C-BCD6-D0EC-73F4-F426025DB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A115D-71AF-967D-2312-B5BDEFE0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8CDB7-E1FC-7FF0-47F9-FF05A8DA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63A-39AB-4876-8208-83F43F159039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2E43B-2C2F-5E9B-ACCD-6AEA1DA5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4211ED7-BD8A-629D-8203-8375D7B6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EDC8-C1D4-96B9-6790-5B9DC0A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7742-A5DF-8640-884B-5925C885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D6A2-5C7B-D0C9-3B9D-D25E4A28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CC1-85F1-475E-9B24-A4E3F71BBD89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4B767-0001-682F-BB9E-30E86F99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D16685D-6EFA-6621-5A4B-4BD1CC76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7548-9A0C-3301-B536-7456420E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811CA-5E37-D2CF-D424-D1AC6FBA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2E129-0D49-9C8B-5FA2-1686D583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9982-FAA6-4525-A1E7-2F7673A24390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C0534-7709-E1AB-3F86-5C555144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C340-5C0A-05DE-38D1-F5101A9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12FB-8D31-A6BF-B26A-54F2E57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BBD1-0C18-604B-75C7-619BE6A2D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8E06B-2B4A-F0CB-ECE2-D91FD1E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B85DF-D2C7-EDF7-CAE1-90A424B7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7FA-7B94-4F91-BABC-9D716D9D537E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B35ED-B1AD-C7A3-789D-D56E84CC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60C7F7F-C143-ADD7-651F-32FEE87D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DBC-A612-A3C7-16CF-DB422883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A53AE-EB85-9424-6870-715378B9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B861F-D83D-874A-8F0E-9BE8ADBCB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CD26E-130E-3EFD-1E58-D0A076C9E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80009-3EE4-D16F-CCB1-73CA63D3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75DF4-258D-AB76-230B-8ABE0E21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AAC3-BDBB-47BF-BA5C-45EFB7F81241}" type="datetime1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679FF-8C9F-A02B-BF83-EEDA2791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698A86C-2570-E5A2-0B29-BBD24595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054B-64E0-23D2-6B48-69B7EDFB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744E3-8DA2-E6D6-2A16-DE06AFA8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E560-4FCD-4798-9AF2-642BCAC1830E}" type="datetime1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89B19-AB7A-A19A-30D2-AEDBCAA0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698D-5F79-0980-9B76-3D5865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050C9-6840-84E5-D463-1BB9420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1CC0-1E6D-4B25-A2AE-33306CF856E6}" type="datetime1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A4735-8AB6-87BE-D400-DE9A5D4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E5D0F-ABFC-3AB6-B29E-7372DFF5EA3A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85EC-E506-22F4-346F-7974EAC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53F-C0C5-EA92-EF29-52B56CEE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D2632-BED3-5DD1-0D92-845D5CA5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3BAEC-429D-7A50-4D81-A1BF2ECC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2552-A208-4103-BBAD-2B95A95E1FEC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6B86E-B8A1-4F80-E1FB-62FB5458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B84E180B-01F9-F756-B76F-DBCB1FEBB953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9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A099-1061-09E4-DC3E-DEBACB3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513E4-8368-44F8-EA23-5FE27B6FA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BFFC8-2261-76FE-8474-2FCFEDC9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83C56-760D-2584-1EE9-9E92C5F9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08EA-84C3-4938-9F36-6CC12B53B25F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642CD-FFF3-B465-F5E9-7EA5EEE2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C4EA6F1-DE73-3AD0-FFED-F8CA89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A504E-AD37-2053-5C5B-AE2A8911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BFCC0-702E-A0E6-7AC8-E887DEE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9B09F-5F50-DEE3-1E0B-39D8F066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8DAF-AFE5-4394-A263-6FDE350004BD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88452-2736-5F09-F17B-38FEE2A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761627-0927-EAE4-3C8C-120709F051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846" y="365125"/>
            <a:ext cx="1139954" cy="463297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653F00A-FF5A-1AFA-0B55-634828FAD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26994-1CA3-A39D-4FDE-D835BC58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33097"/>
          </a:xfrm>
        </p:spPr>
        <p:txBody>
          <a:bodyPr>
            <a:normAutofit fontScale="90000"/>
          </a:bodyPr>
          <a:lstStyle/>
          <a:p>
            <a:pPr indent="431800" algn="ctr"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UNIVERSITATEA</a:t>
            </a:r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TEHNICĂ DIN CLUJ NAPOCA</a:t>
            </a: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CENTRUL UNIVERSITAR NORD DIN BAIA MARE</a:t>
            </a: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ȘTIINȚE</a:t>
            </a: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Specializarea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CONTROLUL ȘI EXPERTIZA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PRODUSELOR ALIMENTARE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o-RO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CERCETĂRI PRIVIND COMPOZIȚIA FIZICO-CHIMICĂ A DISTILATELOR DE CAISE OBȚINUTE ÎN REGIUNEA SATU MARE (SĂUCA)</a:t>
            </a: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F05B2-EF03-DBB5-4446-A81ABE597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3913"/>
            <a:ext cx="9144000" cy="1655762"/>
          </a:xfrm>
        </p:spPr>
        <p:txBody>
          <a:bodyPr>
            <a:noAutofit/>
          </a:bodyPr>
          <a:lstStyle/>
          <a:p>
            <a:pPr indent="431800" algn="l">
              <a:lnSpc>
                <a:spcPct val="150000"/>
              </a:lnSpc>
              <a:spcAft>
                <a:spcPts val="800"/>
              </a:spcAft>
            </a:pPr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Conducător științific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o-RO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31800" algn="l"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Conf. dr.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hab.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Liviu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Giurgiulescu</a:t>
            </a: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Student</a:t>
            </a:r>
            <a:r>
              <a:rPr lang="en-US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o-RO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Aneta-Edita SARKOZI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16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37702-7819-407B-A15F-3DFF0B561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Aciditate Totală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2F61A-DC21-4D10-8FA4-C1D77DDB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5C476A8-3F4B-400A-B9E1-E32DBFE554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5510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6638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62F3-6B4A-4729-9678-1FCA664A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96DCB-4A82-4B5F-AD12-7A7B3D968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urma analizelor realizate, s-a descoperit prezența alcoolului metilic în toate cele 4 probe de distilat, lucru care nu este tocmai bun, deoarece acesta este dăunător organismului uman, iar consumarea lui în cantități mari poate avea consecințe.</a:t>
            </a: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Totodată, restul analizelor efectuate celor 4 probe se încadrează în toate normele legale , corespunzătoare acestui tip de distilat natural.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0762C-DEB6-4CD9-A4BB-C37893137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86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8DE07-A41F-4169-8259-A2ACCC0F6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BBEAF-8FA2-48B2-9356-AF8ED1D30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Modoran D., Modoran C., Tehnici de anliză a mustului, vinului și distilatelor naturale, Editura Academicpres Cluj-Napoca, 2007</a:t>
            </a:r>
            <a:r>
              <a:rPr lang="en-US" dirty="0"/>
              <a:t>;</a:t>
            </a:r>
            <a:endParaRPr lang="ro-RO" dirty="0"/>
          </a:p>
          <a:p>
            <a:r>
              <a:rPr lang="it-I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Dorina Martin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Mihai Martin, B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it-I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uturi de cas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it-I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fructe 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</a:t>
            </a:r>
            <a:r>
              <a:rPr lang="it-I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legume,      Editura </a:t>
            </a:r>
            <a:r>
              <a:rPr lang="it-IT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Ceres</a:t>
            </a:r>
            <a:r>
              <a:rPr lang="it-I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1986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Josef Pischl, Cazanul de Țuică, Tehnici de fermentație , Tehnici de distilație, Editura M.A.S.T., 2009.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1A678-8C42-47EE-97D8-9A1AE4F56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51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DC58-FED2-4C59-A217-CC83A8162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854446"/>
            <a:ext cx="10515600" cy="862266"/>
          </a:xfrm>
        </p:spPr>
        <p:txBody>
          <a:bodyPr>
            <a:noAutofit/>
          </a:bodyPr>
          <a:lstStyle/>
          <a:p>
            <a:pPr algn="ctr"/>
            <a:r>
              <a:rPr lang="ro-RO" sz="7200" b="1" dirty="0"/>
              <a:t>Mulțumesc!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C61D0-856A-46F6-9908-30D506AA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5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A089-89BD-3474-63FA-0AC6C91C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Cuprins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A67F-C5CB-8067-14B5-CEADF7368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/>
              <a:t>1.Caisele</a:t>
            </a:r>
          </a:p>
          <a:p>
            <a:r>
              <a:rPr lang="ro-RO" dirty="0"/>
              <a:t>2. Pălincile naturale</a:t>
            </a:r>
          </a:p>
          <a:p>
            <a:r>
              <a:rPr lang="ro-RO" dirty="0"/>
              <a:t>3. Pălinca de caise</a:t>
            </a:r>
          </a:p>
          <a:p>
            <a:r>
              <a:rPr lang="ro-RO" dirty="0"/>
              <a:t>4. Rezultate obținute</a:t>
            </a:r>
          </a:p>
          <a:p>
            <a:r>
              <a:rPr lang="ro-RO" dirty="0"/>
              <a:t>5.Alcool etilic, Alcool metilic</a:t>
            </a:r>
          </a:p>
          <a:p>
            <a:r>
              <a:rPr lang="ro-RO" dirty="0"/>
              <a:t>6. Dioxid de Sulf Liber</a:t>
            </a:r>
          </a:p>
          <a:p>
            <a:r>
              <a:rPr lang="ro-RO" dirty="0"/>
              <a:t>7. Dioxid de Sulf Total</a:t>
            </a:r>
          </a:p>
          <a:p>
            <a:r>
              <a:rPr lang="ro-RO" dirty="0"/>
              <a:t>8. Aciditate Totală</a:t>
            </a:r>
          </a:p>
          <a:p>
            <a:r>
              <a:rPr lang="ro-RO" dirty="0"/>
              <a:t>9.Concluzii</a:t>
            </a:r>
          </a:p>
          <a:p>
            <a:r>
              <a:rPr lang="ro-RO" dirty="0"/>
              <a:t>10. Bibliografie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CF717-4B06-2D6C-9A1D-65B9FF3D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6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44EB6-91DC-4272-A83B-6F9819972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Caisele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8F870-1A07-4C08-AA8B-FB974F489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Fructe cărnoase care pot fi acoperite de peri, sunt de culoare galben-portocaliu, cu nuanțe roșii având în centru un sâmbure dur.</a:t>
            </a: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Caisul se află printe cele mai valoroase culturi pomicale din zona temperată, asta datorită valorii alimentare și terapeutice a fructelor, bogate în vitamina A, B și săruri minerale.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41C76-624D-0489-9425-CCC83078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3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3DEC6-6C9F-4A0E-A022-2F5F41815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Pălincile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naturale</a:t>
            </a:r>
            <a:endParaRPr lang="ro-RO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815E0-7DC4-47BE-B5AE-FAC4AB495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Sunt băuturi alcoolice obținute prin fermentarea și distilarea borhotului, având o tărie alcoolică ce variază între 23-50% vol. și prezintă arome specifice materiei prime din care provin.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327D-D14C-4AAD-D45A-46A6D42A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13C74-6172-4EEB-A361-E798847D4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Pălinca de caise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448DD-4627-4E76-965D-748BF4DCF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Pălinca de caise se prepară din pulpa fructelor recoltate, după ce în prealabil s-au scos sâmburii și s-a fermentat și distilat borhotul. </a:t>
            </a: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Pălinca obținută are o aromă specifică, care devine foarte fină după o învechire de 1-2 ani.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06A02-9EEB-404B-CA6B-40A9355C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021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504F-0731-C44A-1A5A-E3632578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Rezultate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obtinute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A67A9-E78E-A54A-0D10-A09B73134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Proba</a:t>
            </a:r>
            <a:r>
              <a:rPr lang="en-US" dirty="0"/>
              <a:t> 1 = </a:t>
            </a:r>
            <a:r>
              <a:rPr lang="en-US" dirty="0" err="1"/>
              <a:t>Produc</a:t>
            </a:r>
            <a:r>
              <a:rPr lang="ro-RO" dirty="0"/>
              <a:t>ător A</a:t>
            </a:r>
            <a:endParaRPr lang="en-US" dirty="0"/>
          </a:p>
          <a:p>
            <a:r>
              <a:rPr lang="en-US" dirty="0" err="1"/>
              <a:t>Proba</a:t>
            </a:r>
            <a:r>
              <a:rPr lang="en-US" dirty="0"/>
              <a:t> 2</a:t>
            </a:r>
            <a:r>
              <a:rPr lang="ro-RO" dirty="0"/>
              <a:t> = Producător B</a:t>
            </a:r>
            <a:endParaRPr lang="en-US" dirty="0"/>
          </a:p>
          <a:p>
            <a:r>
              <a:rPr lang="en-US" dirty="0" err="1"/>
              <a:t>Proba</a:t>
            </a:r>
            <a:r>
              <a:rPr lang="en-US" dirty="0"/>
              <a:t> 3</a:t>
            </a:r>
            <a:r>
              <a:rPr lang="ro-RO" dirty="0"/>
              <a:t> = Producător C</a:t>
            </a:r>
            <a:endParaRPr lang="en-US" dirty="0"/>
          </a:p>
          <a:p>
            <a:r>
              <a:rPr lang="en-US" dirty="0" err="1"/>
              <a:t>Proba</a:t>
            </a:r>
            <a:r>
              <a:rPr lang="en-US" dirty="0"/>
              <a:t> 4</a:t>
            </a:r>
            <a:r>
              <a:rPr lang="ro-RO" dirty="0"/>
              <a:t> = Producător D</a:t>
            </a:r>
          </a:p>
          <a:p>
            <a:r>
              <a:rPr lang="ro-RO" dirty="0"/>
              <a:t>Toate probele aparțin aceeași regiuni (Satu Mare), fiind fabricate în același an (2023).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03DA3-758C-699E-8D1C-8EA21691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4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D365F-9210-46E5-A437-39CA6743B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Alcool Etilic                                                                  Alcool Metilic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3D59F-DAE7-4314-9BDF-E360C0FF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6C309D3-086B-424D-AFFB-07951663A8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185229"/>
              </p:ext>
            </p:extLst>
          </p:nvPr>
        </p:nvGraphicFramePr>
        <p:xfrm>
          <a:off x="358589" y="828422"/>
          <a:ext cx="5127811" cy="5423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DDACD71-7E10-4F34-94BC-27EAB6D599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677727"/>
              </p:ext>
            </p:extLst>
          </p:nvPr>
        </p:nvGraphicFramePr>
        <p:xfrm>
          <a:off x="6096000" y="1690688"/>
          <a:ext cx="5441576" cy="5030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946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51605-735F-4C05-820E-8149238EC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Dioxid de Sulf Liber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F7599-2972-42A9-9BE2-D6F94996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A584C92-E982-40AA-8DF9-62F8CC81FF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0003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084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3E558-DFD1-46E2-A458-FDEBCD0BE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Dioxid de Sulf Total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17ACA-F4D3-4CB9-B87C-A8EAF9AB8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2A3B700-DBE2-4A79-9EAB-82E38BBF83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7625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2217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513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Times New Roman</vt:lpstr>
      <vt:lpstr>Office Theme</vt:lpstr>
      <vt:lpstr>UNIVERSITATEA TEHNICĂ DIN CLUJ NAPOCA CENTRUL UNIVERSITAR NORD DIN BAIA MARE FACULTATEA DE ȘTIINȚE  Specializarea: CONTROLUL ȘI EXPERTIZA PRODUSELOR ALIMENTARE  CERCETĂRI PRIVIND COMPOZIȚIA FIZICO-CHIMICĂ A DISTILATELOR DE CAISE OBȚINUTE ÎN REGIUNEA SATU MARE (SĂUCA)  </vt:lpstr>
      <vt:lpstr>Cuprins:</vt:lpstr>
      <vt:lpstr>Caisele</vt:lpstr>
      <vt:lpstr>Pălincile naturale</vt:lpstr>
      <vt:lpstr>Pălinca de caise </vt:lpstr>
      <vt:lpstr>Rezultate obtinute</vt:lpstr>
      <vt:lpstr>Alcool Etilic                                                                  Alcool Metilic</vt:lpstr>
      <vt:lpstr>Dioxid de Sulf Liber </vt:lpstr>
      <vt:lpstr>Dioxid de Sulf Total</vt:lpstr>
      <vt:lpstr>Aciditate Totală</vt:lpstr>
      <vt:lpstr>Concluzii</vt:lpstr>
      <vt:lpstr>Bibliografie</vt:lpstr>
      <vt:lpstr>Mulțumesc!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XGEN</dc:title>
  <dc:creator>Ionut Balanean</dc:creator>
  <cp:lastModifiedBy>Aneta Farcas</cp:lastModifiedBy>
  <cp:revision>12</cp:revision>
  <dcterms:created xsi:type="dcterms:W3CDTF">2022-11-16T09:30:41Z</dcterms:created>
  <dcterms:modified xsi:type="dcterms:W3CDTF">2024-05-20T15:26:06Z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2023-10-27T07:10:01Z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2cd14b58-11e0-4307-8785-27378c20c99b</vt:lpwstr>
  </property>
  <property fmtid="{D5CDD505-2E9C-101B-9397-08002B2CF9AE}" pid="8" name="MSIP_Label_5b58b62f-6f94-46bd-8089-18e64b0a9abb_ContentBits">
    <vt:lpwstr>0</vt:lpwstr>
  </property>
</Properties>
</file>