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3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8" autoAdjust="0"/>
    <p:restoredTop sz="94660"/>
  </p:normalViewPr>
  <p:slideViewPr>
    <p:cSldViewPr snapToGrid="0">
      <p:cViewPr>
        <p:scale>
          <a:sx n="70" d="100"/>
          <a:sy n="70" d="100"/>
        </p:scale>
        <p:origin x="1123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58FEB5-E8C6-3A80-493D-10CAD46A12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8C581-C775-98C2-8A72-CD05A2CA63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94724-09D4-4F07-9DDA-0BDFDA992456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BA7D3-DC7D-9A8E-6060-596812F9E5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6B5FF-CA0B-B91F-D0C8-5360C7A04B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62FCD-D8A9-45DB-A117-7E517482F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96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E0B70-0B2D-4454-9C0D-63442C140F7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9ADCB-FF44-4D11-94CD-9544E5DFB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6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76A059-0727-59BF-99E8-577EE0A77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B65C056-B1A7-7FF8-5965-B3650A74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8737-127D-4908-932B-731DE6930369}" type="datetime1">
              <a:rPr lang="en-US" smtClean="0"/>
              <a:t>5/15/2024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3454174-9D12-C596-18E0-9C3B2A953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464E70-28DA-BB7E-E872-926FCA58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07A79B4-F12F-0B57-BE23-C003FE3F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01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A113-4075-8F72-7862-87499373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85D07-1D31-8F87-D767-AAC820751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B13C3-5CD5-C3AA-CDCE-CCECAFFED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0CA8-5CE1-4958-B669-D933AA49FA40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768F2-FD99-3CF5-F7F2-46FDE2F9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EC49622-4FE3-B449-2292-88184B04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012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D4378C-BCD6-D0EC-73F4-F426025DB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BA115D-71AF-967D-2312-B5BDEFE0E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8CDB7-E1FC-7FF0-47F9-FF05A8DA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163A-39AB-4876-8208-83F43F159039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2E43B-2C2F-5E9B-ACCD-6AEA1DA50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4211ED7-BD8A-629D-8203-8375D7B6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7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EDC8-C1D4-96B9-6790-5B9DC0A23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B7742-A5DF-8640-884B-5925C8857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3D6A2-5C7B-D0C9-3B9D-D25E4A280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DCC1-85F1-475E-9B24-A4E3F71BBD89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4B767-0001-682F-BB9E-30E86F99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D16685D-6EFA-6621-5A4B-4BD1CC76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7548-9A0C-3301-B536-7456420E1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811CA-5E37-D2CF-D424-D1AC6FBAB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2E129-0D49-9C8B-5FA2-1686D583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9982-FAA6-4525-A1E7-2F7673A24390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C0534-7709-E1AB-3F86-5C5551444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3C340-5C0A-05DE-38D1-F5101A96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1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612FB-8D31-A6BF-B26A-54F2E57F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9BBD1-0C18-604B-75C7-619BE6A2D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8E06B-2B4A-F0CB-ECE2-D91FD1EA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B85DF-D2C7-EDF7-CAE1-90A424B7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B7FA-7B94-4F91-BABC-9D716D9D537E}" type="datetime1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B35ED-B1AD-C7A3-789D-D56E84CC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60C7F7F-C143-ADD7-651F-32FEE87D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FDBC-A612-A3C7-16CF-DB422883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A53AE-EB85-9424-6870-715378B9B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B861F-D83D-874A-8F0E-9BE8ADBCB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3CD26E-130E-3EFD-1E58-D0A076C9E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80009-3EE4-D16F-CCB1-73CA63D32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E75DF4-258D-AB76-230B-8ABE0E21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AAC3-BDBB-47BF-BA5C-45EFB7F81241}" type="datetime1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679FF-8C9F-A02B-BF83-EEDA27910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698A86C-2570-E5A2-0B29-BBD245951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8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1054B-64E0-23D2-6B48-69B7EDFBB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E744E3-8DA2-E6D6-2A16-DE06AFA8A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E560-4FCD-4798-9AF2-642BCAC1830E}" type="datetime1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89B19-AB7A-A19A-30D2-AEDBCAA0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6698D-5F79-0980-9B76-3D586598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153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9050C9-6840-84E5-D463-1BB9420EE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1CC0-1E6D-4B25-A2AE-33306CF856E6}" type="datetime1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A4735-8AB6-87BE-D400-DE9A5D44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E5D0F-ABFC-3AB6-B29E-7372DFF5EA3A}"/>
              </a:ext>
            </a:extLst>
          </p:cNvPr>
          <p:cNvSpPr txBox="1">
            <a:spLocks/>
          </p:cNvSpPr>
          <p:nvPr userDrawn="1"/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4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D85EC-E506-22F4-346F-7974EAC2F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AA53F-C0C5-EA92-EF29-52B56CEE8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D2632-BED3-5DD1-0D92-845D5CA5B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3BAEC-429D-7A50-4D81-A1BF2ECC0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2552-A208-4103-BBAD-2B95A95E1FEC}" type="datetime1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6B86E-B8A1-4F80-E1FB-62FB54584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84E180B-01F9-F756-B76F-DBCB1FEBB953}"/>
              </a:ext>
            </a:extLst>
          </p:cNvPr>
          <p:cNvSpPr txBox="1">
            <a:spLocks/>
          </p:cNvSpPr>
          <p:nvPr userDrawn="1"/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9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A099-1061-09E4-DC3E-DEBACB3D5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513E4-8368-44F8-EA23-5FE27B6FA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BFFC8-2261-76FE-8474-2FCFEDC97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83C56-760D-2584-1EE9-9E92C5F9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08EA-84C3-4938-9F36-6CC12B53B25F}" type="datetime1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642CD-FFF3-B465-F5E9-7EA5EEE2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C4EA6F1-DE73-3AD0-FFED-F8CA8912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37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AA504E-AD37-2053-5C5B-AE2A8911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422"/>
            <a:ext cx="10515600" cy="86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BFCC0-702E-A0E6-7AC8-E887DEE53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9B09F-5F50-DEE3-1E0B-39D8F0668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58DAF-AFE5-4394-A263-6FDE350004BD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88452-2736-5F09-F17B-38FEE2A2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761627-0927-EAE4-3C8C-120709F0514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46" y="365125"/>
            <a:ext cx="1139954" cy="463297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653F00A-FF5A-1AFA-0B55-634828FAD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9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26994-1CA3-A39D-4FDE-D835BC585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Extraction and characterization of bioactive compounds from </a:t>
            </a:r>
            <a:r>
              <a:rPr lang="en-US" sz="4400" i="1" dirty="0"/>
              <a:t>Prunus Spinosa L.</a:t>
            </a:r>
            <a:r>
              <a:rPr lang="en-US" sz="4400" dirty="0"/>
              <a:t> fruits with potential in the development of edible films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F05B2-EF03-DBB5-4446-A81ABE597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81753"/>
            <a:ext cx="9144000" cy="1655762"/>
          </a:xfrm>
        </p:spPr>
        <p:txBody>
          <a:bodyPr numCol="2">
            <a:normAutofit lnSpcReduction="10000"/>
          </a:bodyPr>
          <a:lstStyle/>
          <a:p>
            <a:r>
              <a:rPr lang="en-US" sz="1600" dirty="0"/>
              <a:t>Author/s:</a:t>
            </a:r>
            <a:r>
              <a:rPr lang="ro-RO" sz="1600" dirty="0"/>
              <a:t> </a:t>
            </a:r>
          </a:p>
          <a:p>
            <a:r>
              <a:rPr lang="ro-RO" sz="1600" dirty="0"/>
              <a:t>Oana-Raluca NEGREAN</a:t>
            </a:r>
          </a:p>
          <a:p>
            <a:r>
              <a:rPr lang="en-US" sz="1600" dirty="0"/>
              <a:t>Prof. Dr. Sonia SOCACI </a:t>
            </a:r>
          </a:p>
          <a:p>
            <a:r>
              <a:rPr lang="en-US" sz="1600" dirty="0"/>
              <a:t>Conf. Dr. Oana POP</a:t>
            </a:r>
          </a:p>
          <a:p>
            <a:r>
              <a:rPr lang="en-US" sz="1600" dirty="0" err="1"/>
              <a:t>Șef</a:t>
            </a:r>
            <a:r>
              <a:rPr lang="en-US" sz="1600" dirty="0"/>
              <a:t> </a:t>
            </a:r>
            <a:r>
              <a:rPr lang="en-US" sz="1600" dirty="0" err="1"/>
              <a:t>Lucr</a:t>
            </a:r>
            <a:r>
              <a:rPr lang="en-US" sz="1600" dirty="0"/>
              <a:t>. Dr. Anca FĂRCAŞ</a:t>
            </a:r>
            <a:endParaRPr lang="ro-RO" sz="1600" dirty="0"/>
          </a:p>
          <a:p>
            <a:endParaRPr lang="en-US" sz="1600" dirty="0"/>
          </a:p>
          <a:p>
            <a:endParaRPr lang="ro-RO" sz="1600" dirty="0"/>
          </a:p>
          <a:p>
            <a:r>
              <a:rPr lang="en-US" sz="1600" dirty="0"/>
              <a:t>Affiliation:</a:t>
            </a:r>
            <a:endParaRPr lang="ro-RO" sz="1600" dirty="0"/>
          </a:p>
          <a:p>
            <a:r>
              <a:rPr lang="en-US" sz="1600" dirty="0"/>
              <a:t>University of Agricultural Science and Veterinary Medicine Cluj-Napoca</a:t>
            </a:r>
          </a:p>
        </p:txBody>
      </p:sp>
    </p:spTree>
    <p:extLst>
      <p:ext uri="{BB962C8B-B14F-4D97-AF65-F5344CB8AC3E}">
        <p14:creationId xmlns:p14="http://schemas.microsoft.com/office/powerpoint/2010/main" val="3211116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DAA8C-4DDE-C497-F696-69DFD4B0A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679FC1-FB1B-D192-6893-02863CCF6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33" y="691991"/>
            <a:ext cx="10521667" cy="584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82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55A82-C3AE-08B9-F926-DEDB7EC02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F10A87-34D5-917A-871B-AB56FC040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137" y="136525"/>
            <a:ext cx="9144793" cy="61757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0AA0CC-BCF9-E860-E45E-91F57295E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777" y="4024366"/>
            <a:ext cx="853514" cy="2316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D14332-DD32-A495-C9F6-4D6D3704E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868" y="6045783"/>
            <a:ext cx="853514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38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4ADD2-C3E3-06DC-65F4-6D3A8DAE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23A117-A6D3-6C75-1964-2F5FD9C5E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95040"/>
            <a:ext cx="10898787" cy="584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A8197-F06F-6619-3C03-08BDA35AC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993575F-DC68-CCD9-D94E-61A3E31B2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97" y="843668"/>
            <a:ext cx="11403903" cy="569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71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95874-0C8A-D289-92E5-22B2F1E7A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A57993-A276-FFB6-474A-BC3EF99A5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82" y="966002"/>
            <a:ext cx="10520518" cy="539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3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2496D-821F-C8EA-A171-274F744A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32E500-7C6D-0D7E-110F-CC39456A8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046" y="941281"/>
            <a:ext cx="10655663" cy="578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76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F278A-18F5-EDFB-4488-5C27CB3CC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73E8D8-7D2D-4B65-00A7-F0ABFA368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433959"/>
            <a:ext cx="11894008" cy="610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74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3E9D9-2CD6-6368-A127-06DBCE79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2EE16D-7601-4737-AE54-7D5B3F307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4" y="1529931"/>
            <a:ext cx="11535375" cy="48264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BFA47A-9677-4169-D40F-808E2B0C7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78" y="2560245"/>
            <a:ext cx="5249111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3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EC336-F98C-B532-176C-636F5897D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0A8B0-ABB7-8F21-7D0F-AFD44F915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33" y="1139108"/>
            <a:ext cx="10644494" cy="48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29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54E53-96D3-F7F2-C131-07CA0270E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D4F2F0-FA97-6E05-5C97-B8F57C347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54" y="957873"/>
            <a:ext cx="11082804" cy="539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95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CF717-4B06-2D6C-9A1D-65B9FF3D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881203-225D-2E0C-D389-6F6910205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80" y="511186"/>
            <a:ext cx="10557075" cy="552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69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6F591-B460-EFD1-FDBF-ECA7D88B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B6F2DD-0199-0291-AA03-0AA4496EC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89" y="303813"/>
            <a:ext cx="10668397" cy="605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1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2351B-23C7-6A7F-B5B4-90B458339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7B1249-252A-CE2C-CEE1-7AE2F378C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29" y="719760"/>
            <a:ext cx="10950671" cy="563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9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26B38-809A-83FC-B2F2-CD18570E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164648-F503-A6BA-CE6F-4C3CEB10C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07" y="766555"/>
            <a:ext cx="10300985" cy="48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96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4F010-CE50-E546-E031-A5236C7A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1D0C01-4B05-B299-316E-7094FFCCC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1395808"/>
            <a:ext cx="9144793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69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53AD99-FEA1-8B05-841E-BD5AD2500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374DF9-4FA5-4455-3BCE-2D5D974542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21CC89-7157-44A9-917C-647FA1F731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1327D-D14C-4AAD-D45A-46A6D42A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Picture 1" descr="A screenshot of a diagram of a laboratory&#10;&#10;Description automatically generated">
            <a:extLst>
              <a:ext uri="{FF2B5EF4-FFF2-40B4-BE49-F238E27FC236}">
                <a16:creationId xmlns:a16="http://schemas.microsoft.com/office/drawing/2014/main" id="{DE7098CF-89D8-A7EB-4DE7-449C1951C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44" y="-44595"/>
            <a:ext cx="12214143" cy="693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1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41C76-624D-0489-9425-CCC83078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6C81A52-E799-10B9-E490-9F1A83A54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6603" y="-2022541"/>
            <a:ext cx="12190309" cy="87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33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06A02-9EEB-404B-CA6B-40A9355C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91B753-1160-88F6-79C1-E0A7E7DAA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798" y="756464"/>
            <a:ext cx="9791002" cy="610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21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03DA3-758C-699E-8D1C-8EA216910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D593DE9-7B3B-5042-FC65-52472EF34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02" y="1090885"/>
            <a:ext cx="9833646" cy="526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47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62EC3-D143-B202-7777-A956EB970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F6FB37-627E-463A-29E4-54C8DA7DF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178" y="428275"/>
            <a:ext cx="8863555" cy="62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73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4A6B6-7DA8-521D-4673-2F7167B9F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F11001-A14E-DCD7-9E01-E588DCD62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259" y="1332390"/>
            <a:ext cx="7077673" cy="419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78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5D229-4EA6-907F-20BF-75D157BA7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16CC55-E801-C23F-F541-14BCCF07A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553" y="494188"/>
            <a:ext cx="7242070" cy="609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77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99</Words>
  <Application>Microsoft Office PowerPoint</Application>
  <PresentationFormat>Widescreen</PresentationFormat>
  <Paragraphs>32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Office Theme</vt:lpstr>
      <vt:lpstr>Extraction and characterization of bioactive compounds from Prunus Spinosa L. fruits with potential in the development of edible films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XGEN</dc:title>
  <dc:creator>Ionut Balanean</dc:creator>
  <cp:lastModifiedBy>Oana Negrean</cp:lastModifiedBy>
  <cp:revision>7</cp:revision>
  <dcterms:created xsi:type="dcterms:W3CDTF">2022-11-16T09:30:41Z</dcterms:created>
  <dcterms:modified xsi:type="dcterms:W3CDTF">2024-05-15T15:26:32Z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b58b62f-6f94-46bd-8089-18e64b0a9abb_Enabled">
    <vt:lpwstr>true</vt:lpwstr>
  </property>
  <property fmtid="{D5CDD505-2E9C-101B-9397-08002B2CF9AE}" pid="3" name="MSIP_Label_5b58b62f-6f94-46bd-8089-18e64b0a9abb_SetDate">
    <vt:lpwstr>2023-10-27T07:10:01Z</vt:lpwstr>
  </property>
  <property fmtid="{D5CDD505-2E9C-101B-9397-08002B2CF9AE}" pid="4" name="MSIP_Label_5b58b62f-6f94-46bd-8089-18e64b0a9abb_Method">
    <vt:lpwstr>Standard</vt:lpwstr>
  </property>
  <property fmtid="{D5CDD505-2E9C-101B-9397-08002B2CF9AE}" pid="5" name="MSIP_Label_5b58b62f-6f94-46bd-8089-18e64b0a9abb_Name">
    <vt:lpwstr>defa4170-0d19-0005-0004-bc88714345d2</vt:lpwstr>
  </property>
  <property fmtid="{D5CDD505-2E9C-101B-9397-08002B2CF9AE}" pid="6" name="MSIP_Label_5b58b62f-6f94-46bd-8089-18e64b0a9abb_SiteId">
    <vt:lpwstr>a6eb79fa-c4a9-4cce-818d-b85274d15305</vt:lpwstr>
  </property>
  <property fmtid="{D5CDD505-2E9C-101B-9397-08002B2CF9AE}" pid="7" name="MSIP_Label_5b58b62f-6f94-46bd-8089-18e64b0a9abb_ActionId">
    <vt:lpwstr>2cd14b58-11e0-4307-8785-27378c20c99b</vt:lpwstr>
  </property>
  <property fmtid="{D5CDD505-2E9C-101B-9397-08002B2CF9AE}" pid="8" name="MSIP_Label_5b58b62f-6f94-46bd-8089-18e64b0a9abb_ContentBits">
    <vt:lpwstr>0</vt:lpwstr>
  </property>
</Properties>
</file>