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153B2-D53D-4447-8F1B-66BCC5E8EA96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EEC75A50-4001-411A-B032-46F1090B89FF}">
      <dgm:prSet phldrT="[Text]"/>
      <dgm:spPr/>
      <dgm:t>
        <a:bodyPr/>
        <a:lstStyle/>
        <a:p>
          <a:pPr algn="ctr"/>
          <a:r>
            <a:rPr lang="ro-RO" dirty="0" smtClean="0"/>
            <a:t>Sistem instituțional propriu:</a:t>
          </a:r>
        </a:p>
        <a:p>
          <a:pPr algn="l"/>
          <a:r>
            <a:rPr lang="ro-RO" dirty="0" smtClean="0"/>
            <a:t>1. Parlamentul European</a:t>
          </a:r>
        </a:p>
        <a:p>
          <a:pPr algn="l"/>
          <a:r>
            <a:rPr lang="ro-RO" dirty="0" smtClean="0"/>
            <a:t>2. Consiliul European</a:t>
          </a:r>
        </a:p>
        <a:p>
          <a:pPr algn="l"/>
          <a:r>
            <a:rPr lang="ro-RO" dirty="0" smtClean="0"/>
            <a:t>3. Consiliul</a:t>
          </a:r>
        </a:p>
        <a:p>
          <a:pPr algn="l"/>
          <a:r>
            <a:rPr lang="ro-RO" dirty="0" smtClean="0"/>
            <a:t>4. Comisia</a:t>
          </a:r>
        </a:p>
        <a:p>
          <a:pPr algn="l"/>
          <a:r>
            <a:rPr lang="ro-RO" dirty="0" smtClean="0"/>
            <a:t>5. CJUE</a:t>
          </a:r>
        </a:p>
        <a:p>
          <a:pPr algn="l"/>
          <a:r>
            <a:rPr lang="ro-RO" dirty="0" smtClean="0"/>
            <a:t>6. Banca Central Europeană</a:t>
          </a:r>
        </a:p>
        <a:p>
          <a:pPr algn="l"/>
          <a:r>
            <a:rPr lang="ro-RO" dirty="0" smtClean="0"/>
            <a:t>7. Curtea Europeană de Conturi</a:t>
          </a:r>
          <a:endParaRPr lang="ro-RO" dirty="0"/>
        </a:p>
      </dgm:t>
    </dgm:pt>
    <dgm:pt modelId="{2C0E7108-8A7D-4421-B28B-ADB86A8258ED}" type="parTrans" cxnId="{16AF3ABE-0CFA-4E32-9D59-7D92C4689CD7}">
      <dgm:prSet/>
      <dgm:spPr/>
      <dgm:t>
        <a:bodyPr/>
        <a:lstStyle/>
        <a:p>
          <a:endParaRPr lang="ro-RO"/>
        </a:p>
      </dgm:t>
    </dgm:pt>
    <dgm:pt modelId="{03DC168D-1DC7-404F-A489-34F928DF3946}" type="sibTrans" cxnId="{16AF3ABE-0CFA-4E32-9D59-7D92C4689CD7}">
      <dgm:prSet/>
      <dgm:spPr/>
      <dgm:t>
        <a:bodyPr/>
        <a:lstStyle/>
        <a:p>
          <a:endParaRPr lang="ro-RO"/>
        </a:p>
      </dgm:t>
    </dgm:pt>
    <dgm:pt modelId="{6856CD11-8553-4503-9184-E1A511B456C6}">
      <dgm:prSet phldrT="[Text]"/>
      <dgm:spPr/>
      <dgm:t>
        <a:bodyPr/>
        <a:lstStyle/>
        <a:p>
          <a:pPr algn="just"/>
          <a:r>
            <a:rPr lang="ro-RO" dirty="0" smtClean="0"/>
            <a:t>Funcționează în temeiul competențelor conferite de statele membre prin tratate.</a:t>
          </a:r>
          <a:endParaRPr lang="ro-RO" dirty="0"/>
        </a:p>
      </dgm:t>
    </dgm:pt>
    <dgm:pt modelId="{D8EA2097-3CCA-4210-816F-61635D8E0857}" type="parTrans" cxnId="{A7DA2922-6752-4E69-B09C-A49B69762C39}">
      <dgm:prSet/>
      <dgm:spPr/>
      <dgm:t>
        <a:bodyPr/>
        <a:lstStyle/>
        <a:p>
          <a:endParaRPr lang="ro-RO"/>
        </a:p>
      </dgm:t>
    </dgm:pt>
    <dgm:pt modelId="{C812F72E-327C-4007-A2BB-AC16F39A0E9F}" type="sibTrans" cxnId="{A7DA2922-6752-4E69-B09C-A49B69762C39}">
      <dgm:prSet/>
      <dgm:spPr/>
      <dgm:t>
        <a:bodyPr/>
        <a:lstStyle/>
        <a:p>
          <a:endParaRPr lang="ro-RO"/>
        </a:p>
      </dgm:t>
    </dgm:pt>
    <dgm:pt modelId="{3C0FD468-57ED-4A6E-BB92-23AA08CF1C37}">
      <dgm:prSet phldrT="[Text]"/>
      <dgm:spPr/>
      <dgm:t>
        <a:bodyPr/>
        <a:lstStyle/>
        <a:p>
          <a:pPr algn="ctr"/>
          <a:r>
            <a:rPr lang="ro-RO" dirty="0" smtClean="0"/>
            <a:t>Demnitatea</a:t>
          </a:r>
          <a:r>
            <a:rPr lang="ro-RO" baseline="0" dirty="0" smtClean="0"/>
            <a:t> umană, libertate, democrație, egalitate, statul de drept, respectarea drepturilor omului, inclusiv a drepturilor persoanelor care aparțin minorităților.</a:t>
          </a:r>
          <a:endParaRPr lang="ro-RO" dirty="0"/>
        </a:p>
      </dgm:t>
    </dgm:pt>
    <dgm:pt modelId="{8D63B9BD-46EF-4B22-87DB-15143416A113}" type="parTrans" cxnId="{8CD17202-1DC3-44C7-BA17-A2FA11D1C30B}">
      <dgm:prSet/>
      <dgm:spPr/>
      <dgm:t>
        <a:bodyPr/>
        <a:lstStyle/>
        <a:p>
          <a:endParaRPr lang="ro-RO"/>
        </a:p>
      </dgm:t>
    </dgm:pt>
    <dgm:pt modelId="{3D3B5B1F-606B-4416-B71F-AABE13355B4F}" type="sibTrans" cxnId="{8CD17202-1DC3-44C7-BA17-A2FA11D1C30B}">
      <dgm:prSet/>
      <dgm:spPr/>
      <dgm:t>
        <a:bodyPr/>
        <a:lstStyle/>
        <a:p>
          <a:endParaRPr lang="ro-RO"/>
        </a:p>
      </dgm:t>
    </dgm:pt>
    <dgm:pt modelId="{A0ED64EA-BF57-41DD-9F26-E45892D788EF}" type="pres">
      <dgm:prSet presAssocID="{5D8153B2-D53D-4447-8F1B-66BCC5E8EA96}" presName="Name0" presStyleCnt="0">
        <dgm:presLayoutVars>
          <dgm:dir/>
          <dgm:resizeHandles val="exact"/>
        </dgm:presLayoutVars>
      </dgm:prSet>
      <dgm:spPr/>
    </dgm:pt>
    <dgm:pt modelId="{A2CFC387-1D85-49F5-962D-4E40B4087CA0}" type="pres">
      <dgm:prSet presAssocID="{5D8153B2-D53D-4447-8F1B-66BCC5E8EA96}" presName="bkgdShp" presStyleLbl="alignAccFollowNode1" presStyleIdx="0" presStyleCnt="1"/>
      <dgm:spPr/>
    </dgm:pt>
    <dgm:pt modelId="{7A9BFB8A-40A3-4A20-AF85-C44F79E30CBA}" type="pres">
      <dgm:prSet presAssocID="{5D8153B2-D53D-4447-8F1B-66BCC5E8EA96}" presName="linComp" presStyleCnt="0"/>
      <dgm:spPr/>
    </dgm:pt>
    <dgm:pt modelId="{C4097F4E-1897-4E17-B5E3-B24D36829C80}" type="pres">
      <dgm:prSet presAssocID="{EEC75A50-4001-411A-B032-46F1090B89FF}" presName="compNode" presStyleCnt="0"/>
      <dgm:spPr/>
    </dgm:pt>
    <dgm:pt modelId="{6153AB9C-2C04-45E5-B165-EF54D5CE344E}" type="pres">
      <dgm:prSet presAssocID="{EEC75A50-4001-411A-B032-46F1090B89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E79A85B-F7E3-4753-B067-6BCF941D2088}" type="pres">
      <dgm:prSet presAssocID="{EEC75A50-4001-411A-B032-46F1090B89FF}" presName="invisiNode" presStyleLbl="node1" presStyleIdx="0" presStyleCnt="3"/>
      <dgm:spPr/>
    </dgm:pt>
    <dgm:pt modelId="{E005A83E-D366-4723-9846-C2B3BF151C2E}" type="pres">
      <dgm:prSet presAssocID="{EEC75A50-4001-411A-B032-46F1090B89F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EFBBA43-CAA0-46EE-98CA-27F36E85E4A9}" type="pres">
      <dgm:prSet presAssocID="{03DC168D-1DC7-404F-A489-34F928DF3946}" presName="sibTrans" presStyleLbl="sibTrans2D1" presStyleIdx="0" presStyleCnt="0"/>
      <dgm:spPr/>
    </dgm:pt>
    <dgm:pt modelId="{C009F6D4-B917-48BD-9092-7B1A3DF99821}" type="pres">
      <dgm:prSet presAssocID="{6856CD11-8553-4503-9184-E1A511B456C6}" presName="compNode" presStyleCnt="0"/>
      <dgm:spPr/>
    </dgm:pt>
    <dgm:pt modelId="{A629BA6C-0308-4711-AFC8-52C131247F9E}" type="pres">
      <dgm:prSet presAssocID="{6856CD11-8553-4503-9184-E1A511B456C6}" presName="node" presStyleLbl="node1" presStyleIdx="1" presStyleCnt="3">
        <dgm:presLayoutVars>
          <dgm:bulletEnabled val="1"/>
        </dgm:presLayoutVars>
      </dgm:prSet>
      <dgm:spPr/>
    </dgm:pt>
    <dgm:pt modelId="{445DF1AF-F145-4CEE-B80C-A1D778C086FB}" type="pres">
      <dgm:prSet presAssocID="{6856CD11-8553-4503-9184-E1A511B456C6}" presName="invisiNode" presStyleLbl="node1" presStyleIdx="1" presStyleCnt="3"/>
      <dgm:spPr/>
    </dgm:pt>
    <dgm:pt modelId="{313C1554-46D4-4BFF-AB8D-D0076126EA08}" type="pres">
      <dgm:prSet presAssocID="{6856CD11-8553-4503-9184-E1A511B456C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6B11C0B-4FE4-4E35-ABF4-5B8DBEDA9314}" type="pres">
      <dgm:prSet presAssocID="{C812F72E-327C-4007-A2BB-AC16F39A0E9F}" presName="sibTrans" presStyleLbl="sibTrans2D1" presStyleIdx="0" presStyleCnt="0"/>
      <dgm:spPr/>
    </dgm:pt>
    <dgm:pt modelId="{2B415E83-B69E-4C2A-B067-9FFF69A258EB}" type="pres">
      <dgm:prSet presAssocID="{3C0FD468-57ED-4A6E-BB92-23AA08CF1C37}" presName="compNode" presStyleCnt="0"/>
      <dgm:spPr/>
    </dgm:pt>
    <dgm:pt modelId="{DF329023-BBD8-41B5-80C5-A40CECB23773}" type="pres">
      <dgm:prSet presAssocID="{3C0FD468-57ED-4A6E-BB92-23AA08CF1C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A263E0-D531-4313-9699-AFA35C7F40CC}" type="pres">
      <dgm:prSet presAssocID="{3C0FD468-57ED-4A6E-BB92-23AA08CF1C37}" presName="invisiNode" presStyleLbl="node1" presStyleIdx="2" presStyleCnt="3"/>
      <dgm:spPr/>
    </dgm:pt>
    <dgm:pt modelId="{832CDCDE-DFF4-48CD-B4FA-829008D49CD5}" type="pres">
      <dgm:prSet presAssocID="{3C0FD468-57ED-4A6E-BB92-23AA08CF1C3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A7DA2922-6752-4E69-B09C-A49B69762C39}" srcId="{5D8153B2-D53D-4447-8F1B-66BCC5E8EA96}" destId="{6856CD11-8553-4503-9184-E1A511B456C6}" srcOrd="1" destOrd="0" parTransId="{D8EA2097-3CCA-4210-816F-61635D8E0857}" sibTransId="{C812F72E-327C-4007-A2BB-AC16F39A0E9F}"/>
    <dgm:cxn modelId="{8CD17202-1DC3-44C7-BA17-A2FA11D1C30B}" srcId="{5D8153B2-D53D-4447-8F1B-66BCC5E8EA96}" destId="{3C0FD468-57ED-4A6E-BB92-23AA08CF1C37}" srcOrd="2" destOrd="0" parTransId="{8D63B9BD-46EF-4B22-87DB-15143416A113}" sibTransId="{3D3B5B1F-606B-4416-B71F-AABE13355B4F}"/>
    <dgm:cxn modelId="{18B92CEF-3A74-404E-A94F-AD7B7BBF07AB}" type="presOf" srcId="{6856CD11-8553-4503-9184-E1A511B456C6}" destId="{A629BA6C-0308-4711-AFC8-52C131247F9E}" srcOrd="0" destOrd="0" presId="urn:microsoft.com/office/officeart/2005/8/layout/pList2"/>
    <dgm:cxn modelId="{324EDE7B-8CD5-4AF0-B801-0B48B2DBD4F1}" type="presOf" srcId="{C812F72E-327C-4007-A2BB-AC16F39A0E9F}" destId="{46B11C0B-4FE4-4E35-ABF4-5B8DBEDA9314}" srcOrd="0" destOrd="0" presId="urn:microsoft.com/office/officeart/2005/8/layout/pList2"/>
    <dgm:cxn modelId="{77B14BCA-8991-45F0-B2CE-AFC288E80645}" type="presOf" srcId="{3C0FD468-57ED-4A6E-BB92-23AA08CF1C37}" destId="{DF329023-BBD8-41B5-80C5-A40CECB23773}" srcOrd="0" destOrd="0" presId="urn:microsoft.com/office/officeart/2005/8/layout/pList2"/>
    <dgm:cxn modelId="{BDEA8735-0F7E-4A5A-BD26-F76954594028}" type="presOf" srcId="{EEC75A50-4001-411A-B032-46F1090B89FF}" destId="{6153AB9C-2C04-45E5-B165-EF54D5CE344E}" srcOrd="0" destOrd="0" presId="urn:microsoft.com/office/officeart/2005/8/layout/pList2"/>
    <dgm:cxn modelId="{F778A60D-D889-44E5-90BD-BDC2B151A8A2}" type="presOf" srcId="{03DC168D-1DC7-404F-A489-34F928DF3946}" destId="{FEFBBA43-CAA0-46EE-98CA-27F36E85E4A9}" srcOrd="0" destOrd="0" presId="urn:microsoft.com/office/officeart/2005/8/layout/pList2"/>
    <dgm:cxn modelId="{70AC482E-25F3-4C78-9C41-FC4554787F45}" type="presOf" srcId="{5D8153B2-D53D-4447-8F1B-66BCC5E8EA96}" destId="{A0ED64EA-BF57-41DD-9F26-E45892D788EF}" srcOrd="0" destOrd="0" presId="urn:microsoft.com/office/officeart/2005/8/layout/pList2"/>
    <dgm:cxn modelId="{16AF3ABE-0CFA-4E32-9D59-7D92C4689CD7}" srcId="{5D8153B2-D53D-4447-8F1B-66BCC5E8EA96}" destId="{EEC75A50-4001-411A-B032-46F1090B89FF}" srcOrd="0" destOrd="0" parTransId="{2C0E7108-8A7D-4421-B28B-ADB86A8258ED}" sibTransId="{03DC168D-1DC7-404F-A489-34F928DF3946}"/>
    <dgm:cxn modelId="{E9091B4E-6329-441C-AFD0-6EE3434C5A75}" type="presParOf" srcId="{A0ED64EA-BF57-41DD-9F26-E45892D788EF}" destId="{A2CFC387-1D85-49F5-962D-4E40B4087CA0}" srcOrd="0" destOrd="0" presId="urn:microsoft.com/office/officeart/2005/8/layout/pList2"/>
    <dgm:cxn modelId="{C549AB93-B4F7-42EE-905B-7C8285A2CDA0}" type="presParOf" srcId="{A0ED64EA-BF57-41DD-9F26-E45892D788EF}" destId="{7A9BFB8A-40A3-4A20-AF85-C44F79E30CBA}" srcOrd="1" destOrd="0" presId="urn:microsoft.com/office/officeart/2005/8/layout/pList2"/>
    <dgm:cxn modelId="{F0AC65A2-727F-4F05-AAE1-6D9D1FC16F41}" type="presParOf" srcId="{7A9BFB8A-40A3-4A20-AF85-C44F79E30CBA}" destId="{C4097F4E-1897-4E17-B5E3-B24D36829C80}" srcOrd="0" destOrd="0" presId="urn:microsoft.com/office/officeart/2005/8/layout/pList2"/>
    <dgm:cxn modelId="{63853161-AE93-4BED-B78C-D4AF1296664D}" type="presParOf" srcId="{C4097F4E-1897-4E17-B5E3-B24D36829C80}" destId="{6153AB9C-2C04-45E5-B165-EF54D5CE344E}" srcOrd="0" destOrd="0" presId="urn:microsoft.com/office/officeart/2005/8/layout/pList2"/>
    <dgm:cxn modelId="{EF9E35CA-26B1-48A1-9B63-1DCE51A8FD02}" type="presParOf" srcId="{C4097F4E-1897-4E17-B5E3-B24D36829C80}" destId="{AE79A85B-F7E3-4753-B067-6BCF941D2088}" srcOrd="1" destOrd="0" presId="urn:microsoft.com/office/officeart/2005/8/layout/pList2"/>
    <dgm:cxn modelId="{E6B30D0B-DD27-48BE-990E-7ACD2D1E3A40}" type="presParOf" srcId="{C4097F4E-1897-4E17-B5E3-B24D36829C80}" destId="{E005A83E-D366-4723-9846-C2B3BF151C2E}" srcOrd="2" destOrd="0" presId="urn:microsoft.com/office/officeart/2005/8/layout/pList2"/>
    <dgm:cxn modelId="{81DB4847-D0D9-495F-9435-D70A3A074D1F}" type="presParOf" srcId="{7A9BFB8A-40A3-4A20-AF85-C44F79E30CBA}" destId="{FEFBBA43-CAA0-46EE-98CA-27F36E85E4A9}" srcOrd="1" destOrd="0" presId="urn:microsoft.com/office/officeart/2005/8/layout/pList2"/>
    <dgm:cxn modelId="{C607DDEA-2673-4824-B0D3-74EFECF48F33}" type="presParOf" srcId="{7A9BFB8A-40A3-4A20-AF85-C44F79E30CBA}" destId="{C009F6D4-B917-48BD-9092-7B1A3DF99821}" srcOrd="2" destOrd="0" presId="urn:microsoft.com/office/officeart/2005/8/layout/pList2"/>
    <dgm:cxn modelId="{176B58E2-88BC-43D5-9597-A7EA4AD97074}" type="presParOf" srcId="{C009F6D4-B917-48BD-9092-7B1A3DF99821}" destId="{A629BA6C-0308-4711-AFC8-52C131247F9E}" srcOrd="0" destOrd="0" presId="urn:microsoft.com/office/officeart/2005/8/layout/pList2"/>
    <dgm:cxn modelId="{F2E53911-2E34-476B-B6F9-61F7BDA1430A}" type="presParOf" srcId="{C009F6D4-B917-48BD-9092-7B1A3DF99821}" destId="{445DF1AF-F145-4CEE-B80C-A1D778C086FB}" srcOrd="1" destOrd="0" presId="urn:microsoft.com/office/officeart/2005/8/layout/pList2"/>
    <dgm:cxn modelId="{8826AA78-3412-4287-BABC-1D7835468468}" type="presParOf" srcId="{C009F6D4-B917-48BD-9092-7B1A3DF99821}" destId="{313C1554-46D4-4BFF-AB8D-D0076126EA08}" srcOrd="2" destOrd="0" presId="urn:microsoft.com/office/officeart/2005/8/layout/pList2"/>
    <dgm:cxn modelId="{3837F50B-8F4A-4A71-85EE-9F43DE9B5C1D}" type="presParOf" srcId="{7A9BFB8A-40A3-4A20-AF85-C44F79E30CBA}" destId="{46B11C0B-4FE4-4E35-ABF4-5B8DBEDA9314}" srcOrd="3" destOrd="0" presId="urn:microsoft.com/office/officeart/2005/8/layout/pList2"/>
    <dgm:cxn modelId="{A424FDB5-280F-422E-BD49-D1BEDDCE52AD}" type="presParOf" srcId="{7A9BFB8A-40A3-4A20-AF85-C44F79E30CBA}" destId="{2B415E83-B69E-4C2A-B067-9FFF69A258EB}" srcOrd="4" destOrd="0" presId="urn:microsoft.com/office/officeart/2005/8/layout/pList2"/>
    <dgm:cxn modelId="{28B7A357-37EB-4367-89BB-C420596F95EE}" type="presParOf" srcId="{2B415E83-B69E-4C2A-B067-9FFF69A258EB}" destId="{DF329023-BBD8-41B5-80C5-A40CECB23773}" srcOrd="0" destOrd="0" presId="urn:microsoft.com/office/officeart/2005/8/layout/pList2"/>
    <dgm:cxn modelId="{DFF6AD96-1A20-4D3F-8E90-C5A29C67F6FD}" type="presParOf" srcId="{2B415E83-B69E-4C2A-B067-9FFF69A258EB}" destId="{92A263E0-D531-4313-9699-AFA35C7F40CC}" srcOrd="1" destOrd="0" presId="urn:microsoft.com/office/officeart/2005/8/layout/pList2"/>
    <dgm:cxn modelId="{619EC881-55D8-40D8-B41A-DEF9E4713CC1}" type="presParOf" srcId="{2B415E83-B69E-4C2A-B067-9FFF69A258EB}" destId="{832CDCDE-DFF4-48CD-B4FA-829008D49C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B699D-E7CA-4476-8B32-0703A2FD9ACA}" type="doc">
      <dgm:prSet loTypeId="urn:microsoft.com/office/officeart/2008/layout/TitledPictureBlock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0737F2D-FAF3-47D6-B743-275A2418E353}">
      <dgm:prSet phldrT="[Text]"/>
      <dgm:spPr/>
      <dgm:t>
        <a:bodyPr/>
        <a:lstStyle/>
        <a:p>
          <a:r>
            <a:rPr lang="ro-RO" dirty="0" smtClean="0"/>
            <a:t>Competență exclusivă</a:t>
          </a:r>
          <a:endParaRPr lang="ro-RO" dirty="0"/>
        </a:p>
      </dgm:t>
    </dgm:pt>
    <dgm:pt modelId="{92C06360-BA58-4A93-A9C0-BE8B9A8FC27C}" type="parTrans" cxnId="{49590B66-C7CC-4206-B902-06B0BC9B41C8}">
      <dgm:prSet/>
      <dgm:spPr/>
      <dgm:t>
        <a:bodyPr/>
        <a:lstStyle/>
        <a:p>
          <a:endParaRPr lang="ro-RO"/>
        </a:p>
      </dgm:t>
    </dgm:pt>
    <dgm:pt modelId="{34CBE775-8CBA-4D0A-8EDF-D59FBCC60F1D}" type="sibTrans" cxnId="{49590B66-C7CC-4206-B902-06B0BC9B41C8}">
      <dgm:prSet/>
      <dgm:spPr/>
      <dgm:t>
        <a:bodyPr/>
        <a:lstStyle/>
        <a:p>
          <a:endParaRPr lang="ro-RO"/>
        </a:p>
      </dgm:t>
    </dgm:pt>
    <dgm:pt modelId="{5AD9970C-16BB-41D8-9458-546FB4011B72}">
      <dgm:prSet phldrT="[Text]"/>
      <dgm:spPr/>
      <dgm:t>
        <a:bodyPr/>
        <a:lstStyle/>
        <a:p>
          <a:pPr algn="ctr"/>
          <a:r>
            <a:rPr lang="ro-RO" dirty="0" smtClean="0"/>
            <a:t>Uniunea vamală, politica monetară, politica comercială comună etc. </a:t>
          </a:r>
          <a:endParaRPr lang="ro-RO" dirty="0"/>
        </a:p>
      </dgm:t>
    </dgm:pt>
    <dgm:pt modelId="{FDCD7B23-3534-475B-AA20-952D4F8BC178}" type="parTrans" cxnId="{8B860D60-15C6-4CF0-9FF1-0BABA69C7C66}">
      <dgm:prSet/>
      <dgm:spPr/>
      <dgm:t>
        <a:bodyPr/>
        <a:lstStyle/>
        <a:p>
          <a:endParaRPr lang="ro-RO"/>
        </a:p>
      </dgm:t>
    </dgm:pt>
    <dgm:pt modelId="{84211906-30F9-4594-B5C5-E1CD032BD22D}" type="sibTrans" cxnId="{8B860D60-15C6-4CF0-9FF1-0BABA69C7C66}">
      <dgm:prSet/>
      <dgm:spPr/>
      <dgm:t>
        <a:bodyPr/>
        <a:lstStyle/>
        <a:p>
          <a:endParaRPr lang="ro-RO"/>
        </a:p>
      </dgm:t>
    </dgm:pt>
    <dgm:pt modelId="{630DE171-FB71-4CC1-B0B3-D5270866EC03}">
      <dgm:prSet phldrT="[Text]"/>
      <dgm:spPr/>
      <dgm:t>
        <a:bodyPr/>
        <a:lstStyle/>
        <a:p>
          <a:r>
            <a:rPr lang="ro-RO" dirty="0" smtClean="0"/>
            <a:t>Competență partajată</a:t>
          </a:r>
          <a:endParaRPr lang="ro-RO" dirty="0"/>
        </a:p>
      </dgm:t>
    </dgm:pt>
    <dgm:pt modelId="{B19FBCAA-C4A5-43CF-B5D5-E1DF93032F6D}" type="parTrans" cxnId="{78033E27-C1C4-464B-B318-59CEFFC4288A}">
      <dgm:prSet/>
      <dgm:spPr/>
      <dgm:t>
        <a:bodyPr/>
        <a:lstStyle/>
        <a:p>
          <a:endParaRPr lang="ro-RO"/>
        </a:p>
      </dgm:t>
    </dgm:pt>
    <dgm:pt modelId="{0EEB9C8A-37F1-4B69-9F85-26F480BEE8D7}" type="sibTrans" cxnId="{78033E27-C1C4-464B-B318-59CEFFC4288A}">
      <dgm:prSet/>
      <dgm:spPr/>
      <dgm:t>
        <a:bodyPr/>
        <a:lstStyle/>
        <a:p>
          <a:endParaRPr lang="ro-RO"/>
        </a:p>
      </dgm:t>
    </dgm:pt>
    <dgm:pt modelId="{5CF60C3D-6AE4-4E49-B944-CAB04DAC8044}">
      <dgm:prSet phldrT="[Text]"/>
      <dgm:spPr/>
      <dgm:t>
        <a:bodyPr/>
        <a:lstStyle/>
        <a:p>
          <a:pPr algn="ctr"/>
          <a:r>
            <a:rPr lang="ro-RO" dirty="0" smtClean="0"/>
            <a:t>Piața internă, mediul, transporturile, energia etc. </a:t>
          </a:r>
          <a:endParaRPr lang="ro-RO" dirty="0"/>
        </a:p>
      </dgm:t>
    </dgm:pt>
    <dgm:pt modelId="{9C58E53E-A1EC-44FA-91A0-32D65FAE4B24}" type="parTrans" cxnId="{2CE704C6-20A6-44E9-AB71-E5C23020080D}">
      <dgm:prSet/>
      <dgm:spPr/>
      <dgm:t>
        <a:bodyPr/>
        <a:lstStyle/>
        <a:p>
          <a:endParaRPr lang="ro-RO"/>
        </a:p>
      </dgm:t>
    </dgm:pt>
    <dgm:pt modelId="{86BB534A-050E-4A09-9096-4AA96BC3DF41}" type="sibTrans" cxnId="{2CE704C6-20A6-44E9-AB71-E5C23020080D}">
      <dgm:prSet/>
      <dgm:spPr/>
      <dgm:t>
        <a:bodyPr/>
        <a:lstStyle/>
        <a:p>
          <a:endParaRPr lang="ro-RO"/>
        </a:p>
      </dgm:t>
    </dgm:pt>
    <dgm:pt modelId="{7C275557-1171-48AE-9CEC-028964DE1C1F}">
      <dgm:prSet phldrT="[Text]"/>
      <dgm:spPr/>
      <dgm:t>
        <a:bodyPr/>
        <a:lstStyle/>
        <a:p>
          <a:r>
            <a:rPr lang="ro-RO" dirty="0" smtClean="0"/>
            <a:t>Competență de sprijin</a:t>
          </a:r>
          <a:endParaRPr lang="ro-RO" dirty="0"/>
        </a:p>
      </dgm:t>
    </dgm:pt>
    <dgm:pt modelId="{CE6C984A-D2A3-48D0-B24B-D35789A40722}" type="parTrans" cxnId="{E7E691DE-B85B-4274-8D30-3821A9F8A6B8}">
      <dgm:prSet/>
      <dgm:spPr/>
      <dgm:t>
        <a:bodyPr/>
        <a:lstStyle/>
        <a:p>
          <a:endParaRPr lang="ro-RO"/>
        </a:p>
      </dgm:t>
    </dgm:pt>
    <dgm:pt modelId="{8F1C4F9E-E5DA-41D1-96F0-2C89D1A06CC8}" type="sibTrans" cxnId="{E7E691DE-B85B-4274-8D30-3821A9F8A6B8}">
      <dgm:prSet/>
      <dgm:spPr/>
      <dgm:t>
        <a:bodyPr/>
        <a:lstStyle/>
        <a:p>
          <a:endParaRPr lang="ro-RO"/>
        </a:p>
      </dgm:t>
    </dgm:pt>
    <dgm:pt modelId="{07A93619-C396-4E69-B0C1-70C1C1AD8E13}">
      <dgm:prSet phldrT="[Text]"/>
      <dgm:spPr/>
      <dgm:t>
        <a:bodyPr/>
        <a:lstStyle/>
        <a:p>
          <a:pPr algn="ctr"/>
          <a:r>
            <a:rPr lang="ro-RO" dirty="0" smtClean="0"/>
            <a:t>Industria, cultura, educația, turismul etc.</a:t>
          </a:r>
          <a:endParaRPr lang="ro-RO" dirty="0"/>
        </a:p>
      </dgm:t>
    </dgm:pt>
    <dgm:pt modelId="{7925640D-2E27-4AC3-8EB5-E947F45747CD}" type="parTrans" cxnId="{C61409C1-1BC9-48E7-A1A9-0055266CC6A0}">
      <dgm:prSet/>
      <dgm:spPr/>
      <dgm:t>
        <a:bodyPr/>
        <a:lstStyle/>
        <a:p>
          <a:endParaRPr lang="ro-RO"/>
        </a:p>
      </dgm:t>
    </dgm:pt>
    <dgm:pt modelId="{6905749A-8957-4590-85C2-0496CBDB44BC}" type="sibTrans" cxnId="{C61409C1-1BC9-48E7-A1A9-0055266CC6A0}">
      <dgm:prSet/>
      <dgm:spPr/>
      <dgm:t>
        <a:bodyPr/>
        <a:lstStyle/>
        <a:p>
          <a:endParaRPr lang="ro-RO"/>
        </a:p>
      </dgm:t>
    </dgm:pt>
    <dgm:pt modelId="{123BA681-631F-482A-A980-027CCEB25490}" type="pres">
      <dgm:prSet presAssocID="{D9BB699D-E7CA-4476-8B32-0703A2FD9ACA}" presName="rootNode" presStyleCnt="0">
        <dgm:presLayoutVars>
          <dgm:chMax/>
          <dgm:chPref/>
          <dgm:dir/>
          <dgm:animLvl val="lvl"/>
        </dgm:presLayoutVars>
      </dgm:prSet>
      <dgm:spPr/>
    </dgm:pt>
    <dgm:pt modelId="{870E22B6-4600-4868-8E02-06CF03A95897}" type="pres">
      <dgm:prSet presAssocID="{A0737F2D-FAF3-47D6-B743-275A2418E353}" presName="composite" presStyleCnt="0"/>
      <dgm:spPr/>
    </dgm:pt>
    <dgm:pt modelId="{1A922E32-4C21-4C3E-A0E9-EC3C57C44FAE}" type="pres">
      <dgm:prSet presAssocID="{A0737F2D-FAF3-47D6-B743-275A2418E35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F882AA3-2F07-46C1-9A39-7DCB53050662}" type="pres">
      <dgm:prSet presAssocID="{A0737F2D-FAF3-47D6-B743-275A2418E353}" presName="Image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43646BC-85E1-4630-9059-31A3D72DE626}" type="pres">
      <dgm:prSet presAssocID="{A0737F2D-FAF3-47D6-B743-275A2418E353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4CD0A0E-C881-40C3-8C42-BF43FC4EF574}" type="pres">
      <dgm:prSet presAssocID="{34CBE775-8CBA-4D0A-8EDF-D59FBCC60F1D}" presName="sibTrans" presStyleCnt="0"/>
      <dgm:spPr/>
    </dgm:pt>
    <dgm:pt modelId="{AD60A281-DDF1-456D-9BBF-AE1E1DB5813C}" type="pres">
      <dgm:prSet presAssocID="{630DE171-FB71-4CC1-B0B3-D5270866EC03}" presName="composite" presStyleCnt="0"/>
      <dgm:spPr/>
    </dgm:pt>
    <dgm:pt modelId="{F0610259-EF58-4460-AC0E-F7864F3E7A7F}" type="pres">
      <dgm:prSet presAssocID="{630DE171-FB71-4CC1-B0B3-D5270866EC0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0212782-2483-446D-A08E-14FC84B6E769}" type="pres">
      <dgm:prSet presAssocID="{630DE171-FB71-4CC1-B0B3-D5270866EC03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81E96C8-FD78-4433-B393-DB79C1703083}" type="pres">
      <dgm:prSet presAssocID="{630DE171-FB71-4CC1-B0B3-D5270866EC03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00C3B0B-9CDC-444A-98BB-AC5FF9607C6E}" type="pres">
      <dgm:prSet presAssocID="{0EEB9C8A-37F1-4B69-9F85-26F480BEE8D7}" presName="sibTrans" presStyleCnt="0"/>
      <dgm:spPr/>
    </dgm:pt>
    <dgm:pt modelId="{BFCD0312-9151-4B5B-A257-BDD014BE0AFB}" type="pres">
      <dgm:prSet presAssocID="{7C275557-1171-48AE-9CEC-028964DE1C1F}" presName="composite" presStyleCnt="0"/>
      <dgm:spPr/>
    </dgm:pt>
    <dgm:pt modelId="{D3A34C0D-3DF8-4978-BA7C-3513D7EB9D53}" type="pres">
      <dgm:prSet presAssocID="{7C275557-1171-48AE-9CEC-028964DE1C1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F4F32FB-550C-463A-B190-7ED33216B544}" type="pres">
      <dgm:prSet presAssocID="{7C275557-1171-48AE-9CEC-028964DE1C1F}" presName="Image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1DE88DC-726D-4F91-8F80-E5096CFD6BB3}" type="pres">
      <dgm:prSet presAssocID="{7C275557-1171-48AE-9CEC-028964DE1C1F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9212A8B-7228-4595-8B37-8A0DABF3765E}" type="presOf" srcId="{5CF60C3D-6AE4-4E49-B944-CAB04DAC8044}" destId="{A81E96C8-FD78-4433-B393-DB79C1703083}" srcOrd="0" destOrd="0" presId="urn:microsoft.com/office/officeart/2008/layout/TitledPictureBlocks"/>
    <dgm:cxn modelId="{C61409C1-1BC9-48E7-A1A9-0055266CC6A0}" srcId="{7C275557-1171-48AE-9CEC-028964DE1C1F}" destId="{07A93619-C396-4E69-B0C1-70C1C1AD8E13}" srcOrd="0" destOrd="0" parTransId="{7925640D-2E27-4AC3-8EB5-E947F45747CD}" sibTransId="{6905749A-8957-4590-85C2-0496CBDB44BC}"/>
    <dgm:cxn modelId="{53C5FBAC-EFB6-46F6-A401-8E47BA67228D}" type="presOf" srcId="{5AD9970C-16BB-41D8-9458-546FB4011B72}" destId="{F43646BC-85E1-4630-9059-31A3D72DE626}" srcOrd="0" destOrd="0" presId="urn:microsoft.com/office/officeart/2008/layout/TitledPictureBlocks"/>
    <dgm:cxn modelId="{8B860D60-15C6-4CF0-9FF1-0BABA69C7C66}" srcId="{A0737F2D-FAF3-47D6-B743-275A2418E353}" destId="{5AD9970C-16BB-41D8-9458-546FB4011B72}" srcOrd="0" destOrd="0" parTransId="{FDCD7B23-3534-475B-AA20-952D4F8BC178}" sibTransId="{84211906-30F9-4594-B5C5-E1CD032BD22D}"/>
    <dgm:cxn modelId="{AA5DF3C6-1F3C-4BB4-8E22-0670D2875AD2}" type="presOf" srcId="{A0737F2D-FAF3-47D6-B743-275A2418E353}" destId="{1A922E32-4C21-4C3E-A0E9-EC3C57C44FAE}" srcOrd="0" destOrd="0" presId="urn:microsoft.com/office/officeart/2008/layout/TitledPictureBlocks"/>
    <dgm:cxn modelId="{0BF136EF-CE52-4098-AFCE-6B6FA46E40F7}" type="presOf" srcId="{7C275557-1171-48AE-9CEC-028964DE1C1F}" destId="{D3A34C0D-3DF8-4978-BA7C-3513D7EB9D53}" srcOrd="0" destOrd="0" presId="urn:microsoft.com/office/officeart/2008/layout/TitledPictureBlocks"/>
    <dgm:cxn modelId="{4E8E63E8-A25B-43C8-92B4-F55C51D37223}" type="presOf" srcId="{630DE171-FB71-4CC1-B0B3-D5270866EC03}" destId="{F0610259-EF58-4460-AC0E-F7864F3E7A7F}" srcOrd="0" destOrd="0" presId="urn:microsoft.com/office/officeart/2008/layout/TitledPictureBlocks"/>
    <dgm:cxn modelId="{49590B66-C7CC-4206-B902-06B0BC9B41C8}" srcId="{D9BB699D-E7CA-4476-8B32-0703A2FD9ACA}" destId="{A0737F2D-FAF3-47D6-B743-275A2418E353}" srcOrd="0" destOrd="0" parTransId="{92C06360-BA58-4A93-A9C0-BE8B9A8FC27C}" sibTransId="{34CBE775-8CBA-4D0A-8EDF-D59FBCC60F1D}"/>
    <dgm:cxn modelId="{2CE704C6-20A6-44E9-AB71-E5C23020080D}" srcId="{630DE171-FB71-4CC1-B0B3-D5270866EC03}" destId="{5CF60C3D-6AE4-4E49-B944-CAB04DAC8044}" srcOrd="0" destOrd="0" parTransId="{9C58E53E-A1EC-44FA-91A0-32D65FAE4B24}" sibTransId="{86BB534A-050E-4A09-9096-4AA96BC3DF41}"/>
    <dgm:cxn modelId="{BA7C18AC-5C64-4C3C-B5D6-B8A94CFB3968}" type="presOf" srcId="{D9BB699D-E7CA-4476-8B32-0703A2FD9ACA}" destId="{123BA681-631F-482A-A980-027CCEB25490}" srcOrd="0" destOrd="0" presId="urn:microsoft.com/office/officeart/2008/layout/TitledPictureBlocks"/>
    <dgm:cxn modelId="{E7E691DE-B85B-4274-8D30-3821A9F8A6B8}" srcId="{D9BB699D-E7CA-4476-8B32-0703A2FD9ACA}" destId="{7C275557-1171-48AE-9CEC-028964DE1C1F}" srcOrd="2" destOrd="0" parTransId="{CE6C984A-D2A3-48D0-B24B-D35789A40722}" sibTransId="{8F1C4F9E-E5DA-41D1-96F0-2C89D1A06CC8}"/>
    <dgm:cxn modelId="{78033E27-C1C4-464B-B318-59CEFFC4288A}" srcId="{D9BB699D-E7CA-4476-8B32-0703A2FD9ACA}" destId="{630DE171-FB71-4CC1-B0B3-D5270866EC03}" srcOrd="1" destOrd="0" parTransId="{B19FBCAA-C4A5-43CF-B5D5-E1DF93032F6D}" sibTransId="{0EEB9C8A-37F1-4B69-9F85-26F480BEE8D7}"/>
    <dgm:cxn modelId="{BB16F1FF-6E3F-44FE-AC9D-D66A53AD35C4}" type="presOf" srcId="{07A93619-C396-4E69-B0C1-70C1C1AD8E13}" destId="{A1DE88DC-726D-4F91-8F80-E5096CFD6BB3}" srcOrd="0" destOrd="0" presId="urn:microsoft.com/office/officeart/2008/layout/TitledPictureBlocks"/>
    <dgm:cxn modelId="{09D6FA83-C271-4A39-947F-CF0C9A6C979F}" type="presParOf" srcId="{123BA681-631F-482A-A980-027CCEB25490}" destId="{870E22B6-4600-4868-8E02-06CF03A95897}" srcOrd="0" destOrd="0" presId="urn:microsoft.com/office/officeart/2008/layout/TitledPictureBlocks"/>
    <dgm:cxn modelId="{FE4D5A9E-695B-49AF-82FA-9726E750E539}" type="presParOf" srcId="{870E22B6-4600-4868-8E02-06CF03A95897}" destId="{1A922E32-4C21-4C3E-A0E9-EC3C57C44FAE}" srcOrd="0" destOrd="0" presId="urn:microsoft.com/office/officeart/2008/layout/TitledPictureBlocks"/>
    <dgm:cxn modelId="{3109C6BB-F250-42FE-AEA5-FDF824C61250}" type="presParOf" srcId="{870E22B6-4600-4868-8E02-06CF03A95897}" destId="{BF882AA3-2F07-46C1-9A39-7DCB53050662}" srcOrd="1" destOrd="0" presId="urn:microsoft.com/office/officeart/2008/layout/TitledPictureBlocks"/>
    <dgm:cxn modelId="{BFBE8F1F-6AAD-4436-BC30-C43094F7704D}" type="presParOf" srcId="{870E22B6-4600-4868-8E02-06CF03A95897}" destId="{F43646BC-85E1-4630-9059-31A3D72DE626}" srcOrd="2" destOrd="0" presId="urn:microsoft.com/office/officeart/2008/layout/TitledPictureBlocks"/>
    <dgm:cxn modelId="{3CC28415-712C-4C57-A775-E5AFA22FC525}" type="presParOf" srcId="{123BA681-631F-482A-A980-027CCEB25490}" destId="{84CD0A0E-C881-40C3-8C42-BF43FC4EF574}" srcOrd="1" destOrd="0" presId="urn:microsoft.com/office/officeart/2008/layout/TitledPictureBlocks"/>
    <dgm:cxn modelId="{0AC2EC3C-13E8-4621-899F-871F5A840985}" type="presParOf" srcId="{123BA681-631F-482A-A980-027CCEB25490}" destId="{AD60A281-DDF1-456D-9BBF-AE1E1DB5813C}" srcOrd="2" destOrd="0" presId="urn:microsoft.com/office/officeart/2008/layout/TitledPictureBlocks"/>
    <dgm:cxn modelId="{3A3A0F65-2ED4-423A-8524-141115447E9B}" type="presParOf" srcId="{AD60A281-DDF1-456D-9BBF-AE1E1DB5813C}" destId="{F0610259-EF58-4460-AC0E-F7864F3E7A7F}" srcOrd="0" destOrd="0" presId="urn:microsoft.com/office/officeart/2008/layout/TitledPictureBlocks"/>
    <dgm:cxn modelId="{46D51C62-6223-4DDB-9932-FF78A466BAB7}" type="presParOf" srcId="{AD60A281-DDF1-456D-9BBF-AE1E1DB5813C}" destId="{00212782-2483-446D-A08E-14FC84B6E769}" srcOrd="1" destOrd="0" presId="urn:microsoft.com/office/officeart/2008/layout/TitledPictureBlocks"/>
    <dgm:cxn modelId="{AB318968-1CAF-476E-B3A0-C2BD54B941B4}" type="presParOf" srcId="{AD60A281-DDF1-456D-9BBF-AE1E1DB5813C}" destId="{A81E96C8-FD78-4433-B393-DB79C1703083}" srcOrd="2" destOrd="0" presId="urn:microsoft.com/office/officeart/2008/layout/TitledPictureBlocks"/>
    <dgm:cxn modelId="{4174DFEE-4D3D-4B9C-BFD8-B3BA392B117D}" type="presParOf" srcId="{123BA681-631F-482A-A980-027CCEB25490}" destId="{A00C3B0B-9CDC-444A-98BB-AC5FF9607C6E}" srcOrd="3" destOrd="0" presId="urn:microsoft.com/office/officeart/2008/layout/TitledPictureBlocks"/>
    <dgm:cxn modelId="{03F1AEED-71EB-443C-ADF1-8B7585FA9376}" type="presParOf" srcId="{123BA681-631F-482A-A980-027CCEB25490}" destId="{BFCD0312-9151-4B5B-A257-BDD014BE0AFB}" srcOrd="4" destOrd="0" presId="urn:microsoft.com/office/officeart/2008/layout/TitledPictureBlocks"/>
    <dgm:cxn modelId="{8970AC03-3825-41C5-B407-B7C7856EA286}" type="presParOf" srcId="{BFCD0312-9151-4B5B-A257-BDD014BE0AFB}" destId="{D3A34C0D-3DF8-4978-BA7C-3513D7EB9D53}" srcOrd="0" destOrd="0" presId="urn:microsoft.com/office/officeart/2008/layout/TitledPictureBlocks"/>
    <dgm:cxn modelId="{9837E415-0573-4C09-93BC-3BBFED37243E}" type="presParOf" srcId="{BFCD0312-9151-4B5B-A257-BDD014BE0AFB}" destId="{BF4F32FB-550C-463A-B190-7ED33216B544}" srcOrd="1" destOrd="0" presId="urn:microsoft.com/office/officeart/2008/layout/TitledPictureBlocks"/>
    <dgm:cxn modelId="{31037990-85EB-4B61-85FC-648E25CDE2B7}" type="presParOf" srcId="{BFCD0312-9151-4B5B-A257-BDD014BE0AFB}" destId="{A1DE88DC-726D-4F91-8F80-E5096CFD6BB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4EE11-ED64-40A2-962D-86FB3D210950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3094225-10D7-44FC-AE17-E859B7C48A18}">
      <dgm:prSet phldrT="[Text]"/>
      <dgm:spPr/>
      <dgm:t>
        <a:bodyPr/>
        <a:lstStyle/>
        <a:p>
          <a:r>
            <a:rPr lang="ro-RO" dirty="0" smtClean="0"/>
            <a:t>Dreptul de liberă circulație și de ședere pe teritoriul statelor membre;</a:t>
          </a:r>
          <a:endParaRPr lang="ro-RO" dirty="0"/>
        </a:p>
      </dgm:t>
    </dgm:pt>
    <dgm:pt modelId="{1A3A1BE9-6C46-4D02-9963-7BFC24020A44}" type="parTrans" cxnId="{8818A49F-ABB0-4D09-85B7-79499499E106}">
      <dgm:prSet/>
      <dgm:spPr/>
      <dgm:t>
        <a:bodyPr/>
        <a:lstStyle/>
        <a:p>
          <a:endParaRPr lang="ro-RO"/>
        </a:p>
      </dgm:t>
    </dgm:pt>
    <dgm:pt modelId="{ECD69C24-54F1-4F09-8BC0-250608430C25}" type="sibTrans" cxnId="{8818A49F-ABB0-4D09-85B7-79499499E106}">
      <dgm:prSet/>
      <dgm:spPr/>
      <dgm:t>
        <a:bodyPr/>
        <a:lstStyle/>
        <a:p>
          <a:endParaRPr lang="ro-RO"/>
        </a:p>
      </dgm:t>
    </dgm:pt>
    <dgm:pt modelId="{5769DBFE-03DD-46C7-ACBA-A5CB547E54B9}">
      <dgm:prSet phldrT="[Text]"/>
      <dgm:spPr/>
      <dgm:t>
        <a:bodyPr/>
        <a:lstStyle/>
        <a:p>
          <a:r>
            <a:rPr lang="ro-RO" dirty="0" smtClean="0"/>
            <a:t>Dreptul de a alege și de a fi ales în Parlamentul European;</a:t>
          </a:r>
          <a:endParaRPr lang="ro-RO" dirty="0"/>
        </a:p>
      </dgm:t>
    </dgm:pt>
    <dgm:pt modelId="{5DD55D2B-07B1-4722-A61B-A84D1E90A709}" type="parTrans" cxnId="{AF9AB316-4CEE-4C88-A42D-721AE46E8238}">
      <dgm:prSet/>
      <dgm:spPr/>
      <dgm:t>
        <a:bodyPr/>
        <a:lstStyle/>
        <a:p>
          <a:endParaRPr lang="ro-RO"/>
        </a:p>
      </dgm:t>
    </dgm:pt>
    <dgm:pt modelId="{A5AE29B2-1F9D-4C48-A39D-1E61D3AB621B}" type="sibTrans" cxnId="{AF9AB316-4CEE-4C88-A42D-721AE46E8238}">
      <dgm:prSet/>
      <dgm:spPr/>
      <dgm:t>
        <a:bodyPr/>
        <a:lstStyle/>
        <a:p>
          <a:endParaRPr lang="ro-RO"/>
        </a:p>
      </dgm:t>
    </dgm:pt>
    <dgm:pt modelId="{C150AB7B-1E66-4E49-8DB8-52164DFA8E27}">
      <dgm:prSet phldrT="[Text]"/>
      <dgm:spPr/>
      <dgm:t>
        <a:bodyPr/>
        <a:lstStyle/>
        <a:p>
          <a:r>
            <a:rPr lang="ro-RO" dirty="0" smtClean="0"/>
            <a:t>Dreptul de inițiativă cetățenească europeană;</a:t>
          </a:r>
          <a:endParaRPr lang="ro-RO" dirty="0"/>
        </a:p>
      </dgm:t>
    </dgm:pt>
    <dgm:pt modelId="{FC1B9DD5-2E85-4DF0-AD34-77A12E0DD83E}" type="parTrans" cxnId="{C5DF9308-5B94-43BB-A8C4-5B95A18F75DE}">
      <dgm:prSet/>
      <dgm:spPr/>
      <dgm:t>
        <a:bodyPr/>
        <a:lstStyle/>
        <a:p>
          <a:endParaRPr lang="ro-RO"/>
        </a:p>
      </dgm:t>
    </dgm:pt>
    <dgm:pt modelId="{A2B64BB8-AABE-4A0E-98B4-A7AEC66A0AB3}" type="sibTrans" cxnId="{C5DF9308-5B94-43BB-A8C4-5B95A18F75DE}">
      <dgm:prSet/>
      <dgm:spPr/>
      <dgm:t>
        <a:bodyPr/>
        <a:lstStyle/>
        <a:p>
          <a:endParaRPr lang="ro-RO"/>
        </a:p>
      </dgm:t>
    </dgm:pt>
    <dgm:pt modelId="{87503126-C6AA-40E9-A637-9042729F8552}">
      <dgm:prSet phldrT="[Text]"/>
      <dgm:spPr/>
      <dgm:t>
        <a:bodyPr/>
        <a:lstStyle/>
        <a:p>
          <a:r>
            <a:rPr lang="ro-RO" dirty="0" smtClean="0"/>
            <a:t>Cetățeanul european</a:t>
          </a:r>
          <a:endParaRPr lang="ro-RO" dirty="0"/>
        </a:p>
      </dgm:t>
    </dgm:pt>
    <dgm:pt modelId="{E559F430-F682-44A0-B6D6-7695DAE17B0C}" type="parTrans" cxnId="{CFE1A6E6-05F5-4007-BF6E-6DD4291C131F}">
      <dgm:prSet/>
      <dgm:spPr/>
      <dgm:t>
        <a:bodyPr/>
        <a:lstStyle/>
        <a:p>
          <a:endParaRPr lang="ro-RO"/>
        </a:p>
      </dgm:t>
    </dgm:pt>
    <dgm:pt modelId="{203EF2F9-6775-49C2-B9EE-E09C44209762}" type="sibTrans" cxnId="{CFE1A6E6-05F5-4007-BF6E-6DD4291C131F}">
      <dgm:prSet/>
      <dgm:spPr/>
      <dgm:t>
        <a:bodyPr/>
        <a:lstStyle/>
        <a:p>
          <a:endParaRPr lang="ro-RO"/>
        </a:p>
      </dgm:t>
    </dgm:pt>
    <dgm:pt modelId="{835615E3-D8F9-4A6D-A144-F352F3524659}" type="pres">
      <dgm:prSet presAssocID="{0C44EE11-ED64-40A2-962D-86FB3D210950}" presName="Name0" presStyleCnt="0">
        <dgm:presLayoutVars>
          <dgm:chMax val="4"/>
          <dgm:resizeHandles val="exact"/>
        </dgm:presLayoutVars>
      </dgm:prSet>
      <dgm:spPr/>
    </dgm:pt>
    <dgm:pt modelId="{698C3783-FA40-4E24-B0CF-E387C8C107BE}" type="pres">
      <dgm:prSet presAssocID="{0C44EE11-ED64-40A2-962D-86FB3D210950}" presName="ellipse" presStyleLbl="trBgShp" presStyleIdx="0" presStyleCnt="1"/>
      <dgm:spPr/>
    </dgm:pt>
    <dgm:pt modelId="{D9675EC4-0148-4474-A385-6B0B6E912D5C}" type="pres">
      <dgm:prSet presAssocID="{0C44EE11-ED64-40A2-962D-86FB3D210950}" presName="arrow1" presStyleLbl="fgShp" presStyleIdx="0" presStyleCnt="1"/>
      <dgm:spPr/>
    </dgm:pt>
    <dgm:pt modelId="{31A7462E-7D6A-4AF8-A19F-984CEBB47A53}" type="pres">
      <dgm:prSet presAssocID="{0C44EE11-ED64-40A2-962D-86FB3D21095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EE96CEB-C464-479E-83F7-6D925C88B636}" type="pres">
      <dgm:prSet presAssocID="{5769DBFE-03DD-46C7-ACBA-A5CB547E54B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CF3638E-65FC-468C-ADEA-08813B93722E}" type="pres">
      <dgm:prSet presAssocID="{C150AB7B-1E66-4E49-8DB8-52164DFA8E2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B1E5BEA-787C-4915-A7D5-CD174E741419}" type="pres">
      <dgm:prSet presAssocID="{87503126-C6AA-40E9-A637-9042729F855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3AEA257-6B71-480C-9735-94653D48A291}" type="pres">
      <dgm:prSet presAssocID="{0C44EE11-ED64-40A2-962D-86FB3D210950}" presName="funnel" presStyleLbl="trAlignAcc1" presStyleIdx="0" presStyleCnt="1" custLinFactNeighborX="-319" custLinFactNeighborY="749"/>
      <dgm:spPr/>
    </dgm:pt>
  </dgm:ptLst>
  <dgm:cxnLst>
    <dgm:cxn modelId="{371DE6D6-346C-437F-B5EC-B527CAE97AC8}" type="presOf" srcId="{5769DBFE-03DD-46C7-ACBA-A5CB547E54B9}" destId="{ECF3638E-65FC-468C-ADEA-08813B93722E}" srcOrd="0" destOrd="0" presId="urn:microsoft.com/office/officeart/2005/8/layout/funnel1"/>
    <dgm:cxn modelId="{CFE1A6E6-05F5-4007-BF6E-6DD4291C131F}" srcId="{0C44EE11-ED64-40A2-962D-86FB3D210950}" destId="{87503126-C6AA-40E9-A637-9042729F8552}" srcOrd="3" destOrd="0" parTransId="{E559F430-F682-44A0-B6D6-7695DAE17B0C}" sibTransId="{203EF2F9-6775-49C2-B9EE-E09C44209762}"/>
    <dgm:cxn modelId="{C5DF9308-5B94-43BB-A8C4-5B95A18F75DE}" srcId="{0C44EE11-ED64-40A2-962D-86FB3D210950}" destId="{C150AB7B-1E66-4E49-8DB8-52164DFA8E27}" srcOrd="2" destOrd="0" parTransId="{FC1B9DD5-2E85-4DF0-AD34-77A12E0DD83E}" sibTransId="{A2B64BB8-AABE-4A0E-98B4-A7AEC66A0AB3}"/>
    <dgm:cxn modelId="{8818A49F-ABB0-4D09-85B7-79499499E106}" srcId="{0C44EE11-ED64-40A2-962D-86FB3D210950}" destId="{23094225-10D7-44FC-AE17-E859B7C48A18}" srcOrd="0" destOrd="0" parTransId="{1A3A1BE9-6C46-4D02-9963-7BFC24020A44}" sibTransId="{ECD69C24-54F1-4F09-8BC0-250608430C25}"/>
    <dgm:cxn modelId="{638178C2-896E-47CD-AF5F-669A40A5914C}" type="presOf" srcId="{C150AB7B-1E66-4E49-8DB8-52164DFA8E27}" destId="{5EE96CEB-C464-479E-83F7-6D925C88B636}" srcOrd="0" destOrd="0" presId="urn:microsoft.com/office/officeart/2005/8/layout/funnel1"/>
    <dgm:cxn modelId="{8F95299C-3A73-4A52-BC2A-67D369D8D792}" type="presOf" srcId="{87503126-C6AA-40E9-A637-9042729F8552}" destId="{31A7462E-7D6A-4AF8-A19F-984CEBB47A53}" srcOrd="0" destOrd="0" presId="urn:microsoft.com/office/officeart/2005/8/layout/funnel1"/>
    <dgm:cxn modelId="{9AEAA718-B75F-4651-9194-A030D35BA8A2}" type="presOf" srcId="{0C44EE11-ED64-40A2-962D-86FB3D210950}" destId="{835615E3-D8F9-4A6D-A144-F352F3524659}" srcOrd="0" destOrd="0" presId="urn:microsoft.com/office/officeart/2005/8/layout/funnel1"/>
    <dgm:cxn modelId="{52F114BB-C2A6-4911-9F9C-345E0B0C427B}" type="presOf" srcId="{23094225-10D7-44FC-AE17-E859B7C48A18}" destId="{DB1E5BEA-787C-4915-A7D5-CD174E741419}" srcOrd="0" destOrd="0" presId="urn:microsoft.com/office/officeart/2005/8/layout/funnel1"/>
    <dgm:cxn modelId="{AF9AB316-4CEE-4C88-A42D-721AE46E8238}" srcId="{0C44EE11-ED64-40A2-962D-86FB3D210950}" destId="{5769DBFE-03DD-46C7-ACBA-A5CB547E54B9}" srcOrd="1" destOrd="0" parTransId="{5DD55D2B-07B1-4722-A61B-A84D1E90A709}" sibTransId="{A5AE29B2-1F9D-4C48-A39D-1E61D3AB621B}"/>
    <dgm:cxn modelId="{3F3D2FC3-4CB9-41D5-84D1-0AB4FA12A125}" type="presParOf" srcId="{835615E3-D8F9-4A6D-A144-F352F3524659}" destId="{698C3783-FA40-4E24-B0CF-E387C8C107BE}" srcOrd="0" destOrd="0" presId="urn:microsoft.com/office/officeart/2005/8/layout/funnel1"/>
    <dgm:cxn modelId="{26318B0D-30CF-44E7-AEE7-EF609992AABC}" type="presParOf" srcId="{835615E3-D8F9-4A6D-A144-F352F3524659}" destId="{D9675EC4-0148-4474-A385-6B0B6E912D5C}" srcOrd="1" destOrd="0" presId="urn:microsoft.com/office/officeart/2005/8/layout/funnel1"/>
    <dgm:cxn modelId="{D00ADC9F-63D5-4515-8F87-155EF120B51D}" type="presParOf" srcId="{835615E3-D8F9-4A6D-A144-F352F3524659}" destId="{31A7462E-7D6A-4AF8-A19F-984CEBB47A53}" srcOrd="2" destOrd="0" presId="urn:microsoft.com/office/officeart/2005/8/layout/funnel1"/>
    <dgm:cxn modelId="{A5001FE9-140D-458A-9442-27C2B896F121}" type="presParOf" srcId="{835615E3-D8F9-4A6D-A144-F352F3524659}" destId="{5EE96CEB-C464-479E-83F7-6D925C88B636}" srcOrd="3" destOrd="0" presId="urn:microsoft.com/office/officeart/2005/8/layout/funnel1"/>
    <dgm:cxn modelId="{9EA80CF9-ACED-4AB0-9462-54127D412B5F}" type="presParOf" srcId="{835615E3-D8F9-4A6D-A144-F352F3524659}" destId="{ECF3638E-65FC-468C-ADEA-08813B93722E}" srcOrd="4" destOrd="0" presId="urn:microsoft.com/office/officeart/2005/8/layout/funnel1"/>
    <dgm:cxn modelId="{02B7FDFC-0D13-4C38-AD63-E2E3D3B6238F}" type="presParOf" srcId="{835615E3-D8F9-4A6D-A144-F352F3524659}" destId="{DB1E5BEA-787C-4915-A7D5-CD174E741419}" srcOrd="5" destOrd="0" presId="urn:microsoft.com/office/officeart/2005/8/layout/funnel1"/>
    <dgm:cxn modelId="{3262383D-1CD6-4BA1-B634-943B6A08442C}" type="presParOf" srcId="{835615E3-D8F9-4A6D-A144-F352F3524659}" destId="{D3AEA257-6B71-480C-9735-94653D48A2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FC387-1D85-49F5-962D-4E40B4087CA0}">
      <dsp:nvSpPr>
        <dsp:cNvPr id="0" name=""/>
        <dsp:cNvSpPr/>
      </dsp:nvSpPr>
      <dsp:spPr>
        <a:xfrm>
          <a:off x="0" y="0"/>
          <a:ext cx="5181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A83E-D366-4723-9846-C2B3BF151C2E}">
      <dsp:nvSpPr>
        <dsp:cNvPr id="0" name=""/>
        <dsp:cNvSpPr/>
      </dsp:nvSpPr>
      <dsp:spPr>
        <a:xfrm>
          <a:off x="155447" y="261080"/>
          <a:ext cx="1522095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3AB9C-2C04-45E5-B165-EF54D5CE344E}">
      <dsp:nvSpPr>
        <dsp:cNvPr id="0" name=""/>
        <dsp:cNvSpPr/>
      </dsp:nvSpPr>
      <dsp:spPr>
        <a:xfrm rot="10800000">
          <a:off x="155447" y="1958102"/>
          <a:ext cx="1522095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Sistem instituțional propriu: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1. Parlamentul European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2. Consiliul European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3. Consiliul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4. Comisia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5. CJUE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6. Banca Central Europeană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7. Curtea Europeană de Conturi</a:t>
          </a:r>
          <a:endParaRPr lang="ro-RO" sz="1000" kern="1200" dirty="0"/>
        </a:p>
      </dsp:txBody>
      <dsp:txXfrm rot="10800000">
        <a:off x="202257" y="1958102"/>
        <a:ext cx="1428475" cy="2346425"/>
      </dsp:txXfrm>
    </dsp:sp>
    <dsp:sp modelId="{313C1554-46D4-4BFF-AB8D-D0076126EA08}">
      <dsp:nvSpPr>
        <dsp:cNvPr id="0" name=""/>
        <dsp:cNvSpPr/>
      </dsp:nvSpPr>
      <dsp:spPr>
        <a:xfrm>
          <a:off x="1829752" y="261080"/>
          <a:ext cx="1522095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29BA6C-0308-4711-AFC8-52C131247F9E}">
      <dsp:nvSpPr>
        <dsp:cNvPr id="0" name=""/>
        <dsp:cNvSpPr/>
      </dsp:nvSpPr>
      <dsp:spPr>
        <a:xfrm rot="10800000">
          <a:off x="1829752" y="1958102"/>
          <a:ext cx="1522095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Funcționează în temeiul competențelor conferite de statele membre prin tratate.</a:t>
          </a:r>
          <a:endParaRPr lang="ro-RO" sz="1000" kern="1200" dirty="0"/>
        </a:p>
      </dsp:txBody>
      <dsp:txXfrm rot="10800000">
        <a:off x="1876562" y="1958102"/>
        <a:ext cx="1428475" cy="2346425"/>
      </dsp:txXfrm>
    </dsp:sp>
    <dsp:sp modelId="{832CDCDE-DFF4-48CD-B4FA-829008D49CD5}">
      <dsp:nvSpPr>
        <dsp:cNvPr id="0" name=""/>
        <dsp:cNvSpPr/>
      </dsp:nvSpPr>
      <dsp:spPr>
        <a:xfrm>
          <a:off x="3504057" y="261080"/>
          <a:ext cx="1522095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329023-BBD8-41B5-80C5-A40CECB23773}">
      <dsp:nvSpPr>
        <dsp:cNvPr id="0" name=""/>
        <dsp:cNvSpPr/>
      </dsp:nvSpPr>
      <dsp:spPr>
        <a:xfrm rot="10800000">
          <a:off x="3504057" y="1958102"/>
          <a:ext cx="1522095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/>
            <a:t>Demnitatea</a:t>
          </a:r>
          <a:r>
            <a:rPr lang="ro-RO" sz="1000" kern="1200" baseline="0" dirty="0" smtClean="0"/>
            <a:t> umană, libertate, democrație, egalitate, statul de drept, respectarea drepturilor omului, inclusiv a drepturilor persoanelor care aparțin minorităților.</a:t>
          </a:r>
          <a:endParaRPr lang="ro-RO" sz="1000" kern="1200" dirty="0"/>
        </a:p>
      </dsp:txBody>
      <dsp:txXfrm rot="10800000">
        <a:off x="3550867" y="1958102"/>
        <a:ext cx="1428475" cy="234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2AA3-2F07-46C1-9A39-7DCB53050662}">
      <dsp:nvSpPr>
        <dsp:cNvPr id="0" name=""/>
        <dsp:cNvSpPr/>
      </dsp:nvSpPr>
      <dsp:spPr>
        <a:xfrm>
          <a:off x="227" y="1377009"/>
          <a:ext cx="2329358" cy="1973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3646BC-85E1-4630-9059-31A3D72DE626}">
      <dsp:nvSpPr>
        <dsp:cNvPr id="0" name=""/>
        <dsp:cNvSpPr/>
      </dsp:nvSpPr>
      <dsp:spPr>
        <a:xfrm>
          <a:off x="2019400" y="1653198"/>
          <a:ext cx="1104547" cy="114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Uniunea vamală, politica monetară, politica comercială comună etc. </a:t>
          </a:r>
          <a:endParaRPr lang="ro-RO" sz="1100" kern="1200" dirty="0"/>
        </a:p>
      </dsp:txBody>
      <dsp:txXfrm>
        <a:off x="2051751" y="1685549"/>
        <a:ext cx="1039845" cy="1084914"/>
      </dsp:txXfrm>
    </dsp:sp>
    <dsp:sp modelId="{1A922E32-4C21-4C3E-A0E9-EC3C57C44FAE}">
      <dsp:nvSpPr>
        <dsp:cNvPr id="0" name=""/>
        <dsp:cNvSpPr/>
      </dsp:nvSpPr>
      <dsp:spPr>
        <a:xfrm>
          <a:off x="227" y="1000676"/>
          <a:ext cx="2329358" cy="33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Competență exclusivă</a:t>
          </a:r>
          <a:endParaRPr lang="ro-RO" sz="1500" kern="1200" dirty="0"/>
        </a:p>
      </dsp:txBody>
      <dsp:txXfrm>
        <a:off x="227" y="1000676"/>
        <a:ext cx="2329358" cy="339855"/>
      </dsp:txXfrm>
    </dsp:sp>
    <dsp:sp modelId="{00212782-2483-446D-A08E-14FC84B6E769}">
      <dsp:nvSpPr>
        <dsp:cNvPr id="0" name=""/>
        <dsp:cNvSpPr/>
      </dsp:nvSpPr>
      <dsp:spPr>
        <a:xfrm>
          <a:off x="3695939" y="1377009"/>
          <a:ext cx="2329358" cy="19736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1E96C8-FD78-4433-B393-DB79C1703083}">
      <dsp:nvSpPr>
        <dsp:cNvPr id="0" name=""/>
        <dsp:cNvSpPr/>
      </dsp:nvSpPr>
      <dsp:spPr>
        <a:xfrm>
          <a:off x="5715112" y="1653198"/>
          <a:ext cx="1104547" cy="114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Piața internă, mediul, transporturile, energia etc. </a:t>
          </a:r>
          <a:endParaRPr lang="ro-RO" sz="1100" kern="1200" dirty="0"/>
        </a:p>
      </dsp:txBody>
      <dsp:txXfrm>
        <a:off x="5747463" y="1685549"/>
        <a:ext cx="1039845" cy="1084914"/>
      </dsp:txXfrm>
    </dsp:sp>
    <dsp:sp modelId="{F0610259-EF58-4460-AC0E-F7864F3E7A7F}">
      <dsp:nvSpPr>
        <dsp:cNvPr id="0" name=""/>
        <dsp:cNvSpPr/>
      </dsp:nvSpPr>
      <dsp:spPr>
        <a:xfrm>
          <a:off x="3695939" y="1000676"/>
          <a:ext cx="2329358" cy="33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Competență partajată</a:t>
          </a:r>
          <a:endParaRPr lang="ro-RO" sz="1500" kern="1200" dirty="0"/>
        </a:p>
      </dsp:txBody>
      <dsp:txXfrm>
        <a:off x="3695939" y="1000676"/>
        <a:ext cx="2329358" cy="339855"/>
      </dsp:txXfrm>
    </dsp:sp>
    <dsp:sp modelId="{BF4F32FB-550C-463A-B190-7ED33216B544}">
      <dsp:nvSpPr>
        <dsp:cNvPr id="0" name=""/>
        <dsp:cNvSpPr/>
      </dsp:nvSpPr>
      <dsp:spPr>
        <a:xfrm>
          <a:off x="7391651" y="1377009"/>
          <a:ext cx="2329358" cy="1973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DE88DC-726D-4F91-8F80-E5096CFD6BB3}">
      <dsp:nvSpPr>
        <dsp:cNvPr id="0" name=""/>
        <dsp:cNvSpPr/>
      </dsp:nvSpPr>
      <dsp:spPr>
        <a:xfrm>
          <a:off x="9410824" y="1653198"/>
          <a:ext cx="1104547" cy="1149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Industria, cultura, educația, turismul etc.</a:t>
          </a:r>
          <a:endParaRPr lang="ro-RO" sz="1100" kern="1200" dirty="0"/>
        </a:p>
      </dsp:txBody>
      <dsp:txXfrm>
        <a:off x="9443175" y="1685549"/>
        <a:ext cx="1039845" cy="1084914"/>
      </dsp:txXfrm>
    </dsp:sp>
    <dsp:sp modelId="{D3A34C0D-3DF8-4978-BA7C-3513D7EB9D53}">
      <dsp:nvSpPr>
        <dsp:cNvPr id="0" name=""/>
        <dsp:cNvSpPr/>
      </dsp:nvSpPr>
      <dsp:spPr>
        <a:xfrm>
          <a:off x="7391651" y="1000676"/>
          <a:ext cx="2329358" cy="33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Competență de sprijin</a:t>
          </a:r>
          <a:endParaRPr lang="ro-RO" sz="1500" kern="1200" dirty="0"/>
        </a:p>
      </dsp:txBody>
      <dsp:txXfrm>
        <a:off x="7391651" y="1000676"/>
        <a:ext cx="2329358" cy="339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3783-FA40-4E24-B0CF-E387C8C107BE}">
      <dsp:nvSpPr>
        <dsp:cNvPr id="0" name=""/>
        <dsp:cNvSpPr/>
      </dsp:nvSpPr>
      <dsp:spPr>
        <a:xfrm>
          <a:off x="1115327" y="197991"/>
          <a:ext cx="3929360" cy="13646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75EC4-0148-4474-A385-6B0B6E912D5C}">
      <dsp:nvSpPr>
        <dsp:cNvPr id="0" name=""/>
        <dsp:cNvSpPr/>
      </dsp:nvSpPr>
      <dsp:spPr>
        <a:xfrm>
          <a:off x="2705348" y="3539470"/>
          <a:ext cx="761503" cy="4873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7462E-7D6A-4AF8-A19F-984CEBB47A53}">
      <dsp:nvSpPr>
        <dsp:cNvPr id="0" name=""/>
        <dsp:cNvSpPr/>
      </dsp:nvSpPr>
      <dsp:spPr>
        <a:xfrm>
          <a:off x="1258490" y="3929360"/>
          <a:ext cx="3655218" cy="9138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kern="1200" dirty="0" smtClean="0"/>
            <a:t>Cetățeanul european</a:t>
          </a:r>
          <a:endParaRPr lang="ro-RO" sz="2900" kern="1200" dirty="0"/>
        </a:p>
      </dsp:txBody>
      <dsp:txXfrm>
        <a:off x="1258490" y="3929360"/>
        <a:ext cx="3655218" cy="913804"/>
      </dsp:txXfrm>
    </dsp:sp>
    <dsp:sp modelId="{5EE96CEB-C464-479E-83F7-6D925C88B636}">
      <dsp:nvSpPr>
        <dsp:cNvPr id="0" name=""/>
        <dsp:cNvSpPr/>
      </dsp:nvSpPr>
      <dsp:spPr>
        <a:xfrm>
          <a:off x="2543909" y="1667998"/>
          <a:ext cx="1370707" cy="137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Dreptul de inițiativă cetățenească europeană;</a:t>
          </a:r>
          <a:endParaRPr lang="ro-RO" sz="1100" kern="1200" dirty="0"/>
        </a:p>
      </dsp:txBody>
      <dsp:txXfrm>
        <a:off x="2744644" y="1868733"/>
        <a:ext cx="969237" cy="969237"/>
      </dsp:txXfrm>
    </dsp:sp>
    <dsp:sp modelId="{ECF3638E-65FC-468C-ADEA-08813B93722E}">
      <dsp:nvSpPr>
        <dsp:cNvPr id="0" name=""/>
        <dsp:cNvSpPr/>
      </dsp:nvSpPr>
      <dsp:spPr>
        <a:xfrm>
          <a:off x="1563092" y="639663"/>
          <a:ext cx="1370707" cy="137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Dreptul de a alege și de a fi ales în Parlamentul European;</a:t>
          </a:r>
          <a:endParaRPr lang="ro-RO" sz="1100" kern="1200" dirty="0"/>
        </a:p>
      </dsp:txBody>
      <dsp:txXfrm>
        <a:off x="1763827" y="840398"/>
        <a:ext cx="969237" cy="969237"/>
      </dsp:txXfrm>
    </dsp:sp>
    <dsp:sp modelId="{DB1E5BEA-787C-4915-A7D5-CD174E741419}">
      <dsp:nvSpPr>
        <dsp:cNvPr id="0" name=""/>
        <dsp:cNvSpPr/>
      </dsp:nvSpPr>
      <dsp:spPr>
        <a:xfrm>
          <a:off x="2964259" y="308256"/>
          <a:ext cx="1370707" cy="137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Dreptul de liberă circulație și de ședere pe teritoriul statelor membre;</a:t>
          </a:r>
          <a:endParaRPr lang="ro-RO" sz="1100" kern="1200" dirty="0"/>
        </a:p>
      </dsp:txBody>
      <dsp:txXfrm>
        <a:off x="3164994" y="508991"/>
        <a:ext cx="969237" cy="969237"/>
      </dsp:txXfrm>
    </dsp:sp>
    <dsp:sp modelId="{D3AEA257-6B71-480C-9735-94653D48A291}">
      <dsp:nvSpPr>
        <dsp:cNvPr id="0" name=""/>
        <dsp:cNvSpPr/>
      </dsp:nvSpPr>
      <dsp:spPr>
        <a:xfrm>
          <a:off x="940285" y="56012"/>
          <a:ext cx="4264421" cy="34115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5/18/2024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dirty="0" smtClean="0"/>
              <a:t>P</a:t>
            </a:r>
            <a:r>
              <a:rPr lang="ro-RO" dirty="0" smtClean="0"/>
              <a:t>ersonalitatea juridică a Uniunii Europene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Author/s</a:t>
            </a:r>
            <a:r>
              <a:rPr lang="en-US" dirty="0" smtClean="0"/>
              <a:t>:</a:t>
            </a:r>
            <a:r>
              <a:rPr lang="ro-RO" dirty="0" smtClean="0"/>
              <a:t> Avram Adriana - Ileana</a:t>
            </a:r>
            <a:endParaRPr lang="en-US" dirty="0"/>
          </a:p>
          <a:p>
            <a:r>
              <a:rPr lang="en-US" dirty="0"/>
              <a:t>Affiliation</a:t>
            </a:r>
            <a:r>
              <a:rPr lang="en-US" dirty="0" smtClean="0"/>
              <a:t>:</a:t>
            </a:r>
            <a:r>
              <a:rPr lang="ro-RO" dirty="0" smtClean="0"/>
              <a:t> Universitatea Lucian Blaga din Sibiu – Facultatea de Drept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Uniunea Europeană – incursiune istorică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 smtClean="0"/>
              <a:t>Declarația Schuman, mai 1950</a:t>
            </a:r>
          </a:p>
          <a:p>
            <a:pPr algn="just"/>
            <a:r>
              <a:rPr lang="ro-RO" dirty="0" smtClean="0"/>
              <a:t>Tratatul CECO, semnat în 18 aprilie 1951</a:t>
            </a:r>
          </a:p>
          <a:p>
            <a:pPr algn="just"/>
            <a:r>
              <a:rPr lang="ro-RO" dirty="0" smtClean="0"/>
              <a:t>Tratatele de la Roma, semnate în 25 martie 1957</a:t>
            </a:r>
          </a:p>
          <a:p>
            <a:pPr algn="just"/>
            <a:r>
              <a:rPr lang="ro-RO" dirty="0" smtClean="0"/>
              <a:t>Tratatul de la Bruxelles, semnat în 1965</a:t>
            </a:r>
          </a:p>
          <a:p>
            <a:pPr algn="just"/>
            <a:r>
              <a:rPr lang="ro-RO" dirty="0" smtClean="0"/>
              <a:t>Tratatul de la Maastricht, semnat în 1991</a:t>
            </a:r>
          </a:p>
          <a:p>
            <a:pPr algn="just"/>
            <a:r>
              <a:rPr lang="ro-RO" dirty="0" smtClean="0"/>
              <a:t>Tratatul de la Amsterdam, semnat în 1997</a:t>
            </a:r>
          </a:p>
          <a:p>
            <a:pPr algn="just"/>
            <a:r>
              <a:rPr lang="ro-RO" dirty="0" smtClean="0"/>
              <a:t>Tratatul de la Nisa, semnat în 2001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1" y="3493698"/>
            <a:ext cx="3956650" cy="2361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36303" y="5969479"/>
            <a:ext cx="33211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i="1" dirty="0" smtClean="0"/>
              <a:t>Declarația Schuman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Ce este Uniunea Europeană?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053"/>
            <a:ext cx="5181600" cy="41406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dirty="0" smtClean="0"/>
              <a:t>În prezent, Uniunea Europeană este în unanimitate considerată a fi o organizație internațională supranațională compusă din 27 de state membre, a cărei înființare și funcționare se întemeiază pe transferul operat de state, ce conferă organizației competențele necesare pentru realizarea obiectivelor stabilite prin tratate.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798443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Personalitatea juridică a UE - introducere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o-RO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Convenția de la Montevideo din 1933: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o-RO" dirty="0" smtClean="0"/>
              <a:t>Constituită din state în calitate de membri;</a:t>
            </a:r>
          </a:p>
          <a:p>
            <a:pPr algn="just"/>
            <a:r>
              <a:rPr lang="ro-RO" dirty="0" smtClean="0"/>
              <a:t>Constituită în temeiul unui tratat multilateral încheiat între statele membre;</a:t>
            </a:r>
          </a:p>
          <a:p>
            <a:pPr algn="just"/>
            <a:r>
              <a:rPr lang="ro-RO" dirty="0" smtClean="0"/>
              <a:t>Să aibă o structură instituțională proprie, capabilă să adopte acte opozabile membrilor;</a:t>
            </a:r>
          </a:p>
          <a:p>
            <a:pPr algn="just"/>
            <a:r>
              <a:rPr lang="ro-RO" dirty="0" smtClean="0"/>
              <a:t>Să fie conformă cu normele dreptului internațional. </a:t>
            </a:r>
            <a:r>
              <a:rPr lang="ro-RO" dirty="0" smtClean="0"/>
              <a:t>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Tratatul de la Lisabona</a:t>
            </a:r>
            <a:r>
              <a:rPr lang="ro-RO" dirty="0" smtClean="0"/>
              <a:t>: ,,Uniunea are personalitate juridică.”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33" y="2596552"/>
            <a:ext cx="3140014" cy="2217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4" y="4451230"/>
            <a:ext cx="2775216" cy="2018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376912" y="5063706"/>
            <a:ext cx="22687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decembrie 2009</a:t>
            </a:r>
            <a:endParaRPr lang="ro-R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Actele juridice ale Uniunii Europene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 b="10412"/>
          <a:stretch>
            <a:fillRect/>
          </a:stretch>
        </p:blipFill>
        <p:spPr>
          <a:xfrm>
            <a:off x="5615796" y="1329016"/>
            <a:ext cx="5739592" cy="4532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ro-RO" dirty="0" smtClean="0"/>
          </a:p>
          <a:p>
            <a:pPr marL="342900" indent="-342900">
              <a:buAutoNum type="arabicPeriod"/>
            </a:pPr>
            <a:r>
              <a:rPr lang="ro-RO" dirty="0" smtClean="0"/>
              <a:t>Regulamentul;</a:t>
            </a:r>
          </a:p>
          <a:p>
            <a:pPr marL="342900" indent="-342900">
              <a:buAutoNum type="arabicPeriod"/>
            </a:pPr>
            <a:r>
              <a:rPr lang="ro-RO" dirty="0" smtClean="0"/>
              <a:t>Directiva;</a:t>
            </a:r>
          </a:p>
          <a:p>
            <a:pPr marL="342900" indent="-342900">
              <a:buAutoNum type="arabicPeriod"/>
            </a:pPr>
            <a:r>
              <a:rPr lang="ro-RO" dirty="0" smtClean="0"/>
              <a:t>Decizia;</a:t>
            </a:r>
          </a:p>
          <a:p>
            <a:pPr marL="342900" indent="-342900">
              <a:buAutoNum type="arabicPeriod"/>
            </a:pPr>
            <a:r>
              <a:rPr lang="ro-RO" dirty="0" smtClean="0"/>
              <a:t>Recomandările și avizele.</a:t>
            </a:r>
          </a:p>
          <a:p>
            <a:endParaRPr lang="ro-RO" dirty="0"/>
          </a:p>
          <a:p>
            <a:pPr algn="just"/>
            <a:r>
              <a:rPr lang="ro-RO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,,Statele membre iau toate măsurile de drept intern necesare pentru a pune în aplicare actele obligatorii din punct de vedere juridic ale Uniunii.” (art. 291 alin. (1) din TFUE). </a:t>
            </a:r>
            <a:endParaRPr lang="ro-RO" i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 algn="just">
              <a:buAutoNum type="arabicPeriod"/>
            </a:pPr>
            <a:endParaRPr lang="en-US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Personalitatea juridică internă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32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Personalitatea juridică externă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i="1" dirty="0" smtClean="0"/>
              <a:t>Se manifestă prin competența de a încheia tratate internaționale.</a:t>
            </a:r>
          </a:p>
          <a:p>
            <a:pPr marL="0" indent="0" algn="just">
              <a:buNone/>
            </a:pPr>
            <a:r>
              <a:rPr lang="ro-R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,,Uniunea poate încheia acorduri cu una sau mai multe țări terțe sau organizații internaționale, pentru a crea o asociere caracterizată de drepturi și obligații reciproce, de </a:t>
            </a:r>
            <a:r>
              <a:rPr lang="ro-R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acțiuni </a:t>
            </a:r>
            <a:r>
              <a:rPr lang="ro-R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comune și proceduri speciale</a:t>
            </a:r>
            <a:r>
              <a:rPr lang="ro-R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.’’(art. 217 din TFUE). </a:t>
            </a:r>
            <a:endParaRPr lang="ro-RO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3" y="3795622"/>
            <a:ext cx="3451255" cy="2018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6" y="3764328"/>
            <a:ext cx="3307442" cy="1911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52" y="3764328"/>
            <a:ext cx="3085741" cy="1911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6778" y="5986732"/>
            <a:ext cx="483079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i="1" dirty="0" smtClean="0"/>
              <a:t>Încheierea Convenției de la Lom</a:t>
            </a:r>
            <a:r>
              <a:rPr lang="en-US" i="1" dirty="0"/>
              <a:t>é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477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Cetățenia europeană</a:t>
            </a:r>
            <a:endParaRPr lang="ro-R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7213"/>
              </p:ext>
            </p:extLst>
          </p:nvPr>
        </p:nvGraphicFramePr>
        <p:xfrm>
          <a:off x="5200441" y="1332930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 smtClean="0"/>
          </a:p>
          <a:p>
            <a:pPr algn="just"/>
            <a:r>
              <a:rPr lang="ro-RO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Este cetățean al Uniunii orice persoană care are cetățenia unui stat membru.</a:t>
            </a:r>
          </a:p>
          <a:p>
            <a:pPr algn="just"/>
            <a:r>
              <a:rPr lang="ro-RO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Cetățenia europeană nu înlocuiește cetățenia națională, ci se adaugă acesteia.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" y="3769743"/>
            <a:ext cx="3738113" cy="226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73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Concluzii</a:t>
            </a:r>
            <a:endParaRPr lang="ro-R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8" y="2113472"/>
            <a:ext cx="5139906" cy="280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52" y="2112648"/>
            <a:ext cx="5181600" cy="2778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5291" y="527936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,,Unitate în diversitate.”/ ,,Uniți în diversitate.”</a:t>
            </a:r>
            <a:endParaRPr lang="ro-R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510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Personalitatea juridică a Uniunii Europene</vt:lpstr>
      <vt:lpstr>Uniunea Europeană – incursiune istorică</vt:lpstr>
      <vt:lpstr>Ce este Uniunea Europeană?</vt:lpstr>
      <vt:lpstr>Personalitatea juridică a UE - introducere</vt:lpstr>
      <vt:lpstr>Actele juridice ale Uniunii Europene</vt:lpstr>
      <vt:lpstr>Personalitatea juridică internă</vt:lpstr>
      <vt:lpstr>Personalitatea juridică externă</vt:lpstr>
      <vt:lpstr>Cetățenia europeană</vt:lpstr>
      <vt:lpstr>Concluzii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Windows User</cp:lastModifiedBy>
  <cp:revision>18</cp:revision>
  <dcterms:created xsi:type="dcterms:W3CDTF">2022-11-16T09:30:41Z</dcterms:created>
  <dcterms:modified xsi:type="dcterms:W3CDTF">2024-05-17T23:27:36Z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