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7" r:id="rId2"/>
    <p:sldId id="257" r:id="rId3"/>
    <p:sldId id="260" r:id="rId4"/>
    <p:sldId id="261" r:id="rId5"/>
    <p:sldId id="284" r:id="rId6"/>
    <p:sldId id="263" r:id="rId7"/>
    <p:sldId id="264" r:id="rId8"/>
    <p:sldId id="267" r:id="rId9"/>
    <p:sldId id="285" r:id="rId10"/>
    <p:sldId id="286" r:id="rId11"/>
    <p:sldId id="270" r:id="rId12"/>
    <p:sldId id="271" r:id="rId13"/>
    <p:sldId id="272" r:id="rId14"/>
    <p:sldId id="273" r:id="rId15"/>
    <p:sldId id="275" r:id="rId16"/>
    <p:sldId id="276" r:id="rId17"/>
    <p:sldId id="274" r:id="rId18"/>
    <p:sldId id="277" r:id="rId19"/>
    <p:sldId id="279" r:id="rId20"/>
    <p:sldId id="280" r:id="rId21"/>
    <p:sldId id="282"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CE7C6-83B8-4E0D-89A6-6806D517A88C}" v="466" dt="2024-05-20T17:44:29.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p:scale>
          <a:sx n="61" d="100"/>
          <a:sy n="61" d="100"/>
        </p:scale>
        <p:origin x="825" y="330"/>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anea" userId="fee70134871969ed" providerId="LiveId" clId="{319CE7C6-83B8-4E0D-89A6-6806D517A88C}"/>
    <pc:docChg chg="undo redo custSel addSld delSld modSld sldOrd modMainMaster">
      <pc:chgData name="Jessica Banea" userId="fee70134871969ed" providerId="LiveId" clId="{319CE7C6-83B8-4E0D-89A6-6806D517A88C}" dt="2024-05-20T17:46:04.047" v="2709" actId="1076"/>
      <pc:docMkLst>
        <pc:docMk/>
      </pc:docMkLst>
      <pc:sldChg chg="addSp delSp modSp del mod setBg addAnim">
        <pc:chgData name="Jessica Banea" userId="fee70134871969ed" providerId="LiveId" clId="{319CE7C6-83B8-4E0D-89A6-6806D517A88C}" dt="2024-05-20T17:21:44.469" v="2354" actId="2696"/>
        <pc:sldMkLst>
          <pc:docMk/>
          <pc:sldMk cId="3211116105" sldId="256"/>
        </pc:sldMkLst>
        <pc:spChg chg="mod">
          <ac:chgData name="Jessica Banea" userId="fee70134871969ed" providerId="LiveId" clId="{319CE7C6-83B8-4E0D-89A6-6806D517A88C}" dt="2024-05-20T17:20:18.698" v="2343" actId="26606"/>
          <ac:spMkLst>
            <pc:docMk/>
            <pc:sldMk cId="3211116105" sldId="256"/>
            <ac:spMk id="2" creationId="{08226994-1CA3-A39D-4FDE-D835BC5851F4}"/>
          </ac:spMkLst>
        </pc:spChg>
        <pc:spChg chg="mod">
          <ac:chgData name="Jessica Banea" userId="fee70134871969ed" providerId="LiveId" clId="{319CE7C6-83B8-4E0D-89A6-6806D517A88C}" dt="2024-05-20T17:20:18.698" v="2343" actId="26606"/>
          <ac:spMkLst>
            <pc:docMk/>
            <pc:sldMk cId="3211116105" sldId="256"/>
            <ac:spMk id="3" creationId="{B12F05B2-EF03-DBB5-4446-A81ABE5970EE}"/>
          </ac:spMkLst>
        </pc:spChg>
        <pc:spChg chg="add del">
          <ac:chgData name="Jessica Banea" userId="fee70134871969ed" providerId="LiveId" clId="{319CE7C6-83B8-4E0D-89A6-6806D517A88C}" dt="2024-05-20T17:15:38.752" v="2284" actId="26606"/>
          <ac:spMkLst>
            <pc:docMk/>
            <pc:sldMk cId="3211116105" sldId="256"/>
            <ac:spMk id="8" creationId="{80E21785-62D8-430F-9521-90166EF7C8F0}"/>
          </ac:spMkLst>
        </pc:spChg>
        <pc:spChg chg="add del">
          <ac:chgData name="Jessica Banea" userId="fee70134871969ed" providerId="LiveId" clId="{319CE7C6-83B8-4E0D-89A6-6806D517A88C}" dt="2024-05-20T17:15:38.752" v="2284" actId="26606"/>
          <ac:spMkLst>
            <pc:docMk/>
            <pc:sldMk cId="3211116105" sldId="256"/>
            <ac:spMk id="10" creationId="{ED7CF8A0-D3E4-4A16-87D3-1D973AC61BF1}"/>
          </ac:spMkLst>
        </pc:spChg>
        <pc:spChg chg="add del">
          <ac:chgData name="Jessica Banea" userId="fee70134871969ed" providerId="LiveId" clId="{319CE7C6-83B8-4E0D-89A6-6806D517A88C}" dt="2024-05-20T17:16:39.463" v="2297" actId="26606"/>
          <ac:spMkLst>
            <pc:docMk/>
            <pc:sldMk cId="3211116105" sldId="256"/>
            <ac:spMk id="15" creationId="{5A292AEA-2528-46C0-B426-95822B6141FB}"/>
          </ac:spMkLst>
        </pc:spChg>
        <pc:spChg chg="add del">
          <ac:chgData name="Jessica Banea" userId="fee70134871969ed" providerId="LiveId" clId="{319CE7C6-83B8-4E0D-89A6-6806D517A88C}" dt="2024-05-20T17:16:39.463" v="2297" actId="26606"/>
          <ac:spMkLst>
            <pc:docMk/>
            <pc:sldMk cId="3211116105" sldId="256"/>
            <ac:spMk id="17" creationId="{D8B7B198-E4DF-43CD-AD8C-199884323745}"/>
          </ac:spMkLst>
        </pc:spChg>
        <pc:spChg chg="add del">
          <ac:chgData name="Jessica Banea" userId="fee70134871969ed" providerId="LiveId" clId="{319CE7C6-83B8-4E0D-89A6-6806D517A88C}" dt="2024-05-20T17:16:39.463" v="2297" actId="26606"/>
          <ac:spMkLst>
            <pc:docMk/>
            <pc:sldMk cId="3211116105" sldId="256"/>
            <ac:spMk id="19" creationId="{2BE67753-EA0E-4819-8D22-0B6600CF7231}"/>
          </ac:spMkLst>
        </pc:spChg>
        <pc:spChg chg="add del">
          <ac:chgData name="Jessica Banea" userId="fee70134871969ed" providerId="LiveId" clId="{319CE7C6-83B8-4E0D-89A6-6806D517A88C}" dt="2024-05-20T17:20:18.698" v="2343" actId="26606"/>
          <ac:spMkLst>
            <pc:docMk/>
            <pc:sldMk cId="3211116105" sldId="256"/>
            <ac:spMk id="45" creationId="{54A6836E-C603-43CB-9DA7-89D8E3FA3838}"/>
          </ac:spMkLst>
        </pc:spChg>
        <pc:spChg chg="add del">
          <ac:chgData name="Jessica Banea" userId="fee70134871969ed" providerId="LiveId" clId="{319CE7C6-83B8-4E0D-89A6-6806D517A88C}" dt="2024-05-20T17:20:18.698" v="2343" actId="26606"/>
          <ac:spMkLst>
            <pc:docMk/>
            <pc:sldMk cId="3211116105" sldId="256"/>
            <ac:spMk id="47" creationId="{296007DD-F9BF-4F0F-B8C6-C514B2841971}"/>
          </ac:spMkLst>
        </pc:spChg>
        <pc:spChg chg="add del">
          <ac:chgData name="Jessica Banea" userId="fee70134871969ed" providerId="LiveId" clId="{319CE7C6-83B8-4E0D-89A6-6806D517A88C}" dt="2024-05-20T17:20:18.698" v="2343" actId="26606"/>
          <ac:spMkLst>
            <pc:docMk/>
            <pc:sldMk cId="3211116105" sldId="256"/>
            <ac:spMk id="65" creationId="{ECC07320-C2CA-4E29-8481-9D9E143C7788}"/>
          </ac:spMkLst>
        </pc:spChg>
        <pc:spChg chg="add del">
          <ac:chgData name="Jessica Banea" userId="fee70134871969ed" providerId="LiveId" clId="{319CE7C6-83B8-4E0D-89A6-6806D517A88C}" dt="2024-05-20T17:20:18.698" v="2343" actId="26606"/>
          <ac:spMkLst>
            <pc:docMk/>
            <pc:sldMk cId="3211116105" sldId="256"/>
            <ac:spMk id="67" creationId="{178FB36B-5BFE-42CA-BC60-1115E0D95EEC}"/>
          </ac:spMkLst>
        </pc:spChg>
        <pc:grpChg chg="add del">
          <ac:chgData name="Jessica Banea" userId="fee70134871969ed" providerId="LiveId" clId="{319CE7C6-83B8-4E0D-89A6-6806D517A88C}" dt="2024-05-20T17:16:39.463" v="2297" actId="26606"/>
          <ac:grpSpMkLst>
            <pc:docMk/>
            <pc:sldMk cId="3211116105" sldId="256"/>
            <ac:grpSpMk id="21" creationId="{D76D63AC-0421-45EC-B383-E79A61A78C6B}"/>
          </ac:grpSpMkLst>
        </pc:grpChg>
        <pc:grpChg chg="add del">
          <ac:chgData name="Jessica Banea" userId="fee70134871969ed" providerId="LiveId" clId="{319CE7C6-83B8-4E0D-89A6-6806D517A88C}" dt="2024-05-20T17:16:39.463" v="2297" actId="26606"/>
          <ac:grpSpMkLst>
            <pc:docMk/>
            <pc:sldMk cId="3211116105" sldId="256"/>
            <ac:grpSpMk id="30" creationId="{87F87F1B-42BA-4AC7-A4E2-41544DDB2CE3}"/>
          </ac:grpSpMkLst>
        </pc:grpChg>
        <pc:grpChg chg="add del">
          <ac:chgData name="Jessica Banea" userId="fee70134871969ed" providerId="LiveId" clId="{319CE7C6-83B8-4E0D-89A6-6806D517A88C}" dt="2024-05-20T17:16:39.463" v="2297" actId="26606"/>
          <ac:grpSpMkLst>
            <pc:docMk/>
            <pc:sldMk cId="3211116105" sldId="256"/>
            <ac:grpSpMk id="36" creationId="{967346A5-7569-4F15-AB5D-BE3DADF192C0}"/>
          </ac:grpSpMkLst>
        </pc:grpChg>
        <pc:grpChg chg="add del">
          <ac:chgData name="Jessica Banea" userId="fee70134871969ed" providerId="LiveId" clId="{319CE7C6-83B8-4E0D-89A6-6806D517A88C}" dt="2024-05-20T17:20:18.698" v="2343" actId="26606"/>
          <ac:grpSpMkLst>
            <pc:docMk/>
            <pc:sldMk cId="3211116105" sldId="256"/>
            <ac:grpSpMk id="49" creationId="{8A0FAFCA-5C96-453B-83B7-A9AEF7F18960}"/>
          </ac:grpSpMkLst>
        </pc:grpChg>
        <pc:grpChg chg="add del">
          <ac:chgData name="Jessica Banea" userId="fee70134871969ed" providerId="LiveId" clId="{319CE7C6-83B8-4E0D-89A6-6806D517A88C}" dt="2024-05-20T17:20:18.698" v="2343" actId="26606"/>
          <ac:grpSpMkLst>
            <pc:docMk/>
            <pc:sldMk cId="3211116105" sldId="256"/>
            <ac:grpSpMk id="55" creationId="{CD0398DD-AD75-4E2B-A3C6-35073082A8B4}"/>
          </ac:grpSpMkLst>
        </pc:grpChg>
        <pc:picChg chg="add del">
          <ac:chgData name="Jessica Banea" userId="fee70134871969ed" providerId="LiveId" clId="{319CE7C6-83B8-4E0D-89A6-6806D517A88C}" dt="2024-05-20T17:20:18.698" v="2343" actId="26606"/>
          <ac:picMkLst>
            <pc:docMk/>
            <pc:sldMk cId="3211116105" sldId="256"/>
            <ac:picMk id="61" creationId="{411BE518-3D49-3716-B178-870ACA2BC10F}"/>
          </ac:picMkLst>
        </pc:picChg>
      </pc:sldChg>
      <pc:sldChg chg="addSp modSp mod modTransition setBg">
        <pc:chgData name="Jessica Banea" userId="fee70134871969ed" providerId="LiveId" clId="{319CE7C6-83B8-4E0D-89A6-6806D517A88C}" dt="2024-05-20T17:32:49.942" v="2500" actId="207"/>
        <pc:sldMkLst>
          <pc:docMk/>
          <pc:sldMk cId="4274069830" sldId="257"/>
        </pc:sldMkLst>
        <pc:spChg chg="mod">
          <ac:chgData name="Jessica Banea" userId="fee70134871969ed" providerId="LiveId" clId="{319CE7C6-83B8-4E0D-89A6-6806D517A88C}" dt="2024-05-20T17:32:49.942" v="2500" actId="207"/>
          <ac:spMkLst>
            <pc:docMk/>
            <pc:sldMk cId="4274069830" sldId="257"/>
            <ac:spMk id="2" creationId="{C463A089-89BD-3474-63FA-0AC6C91C8865}"/>
          </ac:spMkLst>
        </pc:spChg>
        <pc:spChg chg="mod">
          <ac:chgData name="Jessica Banea" userId="fee70134871969ed" providerId="LiveId" clId="{319CE7C6-83B8-4E0D-89A6-6806D517A88C}" dt="2024-05-20T17:32:45.209" v="2499" actId="27636"/>
          <ac:spMkLst>
            <pc:docMk/>
            <pc:sldMk cId="4274069830" sldId="257"/>
            <ac:spMk id="3" creationId="{FCFEA67F-C5CB-8067-14B5-CEADF7368E0A}"/>
          </ac:spMkLst>
        </pc:spChg>
        <pc:spChg chg="mod">
          <ac:chgData name="Jessica Banea" userId="fee70134871969ed" providerId="LiveId" clId="{319CE7C6-83B8-4E0D-89A6-6806D517A88C}" dt="2024-05-20T17:26:00.777" v="2395" actId="26606"/>
          <ac:spMkLst>
            <pc:docMk/>
            <pc:sldMk cId="4274069830" sldId="257"/>
            <ac:spMk id="4" creationId="{30FCF717-4B06-2D6C-9A1D-65B9FF3D265D}"/>
          </ac:spMkLst>
        </pc:spChg>
        <pc:spChg chg="add">
          <ac:chgData name="Jessica Banea" userId="fee70134871969ed" providerId="LiveId" clId="{319CE7C6-83B8-4E0D-89A6-6806D517A88C}" dt="2024-05-20T17:26:00.777" v="2395" actId="26606"/>
          <ac:spMkLst>
            <pc:docMk/>
            <pc:sldMk cId="4274069830" sldId="257"/>
            <ac:spMk id="9" creationId="{D038248A-211C-4EEC-8401-C761B929FB52}"/>
          </ac:spMkLst>
        </pc:spChg>
        <pc:spChg chg="add">
          <ac:chgData name="Jessica Banea" userId="fee70134871969ed" providerId="LiveId" clId="{319CE7C6-83B8-4E0D-89A6-6806D517A88C}" dt="2024-05-20T17:26:00.777" v="2395" actId="26606"/>
          <ac:spMkLst>
            <pc:docMk/>
            <pc:sldMk cId="4274069830" sldId="257"/>
            <ac:spMk id="11" creationId="{C30A849F-66D9-40C8-BEC8-35AFF8F4568F}"/>
          </ac:spMkLst>
        </pc:spChg>
        <pc:grpChg chg="add">
          <ac:chgData name="Jessica Banea" userId="fee70134871969ed" providerId="LiveId" clId="{319CE7C6-83B8-4E0D-89A6-6806D517A88C}" dt="2024-05-20T17:26:00.777" v="2395" actId="26606"/>
          <ac:grpSpMkLst>
            <pc:docMk/>
            <pc:sldMk cId="4274069830" sldId="257"/>
            <ac:grpSpMk id="13" creationId="{04542298-A2B1-480F-A11C-A40EDD19B857}"/>
          </ac:grpSpMkLst>
        </pc:grpChg>
        <pc:grpChg chg="add">
          <ac:chgData name="Jessica Banea" userId="fee70134871969ed" providerId="LiveId" clId="{319CE7C6-83B8-4E0D-89A6-6806D517A88C}" dt="2024-05-20T17:26:00.777" v="2395" actId="26606"/>
          <ac:grpSpMkLst>
            <pc:docMk/>
            <pc:sldMk cId="4274069830" sldId="257"/>
            <ac:grpSpMk id="19" creationId="{2A5C9C35-2375-49EB-B99C-17C87D42FE7C}"/>
          </ac:grpSpMkLst>
        </pc:grpChg>
      </pc:sldChg>
      <pc:sldChg chg="add del">
        <pc:chgData name="Jessica Banea" userId="fee70134871969ed" providerId="LiveId" clId="{319CE7C6-83B8-4E0D-89A6-6806D517A88C}" dt="2024-05-20T15:49:15.093" v="422" actId="2696"/>
        <pc:sldMkLst>
          <pc:docMk/>
          <pc:sldMk cId="124151350" sldId="258"/>
        </pc:sldMkLst>
      </pc:sldChg>
      <pc:sldChg chg="add del">
        <pc:chgData name="Jessica Banea" userId="fee70134871969ed" providerId="LiveId" clId="{319CE7C6-83B8-4E0D-89A6-6806D517A88C}" dt="2024-05-20T15:49:12.788" v="421" actId="2696"/>
        <pc:sldMkLst>
          <pc:docMk/>
          <pc:sldMk cId="1357033518" sldId="259"/>
        </pc:sldMkLst>
      </pc:sldChg>
      <pc:sldChg chg="addSp delSp modSp add del mod ord modTransition setBg">
        <pc:chgData name="Jessica Banea" userId="fee70134871969ed" providerId="LiveId" clId="{319CE7C6-83B8-4E0D-89A6-6806D517A88C}" dt="2024-05-20T17:41:02.849" v="2583" actId="207"/>
        <pc:sldMkLst>
          <pc:docMk/>
          <pc:sldMk cId="2689021997" sldId="260"/>
        </pc:sldMkLst>
        <pc:spChg chg="mod">
          <ac:chgData name="Jessica Banea" userId="fee70134871969ed" providerId="LiveId" clId="{319CE7C6-83B8-4E0D-89A6-6806D517A88C}" dt="2024-05-20T15:47:24.334" v="356" actId="26606"/>
          <ac:spMkLst>
            <pc:docMk/>
            <pc:sldMk cId="2689021997" sldId="260"/>
            <ac:spMk id="4" creationId="{BB606A02-9EEB-404B-CA6B-40A9355C3A1B}"/>
          </ac:spMkLst>
        </pc:spChg>
        <pc:spChg chg="mod ord">
          <ac:chgData name="Jessica Banea" userId="fee70134871969ed" providerId="LiveId" clId="{319CE7C6-83B8-4E0D-89A6-6806D517A88C}" dt="2024-05-20T17:41:02.849" v="2583" actId="207"/>
          <ac:spMkLst>
            <pc:docMk/>
            <pc:sldMk cId="2689021997" sldId="260"/>
            <ac:spMk id="5" creationId="{BE1ED4F1-F471-EA9E-FD62-BBE79018A0D9}"/>
          </ac:spMkLst>
        </pc:spChg>
        <pc:spChg chg="del">
          <ac:chgData name="Jessica Banea" userId="fee70134871969ed" providerId="LiveId" clId="{319CE7C6-83B8-4E0D-89A6-6806D517A88C}" dt="2024-05-20T15:47:12.268" v="355"/>
          <ac:spMkLst>
            <pc:docMk/>
            <pc:sldMk cId="2689021997" sldId="260"/>
            <ac:spMk id="6" creationId="{5F6E2AB2-90C6-1370-2DF2-1D19C61AC51A}"/>
          </ac:spMkLst>
        </pc:spChg>
        <pc:spChg chg="mod">
          <ac:chgData name="Jessica Banea" userId="fee70134871969ed" providerId="LiveId" clId="{319CE7C6-83B8-4E0D-89A6-6806D517A88C}" dt="2024-05-20T17:40:58.292" v="2582" actId="207"/>
          <ac:spMkLst>
            <pc:docMk/>
            <pc:sldMk cId="2689021997" sldId="260"/>
            <ac:spMk id="7" creationId="{C080E45D-9BAA-2D9C-530B-5B6819A765F6}"/>
          </ac:spMkLst>
        </pc:spChg>
        <pc:spChg chg="add">
          <ac:chgData name="Jessica Banea" userId="fee70134871969ed" providerId="LiveId" clId="{319CE7C6-83B8-4E0D-89A6-6806D517A88C}" dt="2024-05-20T15:47:24.334" v="356" actId="26606"/>
          <ac:spMkLst>
            <pc:docMk/>
            <pc:sldMk cId="2689021997" sldId="260"/>
            <ac:spMk id="12" creationId="{04812C46-200A-4DEB-A05E-3ED6C68C2387}"/>
          </ac:spMkLst>
        </pc:spChg>
        <pc:spChg chg="add">
          <ac:chgData name="Jessica Banea" userId="fee70134871969ed" providerId="LiveId" clId="{319CE7C6-83B8-4E0D-89A6-6806D517A88C}" dt="2024-05-20T15:47:24.334" v="356" actId="26606"/>
          <ac:spMkLst>
            <pc:docMk/>
            <pc:sldMk cId="2689021997" sldId="260"/>
            <ac:spMk id="14" creationId="{D1EA859B-E555-4109-94F3-6700E046E008}"/>
          </ac:spMkLst>
        </pc:spChg>
        <pc:picChg chg="add mod">
          <ac:chgData name="Jessica Banea" userId="fee70134871969ed" providerId="LiveId" clId="{319CE7C6-83B8-4E0D-89A6-6806D517A88C}" dt="2024-05-20T15:47:24.334" v="356" actId="26606"/>
          <ac:picMkLst>
            <pc:docMk/>
            <pc:sldMk cId="2689021997" sldId="260"/>
            <ac:picMk id="2" creationId="{D619523C-3A5C-116C-9949-48C58DD38488}"/>
          </ac:picMkLst>
        </pc:picChg>
      </pc:sldChg>
      <pc:sldChg chg="addSp modSp mod modTransition setBg">
        <pc:chgData name="Jessica Banea" userId="fee70134871969ed" providerId="LiveId" clId="{319CE7C6-83B8-4E0D-89A6-6806D517A88C}" dt="2024-05-20T17:24:39.416" v="2394"/>
        <pc:sldMkLst>
          <pc:docMk/>
          <pc:sldMk cId="1523847288" sldId="261"/>
        </pc:sldMkLst>
        <pc:spChg chg="mod">
          <ac:chgData name="Jessica Banea" userId="fee70134871969ed" providerId="LiveId" clId="{319CE7C6-83B8-4E0D-89A6-6806D517A88C}" dt="2024-05-20T17:08:16.150" v="2239" actId="26606"/>
          <ac:spMkLst>
            <pc:docMk/>
            <pc:sldMk cId="1523847288" sldId="261"/>
            <ac:spMk id="2" creationId="{D5BF504F-0731-C44A-1A5A-E36325781B46}"/>
          </ac:spMkLst>
        </pc:spChg>
        <pc:spChg chg="mod">
          <ac:chgData name="Jessica Banea" userId="fee70134871969ed" providerId="LiveId" clId="{319CE7C6-83B8-4E0D-89A6-6806D517A88C}" dt="2024-05-20T17:08:58.871" v="2245" actId="403"/>
          <ac:spMkLst>
            <pc:docMk/>
            <pc:sldMk cId="1523847288" sldId="261"/>
            <ac:spMk id="3" creationId="{AC7A67A9-E78E-A54A-0D10-A09B73134582}"/>
          </ac:spMkLst>
        </pc:spChg>
        <pc:spChg chg="mod">
          <ac:chgData name="Jessica Banea" userId="fee70134871969ed" providerId="LiveId" clId="{319CE7C6-83B8-4E0D-89A6-6806D517A88C}" dt="2024-05-20T17:08:16.150" v="2239" actId="26606"/>
          <ac:spMkLst>
            <pc:docMk/>
            <pc:sldMk cId="1523847288" sldId="261"/>
            <ac:spMk id="4" creationId="{43003DA3-758C-699E-8D1C-8EA216910BCD}"/>
          </ac:spMkLst>
        </pc:spChg>
        <pc:spChg chg="add">
          <ac:chgData name="Jessica Banea" userId="fee70134871969ed" providerId="LiveId" clId="{319CE7C6-83B8-4E0D-89A6-6806D517A88C}" dt="2024-05-20T17:08:16.150" v="2239" actId="26606"/>
          <ac:spMkLst>
            <pc:docMk/>
            <pc:sldMk cId="1523847288" sldId="261"/>
            <ac:spMk id="9" creationId="{18873D23-2DCF-4B31-A009-95721C06E8E1}"/>
          </ac:spMkLst>
        </pc:spChg>
        <pc:spChg chg="add">
          <ac:chgData name="Jessica Banea" userId="fee70134871969ed" providerId="LiveId" clId="{319CE7C6-83B8-4E0D-89A6-6806D517A88C}" dt="2024-05-20T17:08:16.150" v="2239" actId="26606"/>
          <ac:spMkLst>
            <pc:docMk/>
            <pc:sldMk cId="1523847288" sldId="261"/>
            <ac:spMk id="11" creationId="{C13EF075-D4EF-4929-ADBC-91B27DA19955}"/>
          </ac:spMkLst>
        </pc:spChg>
        <pc:grpChg chg="add">
          <ac:chgData name="Jessica Banea" userId="fee70134871969ed" providerId="LiveId" clId="{319CE7C6-83B8-4E0D-89A6-6806D517A88C}" dt="2024-05-20T17:08:16.150" v="2239" actId="26606"/>
          <ac:grpSpMkLst>
            <pc:docMk/>
            <pc:sldMk cId="1523847288" sldId="261"/>
            <ac:grpSpMk id="13" creationId="{DAA26DFA-AAB2-4973-9C17-16D587C7B198}"/>
          </ac:grpSpMkLst>
        </pc:grpChg>
      </pc:sldChg>
      <pc:sldChg chg="addSp delSp modSp new del mod modTransition modClrScheme chgLayout">
        <pc:chgData name="Jessica Banea" userId="fee70134871969ed" providerId="LiveId" clId="{319CE7C6-83B8-4E0D-89A6-6806D517A88C}" dt="2024-05-20T17:34:28.976" v="2514" actId="2696"/>
        <pc:sldMkLst>
          <pc:docMk/>
          <pc:sldMk cId="4198975703" sldId="262"/>
        </pc:sldMkLst>
        <pc:spChg chg="del mod ord">
          <ac:chgData name="Jessica Banea" userId="fee70134871969ed" providerId="LiveId" clId="{319CE7C6-83B8-4E0D-89A6-6806D517A88C}" dt="2024-05-20T15:53:33.101" v="601" actId="700"/>
          <ac:spMkLst>
            <pc:docMk/>
            <pc:sldMk cId="4198975703" sldId="262"/>
            <ac:spMk id="2" creationId="{E5090D48-0BFA-C9A2-7479-3D13B928BE3F}"/>
          </ac:spMkLst>
        </pc:spChg>
        <pc:spChg chg="del mod ord">
          <ac:chgData name="Jessica Banea" userId="fee70134871969ed" providerId="LiveId" clId="{319CE7C6-83B8-4E0D-89A6-6806D517A88C}" dt="2024-05-20T15:53:33.101" v="601" actId="700"/>
          <ac:spMkLst>
            <pc:docMk/>
            <pc:sldMk cId="4198975703" sldId="262"/>
            <ac:spMk id="3" creationId="{B80E286D-77C5-F8B5-94FC-6B3E9B447CC8}"/>
          </ac:spMkLst>
        </pc:spChg>
        <pc:spChg chg="mod ord">
          <ac:chgData name="Jessica Banea" userId="fee70134871969ed" providerId="LiveId" clId="{319CE7C6-83B8-4E0D-89A6-6806D517A88C}" dt="2024-05-20T15:53:33.101" v="601" actId="700"/>
          <ac:spMkLst>
            <pc:docMk/>
            <pc:sldMk cId="4198975703" sldId="262"/>
            <ac:spMk id="4" creationId="{EA6F7DFD-F2C5-8580-B7A2-CC564651802B}"/>
          </ac:spMkLst>
        </pc:spChg>
        <pc:spChg chg="add del mod ord">
          <ac:chgData name="Jessica Banea" userId="fee70134871969ed" providerId="LiveId" clId="{319CE7C6-83B8-4E0D-89A6-6806D517A88C}" dt="2024-05-20T15:56:38.394" v="683" actId="21"/>
          <ac:spMkLst>
            <pc:docMk/>
            <pc:sldMk cId="4198975703" sldId="262"/>
            <ac:spMk id="5" creationId="{C1DFEC78-B417-6267-514D-65E3B6C95EA7}"/>
          </ac:spMkLst>
        </pc:spChg>
        <pc:spChg chg="add mod ord">
          <ac:chgData name="Jessica Banea" userId="fee70134871969ed" providerId="LiveId" clId="{319CE7C6-83B8-4E0D-89A6-6806D517A88C}" dt="2024-05-20T16:07:22.378" v="832" actId="14100"/>
          <ac:spMkLst>
            <pc:docMk/>
            <pc:sldMk cId="4198975703" sldId="262"/>
            <ac:spMk id="6" creationId="{3FD10F26-0CDC-5CA1-AAA7-CBECD00DC6BF}"/>
          </ac:spMkLst>
        </pc:spChg>
        <pc:spChg chg="add mod ord">
          <ac:chgData name="Jessica Banea" userId="fee70134871969ed" providerId="LiveId" clId="{319CE7C6-83B8-4E0D-89A6-6806D517A88C}" dt="2024-05-20T16:07:14.358" v="831" actId="1076"/>
          <ac:spMkLst>
            <pc:docMk/>
            <pc:sldMk cId="4198975703" sldId="262"/>
            <ac:spMk id="7" creationId="{AFE6DE50-3102-1D87-78CF-EA47520CBC41}"/>
          </ac:spMkLst>
        </pc:spChg>
      </pc:sldChg>
      <pc:sldChg chg="addSp delSp modSp new mod modTransition setBg">
        <pc:chgData name="Jessica Banea" userId="fee70134871969ed" providerId="LiveId" clId="{319CE7C6-83B8-4E0D-89A6-6806D517A88C}" dt="2024-05-20T17:34:57.671" v="2518" actId="207"/>
        <pc:sldMkLst>
          <pc:docMk/>
          <pc:sldMk cId="2377900129" sldId="263"/>
        </pc:sldMkLst>
        <pc:spChg chg="mod">
          <ac:chgData name="Jessica Banea" userId="fee70134871969ed" providerId="LiveId" clId="{319CE7C6-83B8-4E0D-89A6-6806D517A88C}" dt="2024-05-20T17:27:04.612" v="2396" actId="26606"/>
          <ac:spMkLst>
            <pc:docMk/>
            <pc:sldMk cId="2377900129" sldId="263"/>
            <ac:spMk id="2" creationId="{DC892491-D93E-67AB-8E52-7F84CC9F84F0}"/>
          </ac:spMkLst>
        </pc:spChg>
        <pc:spChg chg="mod">
          <ac:chgData name="Jessica Banea" userId="fee70134871969ed" providerId="LiveId" clId="{319CE7C6-83B8-4E0D-89A6-6806D517A88C}" dt="2024-05-20T17:34:53.944" v="2517" actId="207"/>
          <ac:spMkLst>
            <pc:docMk/>
            <pc:sldMk cId="2377900129" sldId="263"/>
            <ac:spMk id="3" creationId="{AF67279D-D52A-6E92-9270-ED47AB1C9937}"/>
          </ac:spMkLst>
        </pc:spChg>
        <pc:spChg chg="mod">
          <ac:chgData name="Jessica Banea" userId="fee70134871969ed" providerId="LiveId" clId="{319CE7C6-83B8-4E0D-89A6-6806D517A88C}" dt="2024-05-20T17:34:57.671" v="2518" actId="207"/>
          <ac:spMkLst>
            <pc:docMk/>
            <pc:sldMk cId="2377900129" sldId="263"/>
            <ac:spMk id="4" creationId="{DA0FBB5F-AD9D-AD27-7D5D-86C157E69646}"/>
          </ac:spMkLst>
        </pc:spChg>
        <pc:spChg chg="mod">
          <ac:chgData name="Jessica Banea" userId="fee70134871969ed" providerId="LiveId" clId="{319CE7C6-83B8-4E0D-89A6-6806D517A88C}" dt="2024-05-20T17:27:35.038" v="2416" actId="1076"/>
          <ac:spMkLst>
            <pc:docMk/>
            <pc:sldMk cId="2377900129" sldId="263"/>
            <ac:spMk id="5" creationId="{F72A7193-7CA9-5D90-F556-019800E99DA6}"/>
          </ac:spMkLst>
        </pc:spChg>
        <pc:spChg chg="add">
          <ac:chgData name="Jessica Banea" userId="fee70134871969ed" providerId="LiveId" clId="{319CE7C6-83B8-4E0D-89A6-6806D517A88C}" dt="2024-05-20T17:27:04.612" v="2396" actId="26606"/>
          <ac:spMkLst>
            <pc:docMk/>
            <pc:sldMk cId="2377900129" sldId="263"/>
            <ac:spMk id="7" creationId="{839C83B4-CCB6-412E-B7FF-BA0CF31B3166}"/>
          </ac:spMkLst>
        </pc:spChg>
        <pc:spChg chg="add">
          <ac:chgData name="Jessica Banea" userId="fee70134871969ed" providerId="LiveId" clId="{319CE7C6-83B8-4E0D-89A6-6806D517A88C}" dt="2024-05-20T17:27:04.612" v="2396" actId="26606"/>
          <ac:spMkLst>
            <pc:docMk/>
            <pc:sldMk cId="2377900129" sldId="263"/>
            <ac:spMk id="8" creationId="{D1BA989C-D286-48D4-B3F1-84F3CBF095C8}"/>
          </ac:spMkLst>
        </pc:spChg>
        <pc:spChg chg="add del">
          <ac:chgData name="Jessica Banea" userId="fee70134871969ed" providerId="LiveId" clId="{319CE7C6-83B8-4E0D-89A6-6806D517A88C}" dt="2024-05-20T17:07:22.647" v="2238" actId="26606"/>
          <ac:spMkLst>
            <pc:docMk/>
            <pc:sldMk cId="2377900129" sldId="263"/>
            <ac:spMk id="11" creationId="{924D84CD-5280-4B52-B96E-8EDAA2B20C51}"/>
          </ac:spMkLst>
        </pc:spChg>
        <pc:spChg chg="add del">
          <ac:chgData name="Jessica Banea" userId="fee70134871969ed" providerId="LiveId" clId="{319CE7C6-83B8-4E0D-89A6-6806D517A88C}" dt="2024-05-20T17:07:22.647" v="2238" actId="26606"/>
          <ac:spMkLst>
            <pc:docMk/>
            <pc:sldMk cId="2377900129" sldId="263"/>
            <ac:spMk id="13" creationId="{3E65D517-46E4-8037-A63D-629DE1253A89}"/>
          </ac:spMkLst>
        </pc:spChg>
        <pc:grpChg chg="add">
          <ac:chgData name="Jessica Banea" userId="fee70134871969ed" providerId="LiveId" clId="{319CE7C6-83B8-4E0D-89A6-6806D517A88C}" dt="2024-05-20T17:27:04.612" v="2396" actId="26606"/>
          <ac:grpSpMkLst>
            <pc:docMk/>
            <pc:sldMk cId="2377900129" sldId="263"/>
            <ac:grpSpMk id="15" creationId="{98925B56-689F-4DFB-8FD0-9BB9D8DE848B}"/>
          </ac:grpSpMkLst>
        </pc:grpChg>
        <pc:grpChg chg="add">
          <ac:chgData name="Jessica Banea" userId="fee70134871969ed" providerId="LiveId" clId="{319CE7C6-83B8-4E0D-89A6-6806D517A88C}" dt="2024-05-20T17:27:04.612" v="2396" actId="26606"/>
          <ac:grpSpMkLst>
            <pc:docMk/>
            <pc:sldMk cId="2377900129" sldId="263"/>
            <ac:grpSpMk id="21" creationId="{A7EE5FDC-1EEC-4871-BD9E-EF321D5F89B0}"/>
          </ac:grpSpMkLst>
        </pc:grpChg>
      </pc:sldChg>
      <pc:sldChg chg="addSp delSp modSp new mod modTransition setBg addAnim modAnim">
        <pc:chgData name="Jessica Banea" userId="fee70134871969ed" providerId="LiveId" clId="{319CE7C6-83B8-4E0D-89A6-6806D517A88C}" dt="2024-05-20T17:44:29.310" v="2632"/>
        <pc:sldMkLst>
          <pc:docMk/>
          <pc:sldMk cId="1048988568" sldId="264"/>
        </pc:sldMkLst>
        <pc:spChg chg="mod">
          <ac:chgData name="Jessica Banea" userId="fee70134871969ed" providerId="LiveId" clId="{319CE7C6-83B8-4E0D-89A6-6806D517A88C}" dt="2024-05-20T16:26:45.079" v="1269" actId="26606"/>
          <ac:spMkLst>
            <pc:docMk/>
            <pc:sldMk cId="1048988568" sldId="264"/>
            <ac:spMk id="2" creationId="{6E5B5D73-8C16-EFBC-83D5-AC57F4C276C0}"/>
          </ac:spMkLst>
        </pc:spChg>
        <pc:spChg chg="del">
          <ac:chgData name="Jessica Banea" userId="fee70134871969ed" providerId="LiveId" clId="{319CE7C6-83B8-4E0D-89A6-6806D517A88C}" dt="2024-05-20T16:08:57.220" v="889"/>
          <ac:spMkLst>
            <pc:docMk/>
            <pc:sldMk cId="1048988568" sldId="264"/>
            <ac:spMk id="3" creationId="{E2EE6835-BF57-F3D5-B62D-87270AE58AD6}"/>
          </ac:spMkLst>
        </pc:spChg>
        <pc:spChg chg="mod">
          <ac:chgData name="Jessica Banea" userId="fee70134871969ed" providerId="LiveId" clId="{319CE7C6-83B8-4E0D-89A6-6806D517A88C}" dt="2024-05-20T16:28:27.322" v="1277" actId="1076"/>
          <ac:spMkLst>
            <pc:docMk/>
            <pc:sldMk cId="1048988568" sldId="264"/>
            <ac:spMk id="4" creationId="{163295CB-F8C1-2C9B-635A-59B0BC7112B6}"/>
          </ac:spMkLst>
        </pc:spChg>
        <pc:spChg chg="mod">
          <ac:chgData name="Jessica Banea" userId="fee70134871969ed" providerId="LiveId" clId="{319CE7C6-83B8-4E0D-89A6-6806D517A88C}" dt="2024-05-20T16:26:45.079" v="1269" actId="26606"/>
          <ac:spMkLst>
            <pc:docMk/>
            <pc:sldMk cId="1048988568" sldId="264"/>
            <ac:spMk id="5" creationId="{C4373132-6A98-99C9-4701-ECDC8ED963E9}"/>
          </ac:spMkLst>
        </pc:spChg>
        <pc:spChg chg="add del mod">
          <ac:chgData name="Jessica Banea" userId="fee70134871969ed" providerId="LiveId" clId="{319CE7C6-83B8-4E0D-89A6-6806D517A88C}" dt="2024-05-20T16:27:24.228" v="1274"/>
          <ac:spMkLst>
            <pc:docMk/>
            <pc:sldMk cId="1048988568" sldId="264"/>
            <ac:spMk id="8" creationId="{9DBDDDF5-6029-2273-287B-EE882AA84F26}"/>
          </ac:spMkLst>
        </pc:spChg>
        <pc:spChg chg="add del">
          <ac:chgData name="Jessica Banea" userId="fee70134871969ed" providerId="LiveId" clId="{319CE7C6-83B8-4E0D-89A6-6806D517A88C}" dt="2024-05-20T16:26:45.079" v="1269" actId="26606"/>
          <ac:spMkLst>
            <pc:docMk/>
            <pc:sldMk cId="1048988568" sldId="264"/>
            <ac:spMk id="11" creationId="{5DCB5928-DC7D-4612-9922-441966E15627}"/>
          </ac:spMkLst>
        </pc:spChg>
        <pc:spChg chg="add del mod">
          <ac:chgData name="Jessica Banea" userId="fee70134871969ed" providerId="LiveId" clId="{319CE7C6-83B8-4E0D-89A6-6806D517A88C}" dt="2024-05-20T16:27:54.965" v="1276"/>
          <ac:spMkLst>
            <pc:docMk/>
            <pc:sldMk cId="1048988568" sldId="264"/>
            <ac:spMk id="12" creationId="{86AE4067-181B-AF4E-1F89-FC3583A17EA1}"/>
          </ac:spMkLst>
        </pc:spChg>
        <pc:spChg chg="add del">
          <ac:chgData name="Jessica Banea" userId="fee70134871969ed" providerId="LiveId" clId="{319CE7C6-83B8-4E0D-89A6-6806D517A88C}" dt="2024-05-20T16:26:45.079" v="1269" actId="26606"/>
          <ac:spMkLst>
            <pc:docMk/>
            <pc:sldMk cId="1048988568" sldId="264"/>
            <ac:spMk id="13" creationId="{682C1161-1736-45EC-99B7-33F3CAE9D517}"/>
          </ac:spMkLst>
        </pc:spChg>
        <pc:spChg chg="add del">
          <ac:chgData name="Jessica Banea" userId="fee70134871969ed" providerId="LiveId" clId="{319CE7C6-83B8-4E0D-89A6-6806D517A88C}" dt="2024-05-20T16:26:45.079" v="1269" actId="26606"/>
          <ac:spMkLst>
            <pc:docMk/>
            <pc:sldMk cId="1048988568" sldId="264"/>
            <ac:spMk id="15" creationId="{84D4DDB8-B68F-45B0-9F62-C4279996F672}"/>
          </ac:spMkLst>
        </pc:spChg>
        <pc:spChg chg="add del">
          <ac:chgData name="Jessica Banea" userId="fee70134871969ed" providerId="LiveId" clId="{319CE7C6-83B8-4E0D-89A6-6806D517A88C}" dt="2024-05-20T16:26:45.079" v="1269" actId="26606"/>
          <ac:spMkLst>
            <pc:docMk/>
            <pc:sldMk cId="1048988568" sldId="264"/>
            <ac:spMk id="17" creationId="{AF2F604E-43BE-4DC3-B983-E071523364F8}"/>
          </ac:spMkLst>
        </pc:spChg>
        <pc:spChg chg="add del">
          <ac:chgData name="Jessica Banea" userId="fee70134871969ed" providerId="LiveId" clId="{319CE7C6-83B8-4E0D-89A6-6806D517A88C}" dt="2024-05-20T16:26:45.079" v="1269" actId="26606"/>
          <ac:spMkLst>
            <pc:docMk/>
            <pc:sldMk cId="1048988568" sldId="264"/>
            <ac:spMk id="19" creationId="{08C9B587-E65E-4B52-B37C-ABEBB6E87928}"/>
          </ac:spMkLst>
        </pc:spChg>
        <pc:spChg chg="add">
          <ac:chgData name="Jessica Banea" userId="fee70134871969ed" providerId="LiveId" clId="{319CE7C6-83B8-4E0D-89A6-6806D517A88C}" dt="2024-05-20T16:26:45.079" v="1269" actId="26606"/>
          <ac:spMkLst>
            <pc:docMk/>
            <pc:sldMk cId="1048988568" sldId="264"/>
            <ac:spMk id="24" creationId="{6F828D28-8E09-41CC-8229-3070B5467A96}"/>
          </ac:spMkLst>
        </pc:spChg>
        <pc:spChg chg="add">
          <ac:chgData name="Jessica Banea" userId="fee70134871969ed" providerId="LiveId" clId="{319CE7C6-83B8-4E0D-89A6-6806D517A88C}" dt="2024-05-20T16:26:45.079" v="1269" actId="26606"/>
          <ac:spMkLst>
            <pc:docMk/>
            <pc:sldMk cId="1048988568" sldId="264"/>
            <ac:spMk id="26" creationId="{D5B012D8-7F27-4758-9AC6-C889B154BD73}"/>
          </ac:spMkLst>
        </pc:spChg>
        <pc:spChg chg="add">
          <ac:chgData name="Jessica Banea" userId="fee70134871969ed" providerId="LiveId" clId="{319CE7C6-83B8-4E0D-89A6-6806D517A88C}" dt="2024-05-20T16:26:45.079" v="1269" actId="26606"/>
          <ac:spMkLst>
            <pc:docMk/>
            <pc:sldMk cId="1048988568" sldId="264"/>
            <ac:spMk id="28" creationId="{4063B759-00FC-46D1-9898-8E8625268FAF}"/>
          </ac:spMkLst>
        </pc:spChg>
        <pc:picChg chg="add del mod ord">
          <ac:chgData name="Jessica Banea" userId="fee70134871969ed" providerId="LiveId" clId="{319CE7C6-83B8-4E0D-89A6-6806D517A88C}" dt="2024-05-20T16:27:22.491" v="1273" actId="21"/>
          <ac:picMkLst>
            <pc:docMk/>
            <pc:sldMk cId="1048988568" sldId="264"/>
            <ac:picMk id="6" creationId="{AA33DEB9-3560-ED51-911B-2E00DBA192D9}"/>
          </ac:picMkLst>
        </pc:picChg>
        <pc:picChg chg="add del mod">
          <ac:chgData name="Jessica Banea" userId="fee70134871969ed" providerId="LiveId" clId="{319CE7C6-83B8-4E0D-89A6-6806D517A88C}" dt="2024-05-20T16:27:45.083" v="1275" actId="21"/>
          <ac:picMkLst>
            <pc:docMk/>
            <pc:sldMk cId="1048988568" sldId="264"/>
            <ac:picMk id="9" creationId="{FB7B9391-BEAC-75CB-93E6-8F512A62FBEC}"/>
          </ac:picMkLst>
        </pc:picChg>
        <pc:picChg chg="add mod">
          <ac:chgData name="Jessica Banea" userId="fee70134871969ed" providerId="LiveId" clId="{319CE7C6-83B8-4E0D-89A6-6806D517A88C}" dt="2024-05-20T16:27:54.965" v="1276"/>
          <ac:picMkLst>
            <pc:docMk/>
            <pc:sldMk cId="1048988568" sldId="264"/>
            <ac:picMk id="14" creationId="{A4077C07-7741-E3D5-FAF7-014931964D48}"/>
          </ac:picMkLst>
        </pc:picChg>
      </pc:sldChg>
      <pc:sldChg chg="addSp delSp modSp new add del mod">
        <pc:chgData name="Jessica Banea" userId="fee70134871969ed" providerId="LiveId" clId="{319CE7C6-83B8-4E0D-89A6-6806D517A88C}" dt="2024-05-20T16:11:42.604" v="922" actId="2696"/>
        <pc:sldMkLst>
          <pc:docMk/>
          <pc:sldMk cId="2753089359" sldId="265"/>
        </pc:sldMkLst>
        <pc:spChg chg="del">
          <ac:chgData name="Jessica Banea" userId="fee70134871969ed" providerId="LiveId" clId="{319CE7C6-83B8-4E0D-89A6-6806D517A88C}" dt="2024-05-20T16:10:18.629" v="906" actId="21"/>
          <ac:spMkLst>
            <pc:docMk/>
            <pc:sldMk cId="2753089359" sldId="265"/>
            <ac:spMk id="2" creationId="{6F6C22FE-1829-0EF3-800F-C644A3997FE2}"/>
          </ac:spMkLst>
        </pc:spChg>
        <pc:spChg chg="del">
          <ac:chgData name="Jessica Banea" userId="fee70134871969ed" providerId="LiveId" clId="{319CE7C6-83B8-4E0D-89A6-6806D517A88C}" dt="2024-05-20T16:10:31.332" v="907"/>
          <ac:spMkLst>
            <pc:docMk/>
            <pc:sldMk cId="2753089359" sldId="265"/>
            <ac:spMk id="3" creationId="{65A85D22-267E-E2CE-42AE-836D447B45C0}"/>
          </ac:spMkLst>
        </pc:spChg>
        <pc:spChg chg="mod">
          <ac:chgData name="Jessica Banea" userId="fee70134871969ed" providerId="LiveId" clId="{319CE7C6-83B8-4E0D-89A6-6806D517A88C}" dt="2024-05-20T16:10:15.726" v="905" actId="20577"/>
          <ac:spMkLst>
            <pc:docMk/>
            <pc:sldMk cId="2753089359" sldId="265"/>
            <ac:spMk id="4" creationId="{54160167-5252-5FBD-F477-6761EE6AB3D6}"/>
          </ac:spMkLst>
        </pc:spChg>
        <pc:picChg chg="add mod">
          <ac:chgData name="Jessica Banea" userId="fee70134871969ed" providerId="LiveId" clId="{319CE7C6-83B8-4E0D-89A6-6806D517A88C}" dt="2024-05-20T16:10:31.332" v="907"/>
          <ac:picMkLst>
            <pc:docMk/>
            <pc:sldMk cId="2753089359" sldId="265"/>
            <ac:picMk id="6" creationId="{06336A7E-1FDF-90CE-29ED-7C993AD0F961}"/>
          </ac:picMkLst>
        </pc:picChg>
      </pc:sldChg>
      <pc:sldChg chg="add del">
        <pc:chgData name="Jessica Banea" userId="fee70134871969ed" providerId="LiveId" clId="{319CE7C6-83B8-4E0D-89A6-6806D517A88C}" dt="2024-05-20T16:19:08.023" v="1167" actId="2696"/>
        <pc:sldMkLst>
          <pc:docMk/>
          <pc:sldMk cId="12094305" sldId="266"/>
        </pc:sldMkLst>
      </pc:sldChg>
      <pc:sldChg chg="delSp modSp new del mod">
        <pc:chgData name="Jessica Banea" userId="fee70134871969ed" providerId="LiveId" clId="{319CE7C6-83B8-4E0D-89A6-6806D517A88C}" dt="2024-05-20T16:18:20.344" v="1163" actId="2696"/>
        <pc:sldMkLst>
          <pc:docMk/>
          <pc:sldMk cId="2763514657" sldId="266"/>
        </pc:sldMkLst>
        <pc:spChg chg="del mod">
          <ac:chgData name="Jessica Banea" userId="fee70134871969ed" providerId="LiveId" clId="{319CE7C6-83B8-4E0D-89A6-6806D517A88C}" dt="2024-05-20T16:14:38.903" v="1026" actId="21"/>
          <ac:spMkLst>
            <pc:docMk/>
            <pc:sldMk cId="2763514657" sldId="266"/>
            <ac:spMk id="2" creationId="{E6CD591F-966E-C555-AAE0-444665F45508}"/>
          </ac:spMkLst>
        </pc:spChg>
        <pc:spChg chg="mod">
          <ac:chgData name="Jessica Banea" userId="fee70134871969ed" providerId="LiveId" clId="{319CE7C6-83B8-4E0D-89A6-6806D517A88C}" dt="2024-05-20T16:16:20.882" v="1140" actId="255"/>
          <ac:spMkLst>
            <pc:docMk/>
            <pc:sldMk cId="2763514657" sldId="266"/>
            <ac:spMk id="3" creationId="{3C817F4E-1DFB-13B1-BF92-9BBFA72BDB22}"/>
          </ac:spMkLst>
        </pc:spChg>
      </pc:sldChg>
      <pc:sldChg chg="modSp add mod ord modTransition">
        <pc:chgData name="Jessica Banea" userId="fee70134871969ed" providerId="LiveId" clId="{319CE7C6-83B8-4E0D-89A6-6806D517A88C}" dt="2024-05-20T17:41:18.931" v="2585" actId="207"/>
        <pc:sldMkLst>
          <pc:docMk/>
          <pc:sldMk cId="2481438307" sldId="267"/>
        </pc:sldMkLst>
        <pc:spChg chg="mod">
          <ac:chgData name="Jessica Banea" userId="fee70134871969ed" providerId="LiveId" clId="{319CE7C6-83B8-4E0D-89A6-6806D517A88C}" dt="2024-05-20T17:41:18.931" v="2585" actId="207"/>
          <ac:spMkLst>
            <pc:docMk/>
            <pc:sldMk cId="2481438307" sldId="267"/>
            <ac:spMk id="5" creationId="{BE1ED4F1-F471-EA9E-FD62-BBE79018A0D9}"/>
          </ac:spMkLst>
        </pc:spChg>
        <pc:spChg chg="mod">
          <ac:chgData name="Jessica Banea" userId="fee70134871969ed" providerId="LiveId" clId="{319CE7C6-83B8-4E0D-89A6-6806D517A88C}" dt="2024-05-20T17:41:14.152" v="2584" actId="207"/>
          <ac:spMkLst>
            <pc:docMk/>
            <pc:sldMk cId="2481438307" sldId="267"/>
            <ac:spMk id="7" creationId="{C080E45D-9BAA-2D9C-530B-5B6819A765F6}"/>
          </ac:spMkLst>
        </pc:spChg>
      </pc:sldChg>
      <pc:sldChg chg="delSp modSp new del mod modTransition">
        <pc:chgData name="Jessica Banea" userId="fee70134871969ed" providerId="LiveId" clId="{319CE7C6-83B8-4E0D-89A6-6806D517A88C}" dt="2024-05-20T17:36:42.732" v="2531" actId="2696"/>
        <pc:sldMkLst>
          <pc:docMk/>
          <pc:sldMk cId="3112380228" sldId="268"/>
        </pc:sldMkLst>
        <pc:spChg chg="del">
          <ac:chgData name="Jessica Banea" userId="fee70134871969ed" providerId="LiveId" clId="{319CE7C6-83B8-4E0D-89A6-6806D517A88C}" dt="2024-05-20T16:17:02.948" v="1145" actId="21"/>
          <ac:spMkLst>
            <pc:docMk/>
            <pc:sldMk cId="3112380228" sldId="268"/>
            <ac:spMk id="2" creationId="{8AA62B97-2700-337F-C4C9-EE692FE3B55D}"/>
          </ac:spMkLst>
        </pc:spChg>
        <pc:spChg chg="mod">
          <ac:chgData name="Jessica Banea" userId="fee70134871969ed" providerId="LiveId" clId="{319CE7C6-83B8-4E0D-89A6-6806D517A88C}" dt="2024-05-20T17:35:12.260" v="2520"/>
          <ac:spMkLst>
            <pc:docMk/>
            <pc:sldMk cId="3112380228" sldId="268"/>
            <ac:spMk id="3" creationId="{C8077855-CA06-129B-EC5F-58DB617B11F8}"/>
          </ac:spMkLst>
        </pc:spChg>
        <pc:spChg chg="mod">
          <ac:chgData name="Jessica Banea" userId="fee70134871969ed" providerId="LiveId" clId="{319CE7C6-83B8-4E0D-89A6-6806D517A88C}" dt="2024-05-20T17:35:16.829" v="2521" actId="207"/>
          <ac:spMkLst>
            <pc:docMk/>
            <pc:sldMk cId="3112380228" sldId="268"/>
            <ac:spMk id="4" creationId="{8723DC4C-E5C9-B3F1-5169-35AFA480A791}"/>
          </ac:spMkLst>
        </pc:spChg>
      </pc:sldChg>
      <pc:sldChg chg="addSp delSp modSp new add del mod modTransition setBg modShow">
        <pc:chgData name="Jessica Banea" userId="fee70134871969ed" providerId="LiveId" clId="{319CE7C6-83B8-4E0D-89A6-6806D517A88C}" dt="2024-05-20T17:39:23.689" v="2566" actId="2696"/>
        <pc:sldMkLst>
          <pc:docMk/>
          <pc:sldMk cId="1144210203" sldId="269"/>
        </pc:sldMkLst>
        <pc:spChg chg="del">
          <ac:chgData name="Jessica Banea" userId="fee70134871969ed" providerId="LiveId" clId="{319CE7C6-83B8-4E0D-89A6-6806D517A88C}" dt="2024-05-20T16:19:21.375" v="1169" actId="21"/>
          <ac:spMkLst>
            <pc:docMk/>
            <pc:sldMk cId="1144210203" sldId="269"/>
            <ac:spMk id="2" creationId="{2EFD22B5-7753-7F66-C354-AEE0C402B67D}"/>
          </ac:spMkLst>
        </pc:spChg>
        <pc:spChg chg="del">
          <ac:chgData name="Jessica Banea" userId="fee70134871969ed" providerId="LiveId" clId="{319CE7C6-83B8-4E0D-89A6-6806D517A88C}" dt="2024-05-20T16:19:53.005" v="1170"/>
          <ac:spMkLst>
            <pc:docMk/>
            <pc:sldMk cId="1144210203" sldId="269"/>
            <ac:spMk id="3" creationId="{B7270CDA-F134-BF70-8A12-4F2D0BF29972}"/>
          </ac:spMkLst>
        </pc:spChg>
        <pc:spChg chg="add del mod">
          <ac:chgData name="Jessica Banea" userId="fee70134871969ed" providerId="LiveId" clId="{319CE7C6-83B8-4E0D-89A6-6806D517A88C}" dt="2024-05-20T16:28:41.798" v="1284" actId="26606"/>
          <ac:spMkLst>
            <pc:docMk/>
            <pc:sldMk cId="1144210203" sldId="269"/>
            <ac:spMk id="4" creationId="{BD258173-DB17-2069-CA6F-6F5D68051671}"/>
          </ac:spMkLst>
        </pc:spChg>
        <pc:spChg chg="add mod">
          <ac:chgData name="Jessica Banea" userId="fee70134871969ed" providerId="LiveId" clId="{319CE7C6-83B8-4E0D-89A6-6806D517A88C}" dt="2024-05-20T16:24:30.251" v="1232" actId="1076"/>
          <ac:spMkLst>
            <pc:docMk/>
            <pc:sldMk cId="1144210203" sldId="269"/>
            <ac:spMk id="7" creationId="{07F4786B-D806-9247-5068-45C89615E9F0}"/>
          </ac:spMkLst>
        </pc:spChg>
        <pc:graphicFrameChg chg="add del">
          <ac:chgData name="Jessica Banea" userId="fee70134871969ed" providerId="LiveId" clId="{319CE7C6-83B8-4E0D-89A6-6806D517A88C}" dt="2024-05-20T16:28:39.063" v="1279" actId="26606"/>
          <ac:graphicFrameMkLst>
            <pc:docMk/>
            <pc:sldMk cId="1144210203" sldId="269"/>
            <ac:graphicFrameMk id="9" creationId="{2D01C6D6-399D-93AE-25E1-9311D740D439}"/>
          </ac:graphicFrameMkLst>
        </pc:graphicFrameChg>
        <pc:graphicFrameChg chg="add del">
          <ac:chgData name="Jessica Banea" userId="fee70134871969ed" providerId="LiveId" clId="{319CE7C6-83B8-4E0D-89A6-6806D517A88C}" dt="2024-05-20T16:28:40.348" v="1281" actId="26606"/>
          <ac:graphicFrameMkLst>
            <pc:docMk/>
            <pc:sldMk cId="1144210203" sldId="269"/>
            <ac:graphicFrameMk id="11" creationId="{A8C7DCE6-571C-2600-794F-9EA140CDE658}"/>
          </ac:graphicFrameMkLst>
        </pc:graphicFrameChg>
        <pc:graphicFrameChg chg="add del">
          <ac:chgData name="Jessica Banea" userId="fee70134871969ed" providerId="LiveId" clId="{319CE7C6-83B8-4E0D-89A6-6806D517A88C}" dt="2024-05-20T16:28:41.783" v="1283" actId="26606"/>
          <ac:graphicFrameMkLst>
            <pc:docMk/>
            <pc:sldMk cId="1144210203" sldId="269"/>
            <ac:graphicFrameMk id="13" creationId="{0E55B228-0536-534A-B110-274E39D44C26}"/>
          </ac:graphicFrameMkLst>
        </pc:graphicFrameChg>
        <pc:graphicFrameChg chg="add mod modGraphic">
          <ac:chgData name="Jessica Banea" userId="fee70134871969ed" providerId="LiveId" clId="{319CE7C6-83B8-4E0D-89A6-6806D517A88C}" dt="2024-05-20T16:50:37.030" v="1731" actId="207"/>
          <ac:graphicFrameMkLst>
            <pc:docMk/>
            <pc:sldMk cId="1144210203" sldId="269"/>
            <ac:graphicFrameMk id="15" creationId="{2D01C6D6-399D-93AE-25E1-9311D740D439}"/>
          </ac:graphicFrameMkLst>
        </pc:graphicFrameChg>
        <pc:picChg chg="add mod">
          <ac:chgData name="Jessica Banea" userId="fee70134871969ed" providerId="LiveId" clId="{319CE7C6-83B8-4E0D-89A6-6806D517A88C}" dt="2024-05-20T17:38:46.882" v="2556" actId="1076"/>
          <ac:picMkLst>
            <pc:docMk/>
            <pc:sldMk cId="1144210203" sldId="269"/>
            <ac:picMk id="6" creationId="{52849314-BB48-7BF8-742B-869D1DC0965E}"/>
          </ac:picMkLst>
        </pc:picChg>
      </pc:sldChg>
      <pc:sldChg chg="addSp delSp modSp add mod ord modTransition">
        <pc:chgData name="Jessica Banea" userId="fee70134871969ed" providerId="LiveId" clId="{319CE7C6-83B8-4E0D-89A6-6806D517A88C}" dt="2024-05-20T17:24:39.416" v="2394"/>
        <pc:sldMkLst>
          <pc:docMk/>
          <pc:sldMk cId="2879585438" sldId="270"/>
        </pc:sldMkLst>
        <pc:spChg chg="mod">
          <ac:chgData name="Jessica Banea" userId="fee70134871969ed" providerId="LiveId" clId="{319CE7C6-83B8-4E0D-89A6-6806D517A88C}" dt="2024-05-20T16:26:22.385" v="1266" actId="26606"/>
          <ac:spMkLst>
            <pc:docMk/>
            <pc:sldMk cId="2879585438" sldId="270"/>
            <ac:spMk id="2" creationId="{6E5B5D73-8C16-EFBC-83D5-AC57F4C276C0}"/>
          </ac:spMkLst>
        </pc:spChg>
        <pc:spChg chg="mod">
          <ac:chgData name="Jessica Banea" userId="fee70134871969ed" providerId="LiveId" clId="{319CE7C6-83B8-4E0D-89A6-6806D517A88C}" dt="2024-05-20T16:29:58.444" v="1293" actId="113"/>
          <ac:spMkLst>
            <pc:docMk/>
            <pc:sldMk cId="2879585438" sldId="270"/>
            <ac:spMk id="4" creationId="{163295CB-F8C1-2C9B-635A-59B0BC7112B6}"/>
          </ac:spMkLst>
        </pc:spChg>
        <pc:spChg chg="mod">
          <ac:chgData name="Jessica Banea" userId="fee70134871969ed" providerId="LiveId" clId="{319CE7C6-83B8-4E0D-89A6-6806D517A88C}" dt="2024-05-20T16:26:22.385" v="1266" actId="26606"/>
          <ac:spMkLst>
            <pc:docMk/>
            <pc:sldMk cId="2879585438" sldId="270"/>
            <ac:spMk id="5" creationId="{C4373132-6A98-99C9-4701-ECDC8ED963E9}"/>
          </ac:spMkLst>
        </pc:spChg>
        <pc:spChg chg="add del mod">
          <ac:chgData name="Jessica Banea" userId="fee70134871969ed" providerId="LiveId" clId="{319CE7C6-83B8-4E0D-89A6-6806D517A88C}" dt="2024-05-20T16:25:56.628" v="1263"/>
          <ac:spMkLst>
            <pc:docMk/>
            <pc:sldMk cId="2879585438" sldId="270"/>
            <ac:spMk id="7" creationId="{3A8E1C0D-03C7-3138-6777-BEB2973FD6F1}"/>
          </ac:spMkLst>
        </pc:spChg>
        <pc:spChg chg="add del mod">
          <ac:chgData name="Jessica Banea" userId="fee70134871969ed" providerId="LiveId" clId="{319CE7C6-83B8-4E0D-89A6-6806D517A88C}" dt="2024-05-20T16:26:17.388" v="1265"/>
          <ac:spMkLst>
            <pc:docMk/>
            <pc:sldMk cId="2879585438" sldId="270"/>
            <ac:spMk id="10" creationId="{D619AEA7-8F87-8766-5551-7E30635738B0}"/>
          </ac:spMkLst>
        </pc:spChg>
        <pc:spChg chg="del">
          <ac:chgData name="Jessica Banea" userId="fee70134871969ed" providerId="LiveId" clId="{319CE7C6-83B8-4E0D-89A6-6806D517A88C}" dt="2024-05-20T16:26:22.385" v="1266" actId="26606"/>
          <ac:spMkLst>
            <pc:docMk/>
            <pc:sldMk cId="2879585438" sldId="270"/>
            <ac:spMk id="11" creationId="{5DCB5928-DC7D-4612-9922-441966E15627}"/>
          </ac:spMkLst>
        </pc:spChg>
        <pc:spChg chg="del">
          <ac:chgData name="Jessica Banea" userId="fee70134871969ed" providerId="LiveId" clId="{319CE7C6-83B8-4E0D-89A6-6806D517A88C}" dt="2024-05-20T16:26:22.385" v="1266" actId="26606"/>
          <ac:spMkLst>
            <pc:docMk/>
            <pc:sldMk cId="2879585438" sldId="270"/>
            <ac:spMk id="13" creationId="{682C1161-1736-45EC-99B7-33F3CAE9D517}"/>
          </ac:spMkLst>
        </pc:spChg>
        <pc:spChg chg="del">
          <ac:chgData name="Jessica Banea" userId="fee70134871969ed" providerId="LiveId" clId="{319CE7C6-83B8-4E0D-89A6-6806D517A88C}" dt="2024-05-20T16:26:22.385" v="1266" actId="26606"/>
          <ac:spMkLst>
            <pc:docMk/>
            <pc:sldMk cId="2879585438" sldId="270"/>
            <ac:spMk id="15" creationId="{84D4DDB8-B68F-45B0-9F62-C4279996F672}"/>
          </ac:spMkLst>
        </pc:spChg>
        <pc:spChg chg="del">
          <ac:chgData name="Jessica Banea" userId="fee70134871969ed" providerId="LiveId" clId="{319CE7C6-83B8-4E0D-89A6-6806D517A88C}" dt="2024-05-20T16:26:22.385" v="1266" actId="26606"/>
          <ac:spMkLst>
            <pc:docMk/>
            <pc:sldMk cId="2879585438" sldId="270"/>
            <ac:spMk id="17" creationId="{AF2F604E-43BE-4DC3-B983-E071523364F8}"/>
          </ac:spMkLst>
        </pc:spChg>
        <pc:spChg chg="del">
          <ac:chgData name="Jessica Banea" userId="fee70134871969ed" providerId="LiveId" clId="{319CE7C6-83B8-4E0D-89A6-6806D517A88C}" dt="2024-05-20T16:26:22.385" v="1266" actId="26606"/>
          <ac:spMkLst>
            <pc:docMk/>
            <pc:sldMk cId="2879585438" sldId="270"/>
            <ac:spMk id="19" creationId="{08C9B587-E65E-4B52-B37C-ABEBB6E87928}"/>
          </ac:spMkLst>
        </pc:spChg>
        <pc:spChg chg="add">
          <ac:chgData name="Jessica Banea" userId="fee70134871969ed" providerId="LiveId" clId="{319CE7C6-83B8-4E0D-89A6-6806D517A88C}" dt="2024-05-20T16:26:22.385" v="1266" actId="26606"/>
          <ac:spMkLst>
            <pc:docMk/>
            <pc:sldMk cId="2879585438" sldId="270"/>
            <ac:spMk id="24" creationId="{6F828D28-8E09-41CC-8229-3070B5467A96}"/>
          </ac:spMkLst>
        </pc:spChg>
        <pc:spChg chg="add">
          <ac:chgData name="Jessica Banea" userId="fee70134871969ed" providerId="LiveId" clId="{319CE7C6-83B8-4E0D-89A6-6806D517A88C}" dt="2024-05-20T16:26:22.385" v="1266" actId="26606"/>
          <ac:spMkLst>
            <pc:docMk/>
            <pc:sldMk cId="2879585438" sldId="270"/>
            <ac:spMk id="26" creationId="{D5B012D8-7F27-4758-9AC6-C889B154BD73}"/>
          </ac:spMkLst>
        </pc:spChg>
        <pc:spChg chg="add">
          <ac:chgData name="Jessica Banea" userId="fee70134871969ed" providerId="LiveId" clId="{319CE7C6-83B8-4E0D-89A6-6806D517A88C}" dt="2024-05-20T16:26:22.385" v="1266" actId="26606"/>
          <ac:spMkLst>
            <pc:docMk/>
            <pc:sldMk cId="2879585438" sldId="270"/>
            <ac:spMk id="28" creationId="{4063B759-00FC-46D1-9898-8E8625268FAF}"/>
          </ac:spMkLst>
        </pc:spChg>
        <pc:picChg chg="del">
          <ac:chgData name="Jessica Banea" userId="fee70134871969ed" providerId="LiveId" clId="{319CE7C6-83B8-4E0D-89A6-6806D517A88C}" dt="2024-05-20T16:25:54.799" v="1262" actId="21"/>
          <ac:picMkLst>
            <pc:docMk/>
            <pc:sldMk cId="2879585438" sldId="270"/>
            <ac:picMk id="6" creationId="{AA33DEB9-3560-ED51-911B-2E00DBA192D9}"/>
          </ac:picMkLst>
        </pc:picChg>
        <pc:picChg chg="add del mod">
          <ac:chgData name="Jessica Banea" userId="fee70134871969ed" providerId="LiveId" clId="{319CE7C6-83B8-4E0D-89A6-6806D517A88C}" dt="2024-05-20T16:26:09.171" v="1264" actId="21"/>
          <ac:picMkLst>
            <pc:docMk/>
            <pc:sldMk cId="2879585438" sldId="270"/>
            <ac:picMk id="8" creationId="{B5082C2C-CF56-E37C-9F09-123B2ED98FF2}"/>
          </ac:picMkLst>
        </pc:picChg>
        <pc:picChg chg="add mod ord">
          <ac:chgData name="Jessica Banea" userId="fee70134871969ed" providerId="LiveId" clId="{319CE7C6-83B8-4E0D-89A6-6806D517A88C}" dt="2024-05-20T16:26:22.385" v="1266" actId="26606"/>
          <ac:picMkLst>
            <pc:docMk/>
            <pc:sldMk cId="2879585438" sldId="270"/>
            <ac:picMk id="12" creationId="{0B50AC5B-A3E9-EFA6-229E-3BB429A00CCF}"/>
          </ac:picMkLst>
        </pc:picChg>
      </pc:sldChg>
      <pc:sldChg chg="addSp delSp modSp new mod modTransition setBg">
        <pc:chgData name="Jessica Banea" userId="fee70134871969ed" providerId="LiveId" clId="{319CE7C6-83B8-4E0D-89A6-6806D517A88C}" dt="2024-05-20T17:41:51.679" v="2593" actId="1076"/>
        <pc:sldMkLst>
          <pc:docMk/>
          <pc:sldMk cId="1800360820" sldId="271"/>
        </pc:sldMkLst>
        <pc:spChg chg="del">
          <ac:chgData name="Jessica Banea" userId="fee70134871969ed" providerId="LiveId" clId="{319CE7C6-83B8-4E0D-89A6-6806D517A88C}" dt="2024-05-20T16:31:18.380" v="1297" actId="21"/>
          <ac:spMkLst>
            <pc:docMk/>
            <pc:sldMk cId="1800360820" sldId="271"/>
            <ac:spMk id="2" creationId="{3A4CDD46-C57F-55FF-AD5F-10A962824C74}"/>
          </ac:spMkLst>
        </pc:spChg>
        <pc:spChg chg="mod">
          <ac:chgData name="Jessica Banea" userId="fee70134871969ed" providerId="LiveId" clId="{319CE7C6-83B8-4E0D-89A6-6806D517A88C}" dt="2024-05-20T17:41:51.679" v="2593" actId="1076"/>
          <ac:spMkLst>
            <pc:docMk/>
            <pc:sldMk cId="1800360820" sldId="271"/>
            <ac:spMk id="3" creationId="{8261EA19-2C66-9E03-A0A7-2036AC819F5C}"/>
          </ac:spMkLst>
        </pc:spChg>
        <pc:spChg chg="mod">
          <ac:chgData name="Jessica Banea" userId="fee70134871969ed" providerId="LiveId" clId="{319CE7C6-83B8-4E0D-89A6-6806D517A88C}" dt="2024-05-20T17:28:57.086" v="2425" actId="26606"/>
          <ac:spMkLst>
            <pc:docMk/>
            <pc:sldMk cId="1800360820" sldId="271"/>
            <ac:spMk id="4" creationId="{4C264C3F-E980-AE7D-5C40-2432480CE1A3}"/>
          </ac:spMkLst>
        </pc:spChg>
        <pc:spChg chg="add del">
          <ac:chgData name="Jessica Banea" userId="fee70134871969ed" providerId="LiveId" clId="{319CE7C6-83B8-4E0D-89A6-6806D517A88C}" dt="2024-05-20T17:33:20.002" v="2501" actId="26606"/>
          <ac:spMkLst>
            <pc:docMk/>
            <pc:sldMk cId="1800360820" sldId="271"/>
            <ac:spMk id="9" creationId="{D038248A-211C-4EEC-8401-C761B929FB52}"/>
          </ac:spMkLst>
        </pc:spChg>
        <pc:spChg chg="add del">
          <ac:chgData name="Jessica Banea" userId="fee70134871969ed" providerId="LiveId" clId="{319CE7C6-83B8-4E0D-89A6-6806D517A88C}" dt="2024-05-20T17:33:20.002" v="2501" actId="26606"/>
          <ac:spMkLst>
            <pc:docMk/>
            <pc:sldMk cId="1800360820" sldId="271"/>
            <ac:spMk id="11" creationId="{C30A849F-66D9-40C8-BEC8-35AFF8F4568F}"/>
          </ac:spMkLst>
        </pc:spChg>
        <pc:spChg chg="add">
          <ac:chgData name="Jessica Banea" userId="fee70134871969ed" providerId="LiveId" clId="{319CE7C6-83B8-4E0D-89A6-6806D517A88C}" dt="2024-05-20T17:33:20.002" v="2501" actId="26606"/>
          <ac:spMkLst>
            <pc:docMk/>
            <pc:sldMk cId="1800360820" sldId="271"/>
            <ac:spMk id="28" creationId="{43C823D3-D619-407C-89E0-C6F6B1E7A42A}"/>
          </ac:spMkLst>
        </pc:spChg>
        <pc:spChg chg="add">
          <ac:chgData name="Jessica Banea" userId="fee70134871969ed" providerId="LiveId" clId="{319CE7C6-83B8-4E0D-89A6-6806D517A88C}" dt="2024-05-20T17:33:20.002" v="2501" actId="26606"/>
          <ac:spMkLst>
            <pc:docMk/>
            <pc:sldMk cId="1800360820" sldId="271"/>
            <ac:spMk id="30" creationId="{047F8E3E-2FFA-4A0F-B3C7-E57ADDCFB415}"/>
          </ac:spMkLst>
        </pc:spChg>
        <pc:grpChg chg="add del">
          <ac:chgData name="Jessica Banea" userId="fee70134871969ed" providerId="LiveId" clId="{319CE7C6-83B8-4E0D-89A6-6806D517A88C}" dt="2024-05-20T17:33:20.002" v="2501" actId="26606"/>
          <ac:grpSpMkLst>
            <pc:docMk/>
            <pc:sldMk cId="1800360820" sldId="271"/>
            <ac:grpSpMk id="13" creationId="{04542298-A2B1-480F-A11C-A40EDD19B857}"/>
          </ac:grpSpMkLst>
        </pc:grpChg>
        <pc:grpChg chg="add del">
          <ac:chgData name="Jessica Banea" userId="fee70134871969ed" providerId="LiveId" clId="{319CE7C6-83B8-4E0D-89A6-6806D517A88C}" dt="2024-05-20T17:33:20.002" v="2501" actId="26606"/>
          <ac:grpSpMkLst>
            <pc:docMk/>
            <pc:sldMk cId="1800360820" sldId="271"/>
            <ac:grpSpMk id="19" creationId="{2A5C9C35-2375-49EB-B99C-17C87D42FE7C}"/>
          </ac:grpSpMkLst>
        </pc:grpChg>
        <pc:grpChg chg="add">
          <ac:chgData name="Jessica Banea" userId="fee70134871969ed" providerId="LiveId" clId="{319CE7C6-83B8-4E0D-89A6-6806D517A88C}" dt="2024-05-20T17:33:20.002" v="2501" actId="26606"/>
          <ac:grpSpMkLst>
            <pc:docMk/>
            <pc:sldMk cId="1800360820" sldId="271"/>
            <ac:grpSpMk id="32" creationId="{33D939F1-7ABE-4D0E-946A-43F37F556AFD}"/>
          </ac:grpSpMkLst>
        </pc:grpChg>
        <pc:grpChg chg="add">
          <ac:chgData name="Jessica Banea" userId="fee70134871969ed" providerId="LiveId" clId="{319CE7C6-83B8-4E0D-89A6-6806D517A88C}" dt="2024-05-20T17:33:20.002" v="2501" actId="26606"/>
          <ac:grpSpMkLst>
            <pc:docMk/>
            <pc:sldMk cId="1800360820" sldId="271"/>
            <ac:grpSpMk id="38" creationId="{9DB3963A-4187-4A72-9DA4-CA6BADE22931}"/>
          </ac:grpSpMkLst>
        </pc:grpChg>
      </pc:sldChg>
      <pc:sldChg chg="addSp delSp modSp new mod modTransition setBg">
        <pc:chgData name="Jessica Banea" userId="fee70134871969ed" providerId="LiveId" clId="{319CE7C6-83B8-4E0D-89A6-6806D517A88C}" dt="2024-05-20T17:24:39.416" v="2394"/>
        <pc:sldMkLst>
          <pc:docMk/>
          <pc:sldMk cId="1957668153" sldId="272"/>
        </pc:sldMkLst>
        <pc:spChg chg="del">
          <ac:chgData name="Jessica Banea" userId="fee70134871969ed" providerId="LiveId" clId="{319CE7C6-83B8-4E0D-89A6-6806D517A88C}" dt="2024-05-20T16:34:22.775" v="1317" actId="21"/>
          <ac:spMkLst>
            <pc:docMk/>
            <pc:sldMk cId="1957668153" sldId="272"/>
            <ac:spMk id="2" creationId="{1AF2982F-5960-AB43-5202-BAA73B337694}"/>
          </ac:spMkLst>
        </pc:spChg>
        <pc:spChg chg="del">
          <ac:chgData name="Jessica Banea" userId="fee70134871969ed" providerId="LiveId" clId="{319CE7C6-83B8-4E0D-89A6-6806D517A88C}" dt="2024-05-20T16:33:45.898" v="1315"/>
          <ac:spMkLst>
            <pc:docMk/>
            <pc:sldMk cId="1957668153" sldId="272"/>
            <ac:spMk id="3" creationId="{5D25E85D-BC1E-0DA5-4891-EC9000E99AEE}"/>
          </ac:spMkLst>
        </pc:spChg>
        <pc:spChg chg="del">
          <ac:chgData name="Jessica Banea" userId="fee70134871969ed" providerId="LiveId" clId="{319CE7C6-83B8-4E0D-89A6-6806D517A88C}" dt="2024-05-20T16:34:07.743" v="1316"/>
          <ac:spMkLst>
            <pc:docMk/>
            <pc:sldMk cId="1957668153" sldId="272"/>
            <ac:spMk id="4" creationId="{2D8A35FF-ED4A-6006-6333-1043EB1C11C4}"/>
          </ac:spMkLst>
        </pc:spChg>
        <pc:spChg chg="mod">
          <ac:chgData name="Jessica Banea" userId="fee70134871969ed" providerId="LiveId" clId="{319CE7C6-83B8-4E0D-89A6-6806D517A88C}" dt="2024-05-20T16:34:44.866" v="1318" actId="26606"/>
          <ac:spMkLst>
            <pc:docMk/>
            <pc:sldMk cId="1957668153" sldId="272"/>
            <ac:spMk id="5" creationId="{25CD02AB-BFF0-E732-5613-B543289ADECD}"/>
          </ac:spMkLst>
        </pc:spChg>
        <pc:spChg chg="add mod">
          <ac:chgData name="Jessica Banea" userId="fee70134871969ed" providerId="LiveId" clId="{319CE7C6-83B8-4E0D-89A6-6806D517A88C}" dt="2024-05-20T16:35:48.843" v="1360" actId="1076"/>
          <ac:spMkLst>
            <pc:docMk/>
            <pc:sldMk cId="1957668153" sldId="272"/>
            <ac:spMk id="8" creationId="{F43BC665-5434-8E4A-3838-C2AEDECAE4E5}"/>
          </ac:spMkLst>
        </pc:spChg>
        <pc:spChg chg="add del mod">
          <ac:chgData name="Jessica Banea" userId="fee70134871969ed" providerId="LiveId" clId="{319CE7C6-83B8-4E0D-89A6-6806D517A88C}" dt="2024-05-20T16:36:25.829" v="1379"/>
          <ac:spMkLst>
            <pc:docMk/>
            <pc:sldMk cId="1957668153" sldId="272"/>
            <ac:spMk id="9" creationId="{690FCA04-5972-3820-EE18-58F666610D8F}"/>
          </ac:spMkLst>
        </pc:spChg>
        <pc:spChg chg="add mod">
          <ac:chgData name="Jessica Banea" userId="fee70134871969ed" providerId="LiveId" clId="{319CE7C6-83B8-4E0D-89A6-6806D517A88C}" dt="2024-05-20T16:38:10.630" v="1474" actId="208"/>
          <ac:spMkLst>
            <pc:docMk/>
            <pc:sldMk cId="1957668153" sldId="272"/>
            <ac:spMk id="10" creationId="{048E47F5-D602-5644-43FD-117DE62ACA58}"/>
          </ac:spMkLst>
        </pc:spChg>
        <pc:spChg chg="add">
          <ac:chgData name="Jessica Banea" userId="fee70134871969ed" providerId="LiveId" clId="{319CE7C6-83B8-4E0D-89A6-6806D517A88C}" dt="2024-05-20T16:34:44.866" v="1318" actId="26606"/>
          <ac:spMkLst>
            <pc:docMk/>
            <pc:sldMk cId="1957668153" sldId="272"/>
            <ac:spMk id="12" creationId="{854ECEBE-9353-406C-9313-02A517A310EF}"/>
          </ac:spMkLst>
        </pc:spChg>
        <pc:spChg chg="add">
          <ac:chgData name="Jessica Banea" userId="fee70134871969ed" providerId="LiveId" clId="{319CE7C6-83B8-4E0D-89A6-6806D517A88C}" dt="2024-05-20T16:34:44.866" v="1318" actId="26606"/>
          <ac:spMkLst>
            <pc:docMk/>
            <pc:sldMk cId="1957668153" sldId="272"/>
            <ac:spMk id="14" creationId="{86806086-A782-4311-A63B-1A68574D8067}"/>
          </ac:spMkLst>
        </pc:spChg>
        <pc:spChg chg="add">
          <ac:chgData name="Jessica Banea" userId="fee70134871969ed" providerId="LiveId" clId="{319CE7C6-83B8-4E0D-89A6-6806D517A88C}" dt="2024-05-20T16:34:44.866" v="1318" actId="26606"/>
          <ac:spMkLst>
            <pc:docMk/>
            <pc:sldMk cId="1957668153" sldId="272"/>
            <ac:spMk id="16" creationId="{CE71458B-DF80-43DF-9693-2EC3878ACAB5}"/>
          </ac:spMkLst>
        </pc:spChg>
        <pc:spChg chg="add">
          <ac:chgData name="Jessica Banea" userId="fee70134871969ed" providerId="LiveId" clId="{319CE7C6-83B8-4E0D-89A6-6806D517A88C}" dt="2024-05-20T16:34:44.866" v="1318" actId="26606"/>
          <ac:spMkLst>
            <pc:docMk/>
            <pc:sldMk cId="1957668153" sldId="272"/>
            <ac:spMk id="18" creationId="{DE1994AC-22D1-4B48-9EDA-BE373E704567}"/>
          </ac:spMkLst>
        </pc:spChg>
        <pc:spChg chg="add">
          <ac:chgData name="Jessica Banea" userId="fee70134871969ed" providerId="LiveId" clId="{319CE7C6-83B8-4E0D-89A6-6806D517A88C}" dt="2024-05-20T16:34:44.866" v="1318" actId="26606"/>
          <ac:spMkLst>
            <pc:docMk/>
            <pc:sldMk cId="1957668153" sldId="272"/>
            <ac:spMk id="20" creationId="{22220111-5018-4EB7-A38B-79BD37F7C095}"/>
          </ac:spMkLst>
        </pc:spChg>
        <pc:picChg chg="add mod ord">
          <ac:chgData name="Jessica Banea" userId="fee70134871969ed" providerId="LiveId" clId="{319CE7C6-83B8-4E0D-89A6-6806D517A88C}" dt="2024-05-20T16:37:49.472" v="1473" actId="1076"/>
          <ac:picMkLst>
            <pc:docMk/>
            <pc:sldMk cId="1957668153" sldId="272"/>
            <ac:picMk id="6" creationId="{EDDCAC6D-BCD0-4D0B-2D70-0D6234F4CDAE}"/>
          </ac:picMkLst>
        </pc:picChg>
        <pc:picChg chg="add mod">
          <ac:chgData name="Jessica Banea" userId="fee70134871969ed" providerId="LiveId" clId="{319CE7C6-83B8-4E0D-89A6-6806D517A88C}" dt="2024-05-20T16:34:50.443" v="1320" actId="27614"/>
          <ac:picMkLst>
            <pc:docMk/>
            <pc:sldMk cId="1957668153" sldId="272"/>
            <ac:picMk id="7" creationId="{BFB524E1-FEE5-842C-723D-0B3A45AD30A2}"/>
          </ac:picMkLst>
        </pc:picChg>
      </pc:sldChg>
      <pc:sldChg chg="addSp delSp modSp new mod ord modTransition setBg">
        <pc:chgData name="Jessica Banea" userId="fee70134871969ed" providerId="LiveId" clId="{319CE7C6-83B8-4E0D-89A6-6806D517A88C}" dt="2024-05-20T17:42:09.891" v="2600" actId="122"/>
        <pc:sldMkLst>
          <pc:docMk/>
          <pc:sldMk cId="3558241246" sldId="273"/>
        </pc:sldMkLst>
        <pc:spChg chg="mod">
          <ac:chgData name="Jessica Banea" userId="fee70134871969ed" providerId="LiveId" clId="{319CE7C6-83B8-4E0D-89A6-6806D517A88C}" dt="2024-05-20T17:10:08.940" v="2247" actId="26606"/>
          <ac:spMkLst>
            <pc:docMk/>
            <pc:sldMk cId="3558241246" sldId="273"/>
            <ac:spMk id="2" creationId="{50A45E2F-589C-3887-FA4A-2975A0575B2F}"/>
          </ac:spMkLst>
        </pc:spChg>
        <pc:spChg chg="mod">
          <ac:chgData name="Jessica Banea" userId="fee70134871969ed" providerId="LiveId" clId="{319CE7C6-83B8-4E0D-89A6-6806D517A88C}" dt="2024-05-20T17:42:09.891" v="2600" actId="122"/>
          <ac:spMkLst>
            <pc:docMk/>
            <pc:sldMk cId="3558241246" sldId="273"/>
            <ac:spMk id="3" creationId="{5A4CA0B5-EF7C-38CB-A44C-B8DF0103757E}"/>
          </ac:spMkLst>
        </pc:spChg>
        <pc:spChg chg="mod">
          <ac:chgData name="Jessica Banea" userId="fee70134871969ed" providerId="LiveId" clId="{319CE7C6-83B8-4E0D-89A6-6806D517A88C}" dt="2024-05-20T17:10:01.004" v="2246" actId="26606"/>
          <ac:spMkLst>
            <pc:docMk/>
            <pc:sldMk cId="3558241246" sldId="273"/>
            <ac:spMk id="4" creationId="{ADDA9109-3918-D427-4E7D-6C256BF39658}"/>
          </ac:spMkLst>
        </pc:spChg>
        <pc:spChg chg="add del mod">
          <ac:chgData name="Jessica Banea" userId="fee70134871969ed" providerId="LiveId" clId="{319CE7C6-83B8-4E0D-89A6-6806D517A88C}" dt="2024-05-20T16:42:46.040" v="1616" actId="21"/>
          <ac:spMkLst>
            <pc:docMk/>
            <pc:sldMk cId="3558241246" sldId="273"/>
            <ac:spMk id="6" creationId="{20399219-CF37-C21E-048F-BEA577D22939}"/>
          </ac:spMkLst>
        </pc:spChg>
        <pc:spChg chg="add del">
          <ac:chgData name="Jessica Banea" userId="fee70134871969ed" providerId="LiveId" clId="{319CE7C6-83B8-4E0D-89A6-6806D517A88C}" dt="2024-05-20T17:10:08.940" v="2247" actId="26606"/>
          <ac:spMkLst>
            <pc:docMk/>
            <pc:sldMk cId="3558241246" sldId="273"/>
            <ac:spMk id="9" creationId="{18873D23-2DCF-4B31-A009-95721C06E8E1}"/>
          </ac:spMkLst>
        </pc:spChg>
        <pc:spChg chg="add del">
          <ac:chgData name="Jessica Banea" userId="fee70134871969ed" providerId="LiveId" clId="{319CE7C6-83B8-4E0D-89A6-6806D517A88C}" dt="2024-05-20T17:10:08.940" v="2247" actId="26606"/>
          <ac:spMkLst>
            <pc:docMk/>
            <pc:sldMk cId="3558241246" sldId="273"/>
            <ac:spMk id="11" creationId="{C13EF075-D4EF-4929-ADBC-91B27DA19955}"/>
          </ac:spMkLst>
        </pc:spChg>
        <pc:spChg chg="add">
          <ac:chgData name="Jessica Banea" userId="fee70134871969ed" providerId="LiveId" clId="{319CE7C6-83B8-4E0D-89A6-6806D517A88C}" dt="2024-05-20T17:10:08.940" v="2247" actId="26606"/>
          <ac:spMkLst>
            <pc:docMk/>
            <pc:sldMk cId="3558241246" sldId="273"/>
            <ac:spMk id="22" creationId="{889C5E17-24D0-4696-A3C5-A2261FB455FA}"/>
          </ac:spMkLst>
        </pc:spChg>
        <pc:spChg chg="add">
          <ac:chgData name="Jessica Banea" userId="fee70134871969ed" providerId="LiveId" clId="{319CE7C6-83B8-4E0D-89A6-6806D517A88C}" dt="2024-05-20T17:10:08.940" v="2247" actId="26606"/>
          <ac:spMkLst>
            <pc:docMk/>
            <pc:sldMk cId="3558241246" sldId="273"/>
            <ac:spMk id="24" creationId="{6929B58F-2358-44CC-ACE5-EF1BD3C6C824}"/>
          </ac:spMkLst>
        </pc:spChg>
        <pc:grpChg chg="add del">
          <ac:chgData name="Jessica Banea" userId="fee70134871969ed" providerId="LiveId" clId="{319CE7C6-83B8-4E0D-89A6-6806D517A88C}" dt="2024-05-20T17:10:08.940" v="2247" actId="26606"/>
          <ac:grpSpMkLst>
            <pc:docMk/>
            <pc:sldMk cId="3558241246" sldId="273"/>
            <ac:grpSpMk id="13" creationId="{DAA26DFA-AAB2-4973-9C17-16D587C7B198}"/>
          </ac:grpSpMkLst>
        </pc:grpChg>
        <pc:grpChg chg="add">
          <ac:chgData name="Jessica Banea" userId="fee70134871969ed" providerId="LiveId" clId="{319CE7C6-83B8-4E0D-89A6-6806D517A88C}" dt="2024-05-20T17:10:08.940" v="2247" actId="26606"/>
          <ac:grpSpMkLst>
            <pc:docMk/>
            <pc:sldMk cId="3558241246" sldId="273"/>
            <ac:grpSpMk id="26" creationId="{09DA5303-A1AF-4830-806C-51FCD96188B7}"/>
          </ac:grpSpMkLst>
        </pc:grpChg>
      </pc:sldChg>
      <pc:sldChg chg="addSp delSp modSp new mod modTransition setBg">
        <pc:chgData name="Jessica Banea" userId="fee70134871969ed" providerId="LiveId" clId="{319CE7C6-83B8-4E0D-89A6-6806D517A88C}" dt="2024-05-20T17:43:12.337" v="2623" actId="1076"/>
        <pc:sldMkLst>
          <pc:docMk/>
          <pc:sldMk cId="459875269" sldId="274"/>
        </pc:sldMkLst>
        <pc:spChg chg="del">
          <ac:chgData name="Jessica Banea" userId="fee70134871969ed" providerId="LiveId" clId="{319CE7C6-83B8-4E0D-89A6-6806D517A88C}" dt="2024-05-20T16:48:22.697" v="1684" actId="21"/>
          <ac:spMkLst>
            <pc:docMk/>
            <pc:sldMk cId="459875269" sldId="274"/>
            <ac:spMk id="2" creationId="{8A94B103-382A-8244-79C6-E8F88EFEA3F9}"/>
          </ac:spMkLst>
        </pc:spChg>
        <pc:spChg chg="mod">
          <ac:chgData name="Jessica Banea" userId="fee70134871969ed" providerId="LiveId" clId="{319CE7C6-83B8-4E0D-89A6-6806D517A88C}" dt="2024-05-20T17:43:12.337" v="2623" actId="1076"/>
          <ac:spMkLst>
            <pc:docMk/>
            <pc:sldMk cId="459875269" sldId="274"/>
            <ac:spMk id="3" creationId="{1BAD17B1-9A73-EC25-FBF9-46CF9E2D3BB2}"/>
          </ac:spMkLst>
        </pc:spChg>
        <pc:spChg chg="mod">
          <ac:chgData name="Jessica Banea" userId="fee70134871969ed" providerId="LiveId" clId="{319CE7C6-83B8-4E0D-89A6-6806D517A88C}" dt="2024-05-20T17:10:49.825" v="2254" actId="26606"/>
          <ac:spMkLst>
            <pc:docMk/>
            <pc:sldMk cId="459875269" sldId="274"/>
            <ac:spMk id="4" creationId="{EC8B8AC9-7BD5-B4EF-27D0-2ED176E33A92}"/>
          </ac:spMkLst>
        </pc:spChg>
        <pc:spChg chg="add del mod">
          <ac:chgData name="Jessica Banea" userId="fee70134871969ed" providerId="LiveId" clId="{319CE7C6-83B8-4E0D-89A6-6806D517A88C}" dt="2024-05-20T17:11:54.795" v="2272" actId="21"/>
          <ac:spMkLst>
            <pc:docMk/>
            <pc:sldMk cId="459875269" sldId="274"/>
            <ac:spMk id="6" creationId="{72A1036A-A090-EE5D-0CC2-97F327A9D28F}"/>
          </ac:spMkLst>
        </pc:spChg>
        <pc:spChg chg="add mod">
          <ac:chgData name="Jessica Banea" userId="fee70134871969ed" providerId="LiveId" clId="{319CE7C6-83B8-4E0D-89A6-6806D517A88C}" dt="2024-05-20T17:11:58.243" v="2273" actId="1076"/>
          <ac:spMkLst>
            <pc:docMk/>
            <pc:sldMk cId="459875269" sldId="274"/>
            <ac:spMk id="7" creationId="{59C62F9B-9DE9-A5F2-9283-EC9BF5D7D7C2}"/>
          </ac:spMkLst>
        </pc:spChg>
        <pc:spChg chg="add del">
          <ac:chgData name="Jessica Banea" userId="fee70134871969ed" providerId="LiveId" clId="{319CE7C6-83B8-4E0D-89A6-6806D517A88C}" dt="2024-05-20T17:11:26.305" v="2267" actId="26606"/>
          <ac:spMkLst>
            <pc:docMk/>
            <pc:sldMk cId="459875269" sldId="274"/>
            <ac:spMk id="9" creationId="{4BC99CB9-DDAD-44A2-8A1C-E3AF4E72DF5C}"/>
          </ac:spMkLst>
        </pc:spChg>
        <pc:spChg chg="add">
          <ac:chgData name="Jessica Banea" userId="fee70134871969ed" providerId="LiveId" clId="{319CE7C6-83B8-4E0D-89A6-6806D517A88C}" dt="2024-05-20T17:11:26.305" v="2267" actId="26606"/>
          <ac:spMkLst>
            <pc:docMk/>
            <pc:sldMk cId="459875269" sldId="274"/>
            <ac:spMk id="26" creationId="{87BF42CA-AD55-48B4-8949-C4DCA60A6AEE}"/>
          </ac:spMkLst>
        </pc:spChg>
        <pc:spChg chg="add">
          <ac:chgData name="Jessica Banea" userId="fee70134871969ed" providerId="LiveId" clId="{319CE7C6-83B8-4E0D-89A6-6806D517A88C}" dt="2024-05-20T17:11:26.305" v="2267" actId="26606"/>
          <ac:spMkLst>
            <pc:docMk/>
            <pc:sldMk cId="459875269" sldId="274"/>
            <ac:spMk id="28" creationId="{66AE1D3D-3106-4CB2-AA7C-0C1642AC0F2E}"/>
          </ac:spMkLst>
        </pc:spChg>
        <pc:grpChg chg="add del">
          <ac:chgData name="Jessica Banea" userId="fee70134871969ed" providerId="LiveId" clId="{319CE7C6-83B8-4E0D-89A6-6806D517A88C}" dt="2024-05-20T17:11:26.305" v="2267" actId="26606"/>
          <ac:grpSpMkLst>
            <pc:docMk/>
            <pc:sldMk cId="459875269" sldId="274"/>
            <ac:grpSpMk id="11" creationId="{05545017-2445-4AB3-95A6-48F17C802612}"/>
          </ac:grpSpMkLst>
        </pc:grpChg>
        <pc:grpChg chg="add del">
          <ac:chgData name="Jessica Banea" userId="fee70134871969ed" providerId="LiveId" clId="{319CE7C6-83B8-4E0D-89A6-6806D517A88C}" dt="2024-05-20T17:11:26.305" v="2267" actId="26606"/>
          <ac:grpSpMkLst>
            <pc:docMk/>
            <pc:sldMk cId="459875269" sldId="274"/>
            <ac:grpSpMk id="17" creationId="{06B7259D-F2AD-42FE-B984-6D1D74321C5D}"/>
          </ac:grpSpMkLst>
        </pc:grpChg>
        <pc:grpChg chg="add">
          <ac:chgData name="Jessica Banea" userId="fee70134871969ed" providerId="LiveId" clId="{319CE7C6-83B8-4E0D-89A6-6806D517A88C}" dt="2024-05-20T17:11:26.305" v="2267" actId="26606"/>
          <ac:grpSpMkLst>
            <pc:docMk/>
            <pc:sldMk cId="459875269" sldId="274"/>
            <ac:grpSpMk id="30" creationId="{0A31B6AF-B711-4CDB-8C2B-16E963DDC4C5}"/>
          </ac:grpSpMkLst>
        </pc:grpChg>
      </pc:sldChg>
      <pc:sldChg chg="addSp delSp modSp new mod modTransition setBg">
        <pc:chgData name="Jessica Banea" userId="fee70134871969ed" providerId="LiveId" clId="{319CE7C6-83B8-4E0D-89A6-6806D517A88C}" dt="2024-05-20T17:29:57.299" v="2456" actId="27636"/>
        <pc:sldMkLst>
          <pc:docMk/>
          <pc:sldMk cId="771460632" sldId="275"/>
        </pc:sldMkLst>
        <pc:spChg chg="del">
          <ac:chgData name="Jessica Banea" userId="fee70134871969ed" providerId="LiveId" clId="{319CE7C6-83B8-4E0D-89A6-6806D517A88C}" dt="2024-05-20T16:44:52.261" v="1636" actId="21"/>
          <ac:spMkLst>
            <pc:docMk/>
            <pc:sldMk cId="771460632" sldId="275"/>
            <ac:spMk id="2" creationId="{AE4BF392-2A9A-DCCC-BF7A-BA75D422C084}"/>
          </ac:spMkLst>
        </pc:spChg>
        <pc:spChg chg="mod">
          <ac:chgData name="Jessica Banea" userId="fee70134871969ed" providerId="LiveId" clId="{319CE7C6-83B8-4E0D-89A6-6806D517A88C}" dt="2024-05-20T17:29:57.299" v="2456" actId="27636"/>
          <ac:spMkLst>
            <pc:docMk/>
            <pc:sldMk cId="771460632" sldId="275"/>
            <ac:spMk id="3" creationId="{825B0AAE-01DA-B332-6A03-BE4E39E653F0}"/>
          </ac:spMkLst>
        </pc:spChg>
        <pc:spChg chg="mod">
          <ac:chgData name="Jessica Banea" userId="fee70134871969ed" providerId="LiveId" clId="{319CE7C6-83B8-4E0D-89A6-6806D517A88C}" dt="2024-05-20T17:29:42.200" v="2443" actId="26606"/>
          <ac:spMkLst>
            <pc:docMk/>
            <pc:sldMk cId="771460632" sldId="275"/>
            <ac:spMk id="4" creationId="{C47D6AE6-035A-6B72-4549-6F6FFEF3A12B}"/>
          </ac:spMkLst>
        </pc:spChg>
        <pc:spChg chg="add">
          <ac:chgData name="Jessica Banea" userId="fee70134871969ed" providerId="LiveId" clId="{319CE7C6-83B8-4E0D-89A6-6806D517A88C}" dt="2024-05-20T17:29:42.200" v="2443" actId="26606"/>
          <ac:spMkLst>
            <pc:docMk/>
            <pc:sldMk cId="771460632" sldId="275"/>
            <ac:spMk id="9" creationId="{CF75AD06-DFC4-4B3A-8490-330823D081CF}"/>
          </ac:spMkLst>
        </pc:spChg>
        <pc:spChg chg="add">
          <ac:chgData name="Jessica Banea" userId="fee70134871969ed" providerId="LiveId" clId="{319CE7C6-83B8-4E0D-89A6-6806D517A88C}" dt="2024-05-20T17:29:42.200" v="2443" actId="26606"/>
          <ac:spMkLst>
            <pc:docMk/>
            <pc:sldMk cId="771460632" sldId="275"/>
            <ac:spMk id="11" creationId="{FC587C93-0840-40DF-96D5-D1F2137E6449}"/>
          </ac:spMkLst>
        </pc:spChg>
        <pc:grpChg chg="add">
          <ac:chgData name="Jessica Banea" userId="fee70134871969ed" providerId="LiveId" clId="{319CE7C6-83B8-4E0D-89A6-6806D517A88C}" dt="2024-05-20T17:29:42.200" v="2443" actId="26606"/>
          <ac:grpSpMkLst>
            <pc:docMk/>
            <pc:sldMk cId="771460632" sldId="275"/>
            <ac:grpSpMk id="13" creationId="{5E02D55A-F529-4B19-BAF9-F63240A7B490}"/>
          </ac:grpSpMkLst>
        </pc:grpChg>
        <pc:grpChg chg="add">
          <ac:chgData name="Jessica Banea" userId="fee70134871969ed" providerId="LiveId" clId="{319CE7C6-83B8-4E0D-89A6-6806D517A88C}" dt="2024-05-20T17:29:42.200" v="2443" actId="26606"/>
          <ac:grpSpMkLst>
            <pc:docMk/>
            <pc:sldMk cId="771460632" sldId="275"/>
            <ac:grpSpMk id="19" creationId="{47A3A52F-BCB3-444D-9372-EE018B135C49}"/>
          </ac:grpSpMkLst>
        </pc:grpChg>
      </pc:sldChg>
      <pc:sldChg chg="addSp delSp modSp new mod modTransition setBg">
        <pc:chgData name="Jessica Banea" userId="fee70134871969ed" providerId="LiveId" clId="{319CE7C6-83B8-4E0D-89A6-6806D517A88C}" dt="2024-05-20T17:42:51.238" v="2608" actId="207"/>
        <pc:sldMkLst>
          <pc:docMk/>
          <pc:sldMk cId="2310249120" sldId="276"/>
        </pc:sldMkLst>
        <pc:spChg chg="del">
          <ac:chgData name="Jessica Banea" userId="fee70134871969ed" providerId="LiveId" clId="{319CE7C6-83B8-4E0D-89A6-6806D517A88C}" dt="2024-05-20T16:45:32.748" v="1643" actId="21"/>
          <ac:spMkLst>
            <pc:docMk/>
            <pc:sldMk cId="2310249120" sldId="276"/>
            <ac:spMk id="2" creationId="{B602DD5E-AB1C-0719-FE86-064A2F5D6E85}"/>
          </ac:spMkLst>
        </pc:spChg>
        <pc:spChg chg="mod">
          <ac:chgData name="Jessica Banea" userId="fee70134871969ed" providerId="LiveId" clId="{319CE7C6-83B8-4E0D-89A6-6806D517A88C}" dt="2024-05-20T17:42:51.238" v="2608" actId="207"/>
          <ac:spMkLst>
            <pc:docMk/>
            <pc:sldMk cId="2310249120" sldId="276"/>
            <ac:spMk id="3" creationId="{89B4345C-70A8-38D9-A63E-D08A7833E33E}"/>
          </ac:spMkLst>
        </pc:spChg>
        <pc:spChg chg="mod">
          <ac:chgData name="Jessica Banea" userId="fee70134871969ed" providerId="LiveId" clId="{319CE7C6-83B8-4E0D-89A6-6806D517A88C}" dt="2024-05-20T17:30:18.793" v="2459" actId="26606"/>
          <ac:spMkLst>
            <pc:docMk/>
            <pc:sldMk cId="2310249120" sldId="276"/>
            <ac:spMk id="4" creationId="{53561D26-9EB2-350E-900C-B6654AEE4C25}"/>
          </ac:spMkLst>
        </pc:spChg>
        <pc:spChg chg="add del">
          <ac:chgData name="Jessica Banea" userId="fee70134871969ed" providerId="LiveId" clId="{319CE7C6-83B8-4E0D-89A6-6806D517A88C}" dt="2024-05-20T17:30:18.774" v="2458" actId="26606"/>
          <ac:spMkLst>
            <pc:docMk/>
            <pc:sldMk cId="2310249120" sldId="276"/>
            <ac:spMk id="9" creationId="{4BC99CB9-DDAD-44A2-8A1C-E3AF4E72DF5C}"/>
          </ac:spMkLst>
        </pc:spChg>
        <pc:spChg chg="add del">
          <ac:chgData name="Jessica Banea" userId="fee70134871969ed" providerId="LiveId" clId="{319CE7C6-83B8-4E0D-89A6-6806D517A88C}" dt="2024-05-20T17:30:18.774" v="2458" actId="26606"/>
          <ac:spMkLst>
            <pc:docMk/>
            <pc:sldMk cId="2310249120" sldId="276"/>
            <ac:spMk id="11" creationId="{1561AEE4-4E38-4BAC-976D-E0DE523FC5D1}"/>
          </ac:spMkLst>
        </pc:spChg>
        <pc:spChg chg="add">
          <ac:chgData name="Jessica Banea" userId="fee70134871969ed" providerId="LiveId" clId="{319CE7C6-83B8-4E0D-89A6-6806D517A88C}" dt="2024-05-20T17:30:18.793" v="2459" actId="26606"/>
          <ac:spMkLst>
            <pc:docMk/>
            <pc:sldMk cId="2310249120" sldId="276"/>
            <ac:spMk id="22" creationId="{4BC99CB9-DDAD-44A2-8A1C-E3AF4E72DF5C}"/>
          </ac:spMkLst>
        </pc:spChg>
        <pc:grpChg chg="add del">
          <ac:chgData name="Jessica Banea" userId="fee70134871969ed" providerId="LiveId" clId="{319CE7C6-83B8-4E0D-89A6-6806D517A88C}" dt="2024-05-20T17:30:18.774" v="2458" actId="26606"/>
          <ac:grpSpMkLst>
            <pc:docMk/>
            <pc:sldMk cId="2310249120" sldId="276"/>
            <ac:grpSpMk id="13" creationId="{F0BC676B-D19A-44DB-910A-0C0E6D433979}"/>
          </ac:grpSpMkLst>
        </pc:grpChg>
        <pc:grpChg chg="add">
          <ac:chgData name="Jessica Banea" userId="fee70134871969ed" providerId="LiveId" clId="{319CE7C6-83B8-4E0D-89A6-6806D517A88C}" dt="2024-05-20T17:30:18.793" v="2459" actId="26606"/>
          <ac:grpSpMkLst>
            <pc:docMk/>
            <pc:sldMk cId="2310249120" sldId="276"/>
            <ac:grpSpMk id="23" creationId="{5C3921CD-DDE5-4B57-8FDF-B37ADE4EDAC7}"/>
          </ac:grpSpMkLst>
        </pc:grpChg>
      </pc:sldChg>
      <pc:sldChg chg="addSp delSp modSp new mod modTransition setBg addAnim setClrOvrMap">
        <pc:chgData name="Jessica Banea" userId="fee70134871969ed" providerId="LiveId" clId="{319CE7C6-83B8-4E0D-89A6-6806D517A88C}" dt="2024-05-20T17:24:39.416" v="2394"/>
        <pc:sldMkLst>
          <pc:docMk/>
          <pc:sldMk cId="2270278655" sldId="277"/>
        </pc:sldMkLst>
        <pc:spChg chg="mod ord">
          <ac:chgData name="Jessica Banea" userId="fee70134871969ed" providerId="LiveId" clId="{319CE7C6-83B8-4E0D-89A6-6806D517A88C}" dt="2024-05-20T16:53:58.813" v="1784" actId="2711"/>
          <ac:spMkLst>
            <pc:docMk/>
            <pc:sldMk cId="2270278655" sldId="277"/>
            <ac:spMk id="2" creationId="{9599D17B-3195-2F54-208A-277A453D9580}"/>
          </ac:spMkLst>
        </pc:spChg>
        <pc:spChg chg="del">
          <ac:chgData name="Jessica Banea" userId="fee70134871969ed" providerId="LiveId" clId="{319CE7C6-83B8-4E0D-89A6-6806D517A88C}" dt="2024-05-20T16:53:07.844" v="1739"/>
          <ac:spMkLst>
            <pc:docMk/>
            <pc:sldMk cId="2270278655" sldId="277"/>
            <ac:spMk id="3" creationId="{632B2AFF-530A-33D4-D0D6-3A722C87982A}"/>
          </ac:spMkLst>
        </pc:spChg>
        <pc:spChg chg="del">
          <ac:chgData name="Jessica Banea" userId="fee70134871969ed" providerId="LiveId" clId="{319CE7C6-83B8-4E0D-89A6-6806D517A88C}" dt="2024-05-20T16:53:23.708" v="1777" actId="21"/>
          <ac:spMkLst>
            <pc:docMk/>
            <pc:sldMk cId="2270278655" sldId="277"/>
            <ac:spMk id="4" creationId="{55BFE083-9C35-4F0C-8067-1708951F7B7A}"/>
          </ac:spMkLst>
        </pc:spChg>
        <pc:spChg chg="mod">
          <ac:chgData name="Jessica Banea" userId="fee70134871969ed" providerId="LiveId" clId="{319CE7C6-83B8-4E0D-89A6-6806D517A88C}" dt="2024-05-20T16:53:50.020" v="1782" actId="26606"/>
          <ac:spMkLst>
            <pc:docMk/>
            <pc:sldMk cId="2270278655" sldId="277"/>
            <ac:spMk id="5" creationId="{F5F63005-8D88-8C3C-5E2A-FD0FD1042025}"/>
          </ac:spMkLst>
        </pc:spChg>
        <pc:spChg chg="add del mod">
          <ac:chgData name="Jessica Banea" userId="fee70134871969ed" providerId="LiveId" clId="{319CE7C6-83B8-4E0D-89A6-6806D517A88C}" dt="2024-05-20T16:54:38.990" v="1806" actId="21"/>
          <ac:spMkLst>
            <pc:docMk/>
            <pc:sldMk cId="2270278655" sldId="277"/>
            <ac:spMk id="7" creationId="{4203C4CE-5D4B-8522-E500-16CDE2AC9CFF}"/>
          </ac:spMkLst>
        </pc:spChg>
        <pc:spChg chg="add">
          <ac:chgData name="Jessica Banea" userId="fee70134871969ed" providerId="LiveId" clId="{319CE7C6-83B8-4E0D-89A6-6806D517A88C}" dt="2024-05-20T16:53:50.020" v="1782" actId="26606"/>
          <ac:spMkLst>
            <pc:docMk/>
            <pc:sldMk cId="2270278655" sldId="277"/>
            <ac:spMk id="8" creationId="{3A930249-8242-4E2B-AF17-C01826488321}"/>
          </ac:spMkLst>
        </pc:spChg>
        <pc:spChg chg="add del mod">
          <ac:chgData name="Jessica Banea" userId="fee70134871969ed" providerId="LiveId" clId="{319CE7C6-83B8-4E0D-89A6-6806D517A88C}" dt="2024-05-20T16:54:35.727" v="1805" actId="21"/>
          <ac:spMkLst>
            <pc:docMk/>
            <pc:sldMk cId="2270278655" sldId="277"/>
            <ac:spMk id="10" creationId="{D7B0B5D0-4D1F-2A37-8014-73DC542B1B6C}"/>
          </ac:spMkLst>
        </pc:spChg>
        <pc:spChg chg="add del">
          <ac:chgData name="Jessica Banea" userId="fee70134871969ed" providerId="LiveId" clId="{319CE7C6-83B8-4E0D-89A6-6806D517A88C}" dt="2024-05-20T16:53:43.998" v="1779" actId="26606"/>
          <ac:spMkLst>
            <pc:docMk/>
            <pc:sldMk cId="2270278655" sldId="277"/>
            <ac:spMk id="11" creationId="{71B2258F-86CA-4D4D-8270-BC05FCDEBFB3}"/>
          </ac:spMkLst>
        </pc:spChg>
        <pc:spChg chg="add">
          <ac:chgData name="Jessica Banea" userId="fee70134871969ed" providerId="LiveId" clId="{319CE7C6-83B8-4E0D-89A6-6806D517A88C}" dt="2024-05-20T16:53:50.020" v="1782" actId="26606"/>
          <ac:spMkLst>
            <pc:docMk/>
            <pc:sldMk cId="2270278655" sldId="277"/>
            <ac:spMk id="13" creationId="{A5BDD999-C5E1-4B3E-A710-768673819165}"/>
          </ac:spMkLst>
        </pc:spChg>
        <pc:picChg chg="add del mod">
          <ac:chgData name="Jessica Banea" userId="fee70134871969ed" providerId="LiveId" clId="{319CE7C6-83B8-4E0D-89A6-6806D517A88C}" dt="2024-05-20T16:54:35.727" v="1805" actId="21"/>
          <ac:picMkLst>
            <pc:docMk/>
            <pc:sldMk cId="2270278655" sldId="277"/>
            <ac:picMk id="6" creationId="{A05A3DF8-9B28-0D48-C775-E26EA394A86A}"/>
          </ac:picMkLst>
        </pc:picChg>
      </pc:sldChg>
      <pc:sldChg chg="new del">
        <pc:chgData name="Jessica Banea" userId="fee70134871969ed" providerId="LiveId" clId="{319CE7C6-83B8-4E0D-89A6-6806D517A88C}" dt="2024-05-20T16:54:52.260" v="1809" actId="2696"/>
        <pc:sldMkLst>
          <pc:docMk/>
          <pc:sldMk cId="2979525477" sldId="278"/>
        </pc:sldMkLst>
      </pc:sldChg>
      <pc:sldChg chg="addSp delSp modSp new mod ord modTransition setBg">
        <pc:chgData name="Jessica Banea" userId="fee70134871969ed" providerId="LiveId" clId="{319CE7C6-83B8-4E0D-89A6-6806D517A88C}" dt="2024-05-20T17:43:37.416" v="2625" actId="207"/>
        <pc:sldMkLst>
          <pc:docMk/>
          <pc:sldMk cId="3996449454" sldId="279"/>
        </pc:sldMkLst>
        <pc:spChg chg="mod">
          <ac:chgData name="Jessica Banea" userId="fee70134871969ed" providerId="LiveId" clId="{319CE7C6-83B8-4E0D-89A6-6806D517A88C}" dt="2024-05-20T17:31:02.216" v="2475" actId="1076"/>
          <ac:spMkLst>
            <pc:docMk/>
            <pc:sldMk cId="3996449454" sldId="279"/>
            <ac:spMk id="2" creationId="{42BC14D3-5643-8DE8-524E-C2BF31905FD0}"/>
          </ac:spMkLst>
        </pc:spChg>
        <pc:spChg chg="del mod">
          <ac:chgData name="Jessica Banea" userId="fee70134871969ed" providerId="LiveId" clId="{319CE7C6-83B8-4E0D-89A6-6806D517A88C}" dt="2024-05-20T16:56:18.213" v="1827" actId="26606"/>
          <ac:spMkLst>
            <pc:docMk/>
            <pc:sldMk cId="3996449454" sldId="279"/>
            <ac:spMk id="3" creationId="{A309242D-B07F-FFD3-A481-51EA4F72F7CA}"/>
          </ac:spMkLst>
        </pc:spChg>
        <pc:spChg chg="mod">
          <ac:chgData name="Jessica Banea" userId="fee70134871969ed" providerId="LiveId" clId="{319CE7C6-83B8-4E0D-89A6-6806D517A88C}" dt="2024-05-20T17:30:58.462" v="2474" actId="26606"/>
          <ac:spMkLst>
            <pc:docMk/>
            <pc:sldMk cId="3996449454" sldId="279"/>
            <ac:spMk id="4" creationId="{C5968FB8-F5C1-0498-9CAB-BDF7B12FAE13}"/>
          </ac:spMkLst>
        </pc:spChg>
        <pc:spChg chg="add">
          <ac:chgData name="Jessica Banea" userId="fee70134871969ed" providerId="LiveId" clId="{319CE7C6-83B8-4E0D-89A6-6806D517A88C}" dt="2024-05-20T17:30:58.462" v="2474" actId="26606"/>
          <ac:spMkLst>
            <pc:docMk/>
            <pc:sldMk cId="3996449454" sldId="279"/>
            <ac:spMk id="8" creationId="{D1942232-83D0-49E2-AF9B-1F97E3C1EF8E}"/>
          </ac:spMkLst>
        </pc:spChg>
        <pc:spChg chg="add del">
          <ac:chgData name="Jessica Banea" userId="fee70134871969ed" providerId="LiveId" clId="{319CE7C6-83B8-4E0D-89A6-6806D517A88C}" dt="2024-05-20T17:18:10.421" v="2312" actId="26606"/>
          <ac:spMkLst>
            <pc:docMk/>
            <pc:sldMk cId="3996449454" sldId="279"/>
            <ac:spMk id="11" creationId="{6C4028FD-8BAA-4A19-BFDE-594D991B7552}"/>
          </ac:spMkLst>
        </pc:spChg>
        <pc:spChg chg="add">
          <ac:chgData name="Jessica Banea" userId="fee70134871969ed" providerId="LiveId" clId="{319CE7C6-83B8-4E0D-89A6-6806D517A88C}" dt="2024-05-20T17:30:58.462" v="2474" actId="26606"/>
          <ac:spMkLst>
            <pc:docMk/>
            <pc:sldMk cId="3996449454" sldId="279"/>
            <ac:spMk id="13" creationId="{E9E70D72-6E23-4015-A4A6-85C120C19167}"/>
          </ac:spMkLst>
        </pc:spChg>
        <pc:grpChg chg="add">
          <ac:chgData name="Jessica Banea" userId="fee70134871969ed" providerId="LiveId" clId="{319CE7C6-83B8-4E0D-89A6-6806D517A88C}" dt="2024-05-20T17:30:58.462" v="2474" actId="26606"/>
          <ac:grpSpMkLst>
            <pc:docMk/>
            <pc:sldMk cId="3996449454" sldId="279"/>
            <ac:grpSpMk id="15" creationId="{C28A977F-B603-4D81-B0FC-C8DE048A7931}"/>
          </ac:grpSpMkLst>
        </pc:grpChg>
        <pc:grpChg chg="add">
          <ac:chgData name="Jessica Banea" userId="fee70134871969ed" providerId="LiveId" clId="{319CE7C6-83B8-4E0D-89A6-6806D517A88C}" dt="2024-05-20T17:30:58.462" v="2474" actId="26606"/>
          <ac:grpSpMkLst>
            <pc:docMk/>
            <pc:sldMk cId="3996449454" sldId="279"/>
            <ac:grpSpMk id="21" creationId="{C78D9229-E61D-4FEE-8321-2F8B64A8CADF}"/>
          </ac:grpSpMkLst>
        </pc:grpChg>
        <pc:graphicFrameChg chg="add mod ord modGraphic">
          <ac:chgData name="Jessica Banea" userId="fee70134871969ed" providerId="LiveId" clId="{319CE7C6-83B8-4E0D-89A6-6806D517A88C}" dt="2024-05-20T17:43:37.416" v="2625" actId="207"/>
          <ac:graphicFrameMkLst>
            <pc:docMk/>
            <pc:sldMk cId="3996449454" sldId="279"/>
            <ac:graphicFrameMk id="6" creationId="{B2B99E2B-98D3-3860-90B2-DF5C232D4255}"/>
          </ac:graphicFrameMkLst>
        </pc:graphicFrameChg>
      </pc:sldChg>
      <pc:sldChg chg="addSp delSp modSp new mod modTransition setBg">
        <pc:chgData name="Jessica Banea" userId="fee70134871969ed" providerId="LiveId" clId="{319CE7C6-83B8-4E0D-89A6-6806D517A88C}" dt="2024-05-20T17:43:24.115" v="2624" actId="1076"/>
        <pc:sldMkLst>
          <pc:docMk/>
          <pc:sldMk cId="1421366759" sldId="280"/>
        </pc:sldMkLst>
        <pc:spChg chg="mod ord">
          <ac:chgData name="Jessica Banea" userId="fee70134871969ed" providerId="LiveId" clId="{319CE7C6-83B8-4E0D-89A6-6806D517A88C}" dt="2024-05-20T16:58:19.404" v="1882" actId="2711"/>
          <ac:spMkLst>
            <pc:docMk/>
            <pc:sldMk cId="1421366759" sldId="280"/>
            <ac:spMk id="2" creationId="{A49CFE60-F74C-35FE-AB89-7569BE249EF5}"/>
          </ac:spMkLst>
        </pc:spChg>
        <pc:spChg chg="del">
          <ac:chgData name="Jessica Banea" userId="fee70134871969ed" providerId="LiveId" clId="{319CE7C6-83B8-4E0D-89A6-6806D517A88C}" dt="2024-05-20T16:57:43.033" v="1831"/>
          <ac:spMkLst>
            <pc:docMk/>
            <pc:sldMk cId="1421366759" sldId="280"/>
            <ac:spMk id="3" creationId="{B7A34356-5F46-9ED7-BE71-FBE2CCB108E9}"/>
          </ac:spMkLst>
        </pc:spChg>
        <pc:spChg chg="del">
          <ac:chgData name="Jessica Banea" userId="fee70134871969ed" providerId="LiveId" clId="{319CE7C6-83B8-4E0D-89A6-6806D517A88C}" dt="2024-05-20T16:57:57.681" v="1879" actId="21"/>
          <ac:spMkLst>
            <pc:docMk/>
            <pc:sldMk cId="1421366759" sldId="280"/>
            <ac:spMk id="4" creationId="{721F8F4F-B47F-4B01-775E-AE6898FCB5FB}"/>
          </ac:spMkLst>
        </pc:spChg>
        <pc:spChg chg="mod">
          <ac:chgData name="Jessica Banea" userId="fee70134871969ed" providerId="LiveId" clId="{319CE7C6-83B8-4E0D-89A6-6806D517A88C}" dt="2024-05-20T16:58:04.355" v="1880" actId="26606"/>
          <ac:spMkLst>
            <pc:docMk/>
            <pc:sldMk cId="1421366759" sldId="280"/>
            <ac:spMk id="5" creationId="{44DD677E-681F-B384-CDBE-6EA1341F9562}"/>
          </ac:spMkLst>
        </pc:spChg>
        <pc:spChg chg="add del mod">
          <ac:chgData name="Jessica Banea" userId="fee70134871969ed" providerId="LiveId" clId="{319CE7C6-83B8-4E0D-89A6-6806D517A88C}" dt="2024-05-20T16:59:53.453" v="1885" actId="21"/>
          <ac:spMkLst>
            <pc:docMk/>
            <pc:sldMk cId="1421366759" sldId="280"/>
            <ac:spMk id="8" creationId="{32A9663C-1D5F-F716-7194-AD17DF11DC8C}"/>
          </ac:spMkLst>
        </pc:spChg>
        <pc:spChg chg="add">
          <ac:chgData name="Jessica Banea" userId="fee70134871969ed" providerId="LiveId" clId="{319CE7C6-83B8-4E0D-89A6-6806D517A88C}" dt="2024-05-20T16:58:04.355" v="1880" actId="26606"/>
          <ac:spMkLst>
            <pc:docMk/>
            <pc:sldMk cId="1421366759" sldId="280"/>
            <ac:spMk id="11" creationId="{657F69E0-C4B0-4BEC-A689-4F8D877F05D4}"/>
          </ac:spMkLst>
        </pc:spChg>
        <pc:spChg chg="add">
          <ac:chgData name="Jessica Banea" userId="fee70134871969ed" providerId="LiveId" clId="{319CE7C6-83B8-4E0D-89A6-6806D517A88C}" dt="2024-05-20T16:58:04.355" v="1880" actId="26606"/>
          <ac:spMkLst>
            <pc:docMk/>
            <pc:sldMk cId="1421366759" sldId="280"/>
            <ac:spMk id="13" creationId="{9F6380B4-6A1C-481E-8408-B4E6C75B9B81}"/>
          </ac:spMkLst>
        </pc:spChg>
        <pc:picChg chg="add del mod">
          <ac:chgData name="Jessica Banea" userId="fee70134871969ed" providerId="LiveId" clId="{319CE7C6-83B8-4E0D-89A6-6806D517A88C}" dt="2024-05-20T17:43:24.115" v="2624" actId="1076"/>
          <ac:picMkLst>
            <pc:docMk/>
            <pc:sldMk cId="1421366759" sldId="280"/>
            <ac:picMk id="6" creationId="{5FF2E958-029F-D45B-4660-7227D9304D4A}"/>
          </ac:picMkLst>
        </pc:picChg>
        <pc:picChg chg="add">
          <ac:chgData name="Jessica Banea" userId="fee70134871969ed" providerId="LiveId" clId="{319CE7C6-83B8-4E0D-89A6-6806D517A88C}" dt="2024-05-20T16:59:41.058" v="1884"/>
          <ac:picMkLst>
            <pc:docMk/>
            <pc:sldMk cId="1421366759" sldId="280"/>
            <ac:picMk id="9" creationId="{9B031556-1895-78F1-DC1D-E5CDA27642DA}"/>
          </ac:picMkLst>
        </pc:picChg>
      </pc:sldChg>
      <pc:sldChg chg="modSp new del mod ord">
        <pc:chgData name="Jessica Banea" userId="fee70134871969ed" providerId="LiveId" clId="{319CE7C6-83B8-4E0D-89A6-6806D517A88C}" dt="2024-05-20T17:06:06.020" v="2234" actId="2696"/>
        <pc:sldMkLst>
          <pc:docMk/>
          <pc:sldMk cId="2782002768" sldId="281"/>
        </pc:sldMkLst>
        <pc:spChg chg="mod">
          <ac:chgData name="Jessica Banea" userId="fee70134871969ed" providerId="LiveId" clId="{319CE7C6-83B8-4E0D-89A6-6806D517A88C}" dt="2024-05-20T17:00:14.938" v="1900" actId="20577"/>
          <ac:spMkLst>
            <pc:docMk/>
            <pc:sldMk cId="2782002768" sldId="281"/>
            <ac:spMk id="2" creationId="{8C44365F-F86F-CE79-E0ED-8AF7CFD32B0F}"/>
          </ac:spMkLst>
        </pc:spChg>
        <pc:spChg chg="mod">
          <ac:chgData name="Jessica Banea" userId="fee70134871969ed" providerId="LiveId" clId="{319CE7C6-83B8-4E0D-89A6-6806D517A88C}" dt="2024-05-20T17:00:25.202" v="1901"/>
          <ac:spMkLst>
            <pc:docMk/>
            <pc:sldMk cId="2782002768" sldId="281"/>
            <ac:spMk id="3" creationId="{8D87522B-0F80-69C6-ED08-E9CF70889CA6}"/>
          </ac:spMkLst>
        </pc:spChg>
      </pc:sldChg>
      <pc:sldChg chg="addSp modSp add mod ord modTransition setBg">
        <pc:chgData name="Jessica Banea" userId="fee70134871969ed" providerId="LiveId" clId="{319CE7C6-83B8-4E0D-89A6-6806D517A88C}" dt="2024-05-20T17:43:55.420" v="2631" actId="404"/>
        <pc:sldMkLst>
          <pc:docMk/>
          <pc:sldMk cId="629799571" sldId="282"/>
        </pc:sldMkLst>
        <pc:spChg chg="mod">
          <ac:chgData name="Jessica Banea" userId="fee70134871969ed" providerId="LiveId" clId="{319CE7C6-83B8-4E0D-89A6-6806D517A88C}" dt="2024-05-20T17:43:55.420" v="2631" actId="404"/>
          <ac:spMkLst>
            <pc:docMk/>
            <pc:sldMk cId="629799571" sldId="282"/>
            <ac:spMk id="2" creationId="{42BC14D3-5643-8DE8-524E-C2BF31905FD0}"/>
          </ac:spMkLst>
        </pc:spChg>
        <pc:spChg chg="mod">
          <ac:chgData name="Jessica Banea" userId="fee70134871969ed" providerId="LiveId" clId="{319CE7C6-83B8-4E0D-89A6-6806D517A88C}" dt="2024-05-20T17:31:13.726" v="2479" actId="26606"/>
          <ac:spMkLst>
            <pc:docMk/>
            <pc:sldMk cId="629799571" sldId="282"/>
            <ac:spMk id="4" creationId="{C5968FB8-F5C1-0498-9CAB-BDF7B12FAE13}"/>
          </ac:spMkLst>
        </pc:spChg>
        <pc:spChg chg="add">
          <ac:chgData name="Jessica Banea" userId="fee70134871969ed" providerId="LiveId" clId="{319CE7C6-83B8-4E0D-89A6-6806D517A88C}" dt="2024-05-20T17:31:13.726" v="2479" actId="26606"/>
          <ac:spMkLst>
            <pc:docMk/>
            <pc:sldMk cId="629799571" sldId="282"/>
            <ac:spMk id="11" creationId="{955A2079-FA98-4876-80F0-72364A7D2EA4}"/>
          </ac:spMkLst>
        </pc:spChg>
        <pc:graphicFrameChg chg="mod ord modGraphic">
          <ac:chgData name="Jessica Banea" userId="fee70134871969ed" providerId="LiveId" clId="{319CE7C6-83B8-4E0D-89A6-6806D517A88C}" dt="2024-05-20T17:43:45.276" v="2626" actId="207"/>
          <ac:graphicFrameMkLst>
            <pc:docMk/>
            <pc:sldMk cId="629799571" sldId="282"/>
            <ac:graphicFrameMk id="6" creationId="{B2B99E2B-98D3-3860-90B2-DF5C232D4255}"/>
          </ac:graphicFrameMkLst>
        </pc:graphicFrameChg>
      </pc:sldChg>
      <pc:sldChg chg="addSp modSp new del mod modTransition modAnim">
        <pc:chgData name="Jessica Banea" userId="fee70134871969ed" providerId="LiveId" clId="{319CE7C6-83B8-4E0D-89A6-6806D517A88C}" dt="2024-05-20T17:40:26.402" v="2575" actId="2696"/>
        <pc:sldMkLst>
          <pc:docMk/>
          <pc:sldMk cId="534188357" sldId="283"/>
        </pc:sldMkLst>
        <pc:spChg chg="add mod">
          <ac:chgData name="Jessica Banea" userId="fee70134871969ed" providerId="LiveId" clId="{319CE7C6-83B8-4E0D-89A6-6806D517A88C}" dt="2024-05-20T17:22:27.656" v="2358" actId="113"/>
          <ac:spMkLst>
            <pc:docMk/>
            <pc:sldMk cId="534188357" sldId="283"/>
            <ac:spMk id="2" creationId="{2D303E58-F9A1-1E6A-4569-50E63D53A59E}"/>
          </ac:spMkLst>
        </pc:spChg>
        <pc:spChg chg="add mod">
          <ac:chgData name="Jessica Banea" userId="fee70134871969ed" providerId="LiveId" clId="{319CE7C6-83B8-4E0D-89A6-6806D517A88C}" dt="2024-05-20T17:22:00.474" v="2357" actId="2711"/>
          <ac:spMkLst>
            <pc:docMk/>
            <pc:sldMk cId="534188357" sldId="283"/>
            <ac:spMk id="3" creationId="{25F0EFA2-739F-4A7F-908D-1C10F33AC110}"/>
          </ac:spMkLst>
        </pc:spChg>
      </pc:sldChg>
      <pc:sldChg chg="addSp delSp modSp add mod ord">
        <pc:chgData name="Jessica Banea" userId="fee70134871969ed" providerId="LiveId" clId="{319CE7C6-83B8-4E0D-89A6-6806D517A88C}" dt="2024-05-20T17:34:49.064" v="2516" actId="207"/>
        <pc:sldMkLst>
          <pc:docMk/>
          <pc:sldMk cId="2294479004" sldId="284"/>
        </pc:sldMkLst>
        <pc:spChg chg="del">
          <ac:chgData name="Jessica Banea" userId="fee70134871969ed" providerId="LiveId" clId="{319CE7C6-83B8-4E0D-89A6-6806D517A88C}" dt="2024-05-20T17:33:41.235" v="2506" actId="21"/>
          <ac:spMkLst>
            <pc:docMk/>
            <pc:sldMk cId="2294479004" sldId="284"/>
            <ac:spMk id="3" creationId="{8261EA19-2C66-9E03-A0A7-2036AC819F5C}"/>
          </ac:spMkLst>
        </pc:spChg>
        <pc:spChg chg="add del mod">
          <ac:chgData name="Jessica Banea" userId="fee70134871969ed" providerId="LiveId" clId="{319CE7C6-83B8-4E0D-89A6-6806D517A88C}" dt="2024-05-20T17:33:52.079" v="2507" actId="21"/>
          <ac:spMkLst>
            <pc:docMk/>
            <pc:sldMk cId="2294479004" sldId="284"/>
            <ac:spMk id="5" creationId="{27A8965E-9944-A60E-BDD4-0E4FA89901DE}"/>
          </ac:spMkLst>
        </pc:spChg>
        <pc:spChg chg="add mod">
          <ac:chgData name="Jessica Banea" userId="fee70134871969ed" providerId="LiveId" clId="{319CE7C6-83B8-4E0D-89A6-6806D517A88C}" dt="2024-05-20T17:34:46.269" v="2515" actId="207"/>
          <ac:spMkLst>
            <pc:docMk/>
            <pc:sldMk cId="2294479004" sldId="284"/>
            <ac:spMk id="6" creationId="{9F921C9C-9408-DBB8-0D4F-19FC3184EFDB}"/>
          </ac:spMkLst>
        </pc:spChg>
        <pc:spChg chg="add mod">
          <ac:chgData name="Jessica Banea" userId="fee70134871969ed" providerId="LiveId" clId="{319CE7C6-83B8-4E0D-89A6-6806D517A88C}" dt="2024-05-20T17:34:49.064" v="2516" actId="207"/>
          <ac:spMkLst>
            <pc:docMk/>
            <pc:sldMk cId="2294479004" sldId="284"/>
            <ac:spMk id="7" creationId="{55DC302D-C636-393E-1735-55781CF9F578}"/>
          </ac:spMkLst>
        </pc:spChg>
      </pc:sldChg>
      <pc:sldChg chg="addSp delSp modSp add mod ord">
        <pc:chgData name="Jessica Banea" userId="fee70134871969ed" providerId="LiveId" clId="{319CE7C6-83B8-4E0D-89A6-6806D517A88C}" dt="2024-05-20T17:36:32.783" v="2530" actId="1076"/>
        <pc:sldMkLst>
          <pc:docMk/>
          <pc:sldMk cId="693249630" sldId="285"/>
        </pc:sldMkLst>
        <pc:spChg chg="del">
          <ac:chgData name="Jessica Banea" userId="fee70134871969ed" providerId="LiveId" clId="{319CE7C6-83B8-4E0D-89A6-6806D517A88C}" dt="2024-05-20T17:36:13.749" v="2525" actId="21"/>
          <ac:spMkLst>
            <pc:docMk/>
            <pc:sldMk cId="693249630" sldId="285"/>
            <ac:spMk id="3" creationId="{825B0AAE-01DA-B332-6A03-BE4E39E653F0}"/>
          </ac:spMkLst>
        </pc:spChg>
        <pc:spChg chg="add del mod">
          <ac:chgData name="Jessica Banea" userId="fee70134871969ed" providerId="LiveId" clId="{319CE7C6-83B8-4E0D-89A6-6806D517A88C}" dt="2024-05-20T17:36:22.567" v="2527" actId="21"/>
          <ac:spMkLst>
            <pc:docMk/>
            <pc:sldMk cId="693249630" sldId="285"/>
            <ac:spMk id="5" creationId="{A534B9D5-D689-EF36-769F-047E47078313}"/>
          </ac:spMkLst>
        </pc:spChg>
        <pc:spChg chg="add mod">
          <ac:chgData name="Jessica Banea" userId="fee70134871969ed" providerId="LiveId" clId="{319CE7C6-83B8-4E0D-89A6-6806D517A88C}" dt="2024-05-20T17:36:20.087" v="2526"/>
          <ac:spMkLst>
            <pc:docMk/>
            <pc:sldMk cId="693249630" sldId="285"/>
            <ac:spMk id="6" creationId="{1D2EDAA0-8E4D-469A-D60D-F6C177C4240B}"/>
          </ac:spMkLst>
        </pc:spChg>
        <pc:spChg chg="add mod">
          <ac:chgData name="Jessica Banea" userId="fee70134871969ed" providerId="LiveId" clId="{319CE7C6-83B8-4E0D-89A6-6806D517A88C}" dt="2024-05-20T17:36:32.783" v="2530" actId="1076"/>
          <ac:spMkLst>
            <pc:docMk/>
            <pc:sldMk cId="693249630" sldId="285"/>
            <ac:spMk id="7" creationId="{982A5A40-7182-447E-F951-0E91B6FADFA4}"/>
          </ac:spMkLst>
        </pc:spChg>
      </pc:sldChg>
      <pc:sldChg chg="addSp delSp modSp add mod ord">
        <pc:chgData name="Jessica Banea" userId="fee70134871969ed" providerId="LiveId" clId="{319CE7C6-83B8-4E0D-89A6-6806D517A88C}" dt="2024-05-20T17:39:12.119" v="2563" actId="1076"/>
        <pc:sldMkLst>
          <pc:docMk/>
          <pc:sldMk cId="471179311" sldId="286"/>
        </pc:sldMkLst>
        <pc:spChg chg="del mod">
          <ac:chgData name="Jessica Banea" userId="fee70134871969ed" providerId="LiveId" clId="{319CE7C6-83B8-4E0D-89A6-6806D517A88C}" dt="2024-05-20T17:38:56.019" v="2559" actId="21"/>
          <ac:spMkLst>
            <pc:docMk/>
            <pc:sldMk cId="471179311" sldId="286"/>
            <ac:spMk id="2" creationId="{50A45E2F-589C-3887-FA4A-2975A0575B2F}"/>
          </ac:spMkLst>
        </pc:spChg>
        <pc:spChg chg="del mod">
          <ac:chgData name="Jessica Banea" userId="fee70134871969ed" providerId="LiveId" clId="{319CE7C6-83B8-4E0D-89A6-6806D517A88C}" dt="2024-05-20T17:38:37.909" v="2553"/>
          <ac:spMkLst>
            <pc:docMk/>
            <pc:sldMk cId="471179311" sldId="286"/>
            <ac:spMk id="3" creationId="{5A4CA0B5-EF7C-38CB-A44C-B8DF0103757E}"/>
          </ac:spMkLst>
        </pc:spChg>
        <pc:spChg chg="add mod">
          <ac:chgData name="Jessica Banea" userId="fee70134871969ed" providerId="LiveId" clId="{319CE7C6-83B8-4E0D-89A6-6806D517A88C}" dt="2024-05-20T17:39:12.119" v="2563" actId="1076"/>
          <ac:spMkLst>
            <pc:docMk/>
            <pc:sldMk cId="471179311" sldId="286"/>
            <ac:spMk id="7" creationId="{C2048DE2-ADC8-B54B-6FA4-F5CDDB9583B1}"/>
          </ac:spMkLst>
        </pc:spChg>
        <pc:graphicFrameChg chg="add mod modGraphic">
          <ac:chgData name="Jessica Banea" userId="fee70134871969ed" providerId="LiveId" clId="{319CE7C6-83B8-4E0D-89A6-6806D517A88C}" dt="2024-05-20T17:38:44.357" v="2555" actId="207"/>
          <ac:graphicFrameMkLst>
            <pc:docMk/>
            <pc:sldMk cId="471179311" sldId="286"/>
            <ac:graphicFrameMk id="5" creationId="{893DADB0-82D4-3E05-5B7D-0B83F0A24705}"/>
          </ac:graphicFrameMkLst>
        </pc:graphicFrameChg>
        <pc:picChg chg="add mod">
          <ac:chgData name="Jessica Banea" userId="fee70134871969ed" providerId="LiveId" clId="{319CE7C6-83B8-4E0D-89A6-6806D517A88C}" dt="2024-05-20T17:39:09.869" v="2562" actId="1076"/>
          <ac:picMkLst>
            <pc:docMk/>
            <pc:sldMk cId="471179311" sldId="286"/>
            <ac:picMk id="6" creationId="{2AC18EEE-EA52-F7FA-A620-A965CDFF781D}"/>
          </ac:picMkLst>
        </pc:picChg>
      </pc:sldChg>
      <pc:sldChg chg="addSp modSp add mod ord modAnim">
        <pc:chgData name="Jessica Banea" userId="fee70134871969ed" providerId="LiveId" clId="{319CE7C6-83B8-4E0D-89A6-6806D517A88C}" dt="2024-05-20T17:40:49.170" v="2581" actId="1076"/>
        <pc:sldMkLst>
          <pc:docMk/>
          <pc:sldMk cId="1497011605" sldId="287"/>
        </pc:sldMkLst>
        <pc:spChg chg="mod">
          <ac:chgData name="Jessica Banea" userId="fee70134871969ed" providerId="LiveId" clId="{319CE7C6-83B8-4E0D-89A6-6806D517A88C}" dt="2024-05-20T17:40:01.137" v="2571" actId="27636"/>
          <ac:spMkLst>
            <pc:docMk/>
            <pc:sldMk cId="1497011605" sldId="287"/>
            <ac:spMk id="3" creationId="{89B4345C-70A8-38D9-A63E-D08A7833E33E}"/>
          </ac:spMkLst>
        </pc:spChg>
        <pc:spChg chg="add mod">
          <ac:chgData name="Jessica Banea" userId="fee70134871969ed" providerId="LiveId" clId="{319CE7C6-83B8-4E0D-89A6-6806D517A88C}" dt="2024-05-20T17:40:49.170" v="2581" actId="1076"/>
          <ac:spMkLst>
            <pc:docMk/>
            <pc:sldMk cId="1497011605" sldId="287"/>
            <ac:spMk id="5" creationId="{FCE6DEE0-218D-04A2-0735-0991CCC80115}"/>
          </ac:spMkLst>
        </pc:spChg>
        <pc:spChg chg="add mod">
          <ac:chgData name="Jessica Banea" userId="fee70134871969ed" providerId="LiveId" clId="{319CE7C6-83B8-4E0D-89A6-6806D517A88C}" dt="2024-05-20T17:40:42.002" v="2578" actId="1076"/>
          <ac:spMkLst>
            <pc:docMk/>
            <pc:sldMk cId="1497011605" sldId="287"/>
            <ac:spMk id="6" creationId="{276136D6-7A79-2B2A-92F4-A9A060E2BB10}"/>
          </ac:spMkLst>
        </pc:spChg>
      </pc:sldChg>
      <pc:sldChg chg="new del">
        <pc:chgData name="Jessica Banea" userId="fee70134871969ed" providerId="LiveId" clId="{319CE7C6-83B8-4E0D-89A6-6806D517A88C}" dt="2024-05-20T17:45:06.577" v="2637" actId="2696"/>
        <pc:sldMkLst>
          <pc:docMk/>
          <pc:sldMk cId="2272254403" sldId="288"/>
        </pc:sldMkLst>
      </pc:sldChg>
      <pc:sldChg chg="modSp add mod ord">
        <pc:chgData name="Jessica Banea" userId="fee70134871969ed" providerId="LiveId" clId="{319CE7C6-83B8-4E0D-89A6-6806D517A88C}" dt="2024-05-20T17:46:04.047" v="2709" actId="1076"/>
        <pc:sldMkLst>
          <pc:docMk/>
          <pc:sldMk cId="238664958" sldId="289"/>
        </pc:sldMkLst>
        <pc:spChg chg="mod">
          <ac:chgData name="Jessica Banea" userId="fee70134871969ed" providerId="LiveId" clId="{319CE7C6-83B8-4E0D-89A6-6806D517A88C}" dt="2024-05-20T17:46:04.047" v="2709" actId="1076"/>
          <ac:spMkLst>
            <pc:docMk/>
            <pc:sldMk cId="238664958" sldId="289"/>
            <ac:spMk id="3" creationId="{89B4345C-70A8-38D9-A63E-D08A7833E33E}"/>
          </ac:spMkLst>
        </pc:spChg>
      </pc:sldChg>
      <pc:sldMasterChg chg="modTransition modSldLayout">
        <pc:chgData name="Jessica Banea" userId="fee70134871969ed" providerId="LiveId" clId="{319CE7C6-83B8-4E0D-89A6-6806D517A88C}" dt="2024-05-20T17:24:39.416" v="2394"/>
        <pc:sldMasterMkLst>
          <pc:docMk/>
          <pc:sldMasterMk cId="2179294515" sldId="2147483648"/>
        </pc:sldMasterMkLst>
        <pc:sldLayoutChg chg="modTransition">
          <pc:chgData name="Jessica Banea" userId="fee70134871969ed" providerId="LiveId" clId="{319CE7C6-83B8-4E0D-89A6-6806D517A88C}" dt="2024-05-20T17:24:39.416" v="2394"/>
          <pc:sldLayoutMkLst>
            <pc:docMk/>
            <pc:sldMasterMk cId="2179294515" sldId="2147483648"/>
            <pc:sldLayoutMk cId="125012275" sldId="2147483649"/>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197227367" sldId="2147483650"/>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868417716" sldId="2147483651"/>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213949366" sldId="2147483652"/>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3258189051" sldId="2147483653"/>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3295153747" sldId="2147483654"/>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229442707" sldId="2147483655"/>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1431498966" sldId="2147483656"/>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2562379141" sldId="2147483657"/>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2973012230" sldId="2147483658"/>
          </pc:sldLayoutMkLst>
        </pc:sldLayoutChg>
        <pc:sldLayoutChg chg="modTransition">
          <pc:chgData name="Jessica Banea" userId="fee70134871969ed" providerId="LiveId" clId="{319CE7C6-83B8-4E0D-89A6-6806D517A88C}" dt="2024-05-20T17:24:39.416" v="2394"/>
          <pc:sldLayoutMkLst>
            <pc:docMk/>
            <pc:sldMasterMk cId="2179294515" sldId="2147483648"/>
            <pc:sldLayoutMk cId="2418874677"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0AE8D-8EE0-4367-AE4D-53C52C80A9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BDD1649-19EC-404C-A528-35EAF4E504A2}">
      <dgm:prSet/>
      <dgm:spPr/>
      <dgm:t>
        <a:bodyPr/>
        <a:lstStyle/>
        <a:p>
          <a:pPr algn="ctr"/>
          <a:r>
            <a:rPr lang="ro-RO" dirty="0">
              <a:solidFill>
                <a:schemeClr val="tx2"/>
              </a:solidFill>
              <a:latin typeface="Georgia Pro" panose="02040502050405020303" pitchFamily="18" charset="0"/>
            </a:rPr>
            <a:t>Renunțarea la sistemul de președinție rotativă în favoarea unui post de </a:t>
          </a:r>
          <a:r>
            <a:rPr lang="ro-RO" b="1" dirty="0">
              <a:solidFill>
                <a:schemeClr val="tx2"/>
              </a:solidFill>
              <a:latin typeface="Georgia Pro" panose="02040502050405020303" pitchFamily="18" charset="0"/>
            </a:rPr>
            <a:t>Președinte al Consiliului European. </a:t>
          </a:r>
          <a:endParaRPr lang="en-US" dirty="0">
            <a:solidFill>
              <a:schemeClr val="tx2"/>
            </a:solidFill>
            <a:latin typeface="Georgia Pro" panose="02040502050405020303" pitchFamily="18" charset="0"/>
          </a:endParaRPr>
        </a:p>
      </dgm:t>
    </dgm:pt>
    <dgm:pt modelId="{E91ADA13-5F50-4AAC-AE40-0179C107E23B}" type="parTrans" cxnId="{9867F56F-E6BF-4031-8ABB-A9A3F3691815}">
      <dgm:prSet/>
      <dgm:spPr/>
      <dgm:t>
        <a:bodyPr/>
        <a:lstStyle/>
        <a:p>
          <a:endParaRPr lang="en-US"/>
        </a:p>
      </dgm:t>
    </dgm:pt>
    <dgm:pt modelId="{9AD9A68B-FA9D-4544-9528-699BC8154416}" type="sibTrans" cxnId="{9867F56F-E6BF-4031-8ABB-A9A3F3691815}">
      <dgm:prSet/>
      <dgm:spPr/>
      <dgm:t>
        <a:bodyPr/>
        <a:lstStyle/>
        <a:p>
          <a:endParaRPr lang="en-US"/>
        </a:p>
      </dgm:t>
    </dgm:pt>
    <dgm:pt modelId="{F0293537-72F7-48A3-AB96-C52B56885193}">
      <dgm:prSet/>
      <dgm:spPr/>
      <dgm:t>
        <a:bodyPr/>
        <a:lstStyle/>
        <a:p>
          <a:pPr algn="ctr"/>
          <a:r>
            <a:rPr lang="ro-RO" dirty="0">
              <a:solidFill>
                <a:schemeClr val="tx2"/>
              </a:solidFill>
              <a:latin typeface="Georgia Pro" panose="02040502050405020303" pitchFamily="18" charset="0"/>
            </a:rPr>
            <a:t>Acesta este ales de însuși Consiliul European, i se oferă un mandat de doi ani și jumătate și va avea rolul de a asigura pregătirea și continuitatea lucrărilor Consiliului European și de a găsi soluții care să conducă la obținerea unui consens. </a:t>
          </a:r>
          <a:endParaRPr lang="en-US" dirty="0">
            <a:solidFill>
              <a:schemeClr val="tx2"/>
            </a:solidFill>
            <a:latin typeface="Georgia Pro" panose="02040502050405020303" pitchFamily="18" charset="0"/>
          </a:endParaRPr>
        </a:p>
      </dgm:t>
    </dgm:pt>
    <dgm:pt modelId="{3A7358F8-1770-4527-84D1-5C5B7FD4802A}" type="parTrans" cxnId="{DEAC0329-5705-4D7E-ACEE-9E0173E00625}">
      <dgm:prSet/>
      <dgm:spPr/>
      <dgm:t>
        <a:bodyPr/>
        <a:lstStyle/>
        <a:p>
          <a:endParaRPr lang="en-US"/>
        </a:p>
      </dgm:t>
    </dgm:pt>
    <dgm:pt modelId="{7C20CCC6-AEA6-4DD2-ACCE-28991DC80D96}" type="sibTrans" cxnId="{DEAC0329-5705-4D7E-ACEE-9E0173E00625}">
      <dgm:prSet/>
      <dgm:spPr/>
      <dgm:t>
        <a:bodyPr/>
        <a:lstStyle/>
        <a:p>
          <a:endParaRPr lang="en-US"/>
        </a:p>
      </dgm:t>
    </dgm:pt>
    <dgm:pt modelId="{7997A660-98AD-4F63-9426-9D17D30FA6E1}" type="pres">
      <dgm:prSet presAssocID="{FF40AE8D-8EE0-4367-AE4D-53C52C80A92C}" presName="vert0" presStyleCnt="0">
        <dgm:presLayoutVars>
          <dgm:dir/>
          <dgm:animOne val="branch"/>
          <dgm:animLvl val="lvl"/>
        </dgm:presLayoutVars>
      </dgm:prSet>
      <dgm:spPr/>
    </dgm:pt>
    <dgm:pt modelId="{A7B78F37-2AD6-48E0-AFA4-0EA53843117F}" type="pres">
      <dgm:prSet presAssocID="{2BDD1649-19EC-404C-A528-35EAF4E504A2}" presName="thickLine" presStyleLbl="alignNode1" presStyleIdx="0" presStyleCnt="2"/>
      <dgm:spPr/>
    </dgm:pt>
    <dgm:pt modelId="{2B50AE69-5793-4C5C-8E12-CE840AFD3A38}" type="pres">
      <dgm:prSet presAssocID="{2BDD1649-19EC-404C-A528-35EAF4E504A2}" presName="horz1" presStyleCnt="0"/>
      <dgm:spPr/>
    </dgm:pt>
    <dgm:pt modelId="{C4ABC6EC-D17D-423F-A61A-3B894D43CE32}" type="pres">
      <dgm:prSet presAssocID="{2BDD1649-19EC-404C-A528-35EAF4E504A2}" presName="tx1" presStyleLbl="revTx" presStyleIdx="0" presStyleCnt="2" custLinFactNeighborX="-403" custLinFactNeighborY="-2879"/>
      <dgm:spPr/>
    </dgm:pt>
    <dgm:pt modelId="{6D4FD3D1-4E14-405D-AD1D-F3E998DD451A}" type="pres">
      <dgm:prSet presAssocID="{2BDD1649-19EC-404C-A528-35EAF4E504A2}" presName="vert1" presStyleCnt="0"/>
      <dgm:spPr/>
    </dgm:pt>
    <dgm:pt modelId="{E9AC518E-1693-4BEB-8D3B-F55460C4BF15}" type="pres">
      <dgm:prSet presAssocID="{F0293537-72F7-48A3-AB96-C52B56885193}" presName="thickLine" presStyleLbl="alignNode1" presStyleIdx="1" presStyleCnt="2" custLinFactNeighborX="-403" custLinFactNeighborY="-20925"/>
      <dgm:spPr/>
    </dgm:pt>
    <dgm:pt modelId="{8676620B-4DE5-4E1C-9DD8-0BD82642C402}" type="pres">
      <dgm:prSet presAssocID="{F0293537-72F7-48A3-AB96-C52B56885193}" presName="horz1" presStyleCnt="0"/>
      <dgm:spPr/>
    </dgm:pt>
    <dgm:pt modelId="{8A526E1C-A857-4320-A1BC-64AE16F7BD86}" type="pres">
      <dgm:prSet presAssocID="{F0293537-72F7-48A3-AB96-C52B56885193}" presName="tx1" presStyleLbl="revTx" presStyleIdx="1" presStyleCnt="2" custLinFactNeighborY="-22534"/>
      <dgm:spPr/>
    </dgm:pt>
    <dgm:pt modelId="{A38B4B2E-C849-4A27-B856-E35C2BB6E526}" type="pres">
      <dgm:prSet presAssocID="{F0293537-72F7-48A3-AB96-C52B56885193}" presName="vert1" presStyleCnt="0"/>
      <dgm:spPr/>
    </dgm:pt>
  </dgm:ptLst>
  <dgm:cxnLst>
    <dgm:cxn modelId="{DEAC0329-5705-4D7E-ACEE-9E0173E00625}" srcId="{FF40AE8D-8EE0-4367-AE4D-53C52C80A92C}" destId="{F0293537-72F7-48A3-AB96-C52B56885193}" srcOrd="1" destOrd="0" parTransId="{3A7358F8-1770-4527-84D1-5C5B7FD4802A}" sibTransId="{7C20CCC6-AEA6-4DD2-ACCE-28991DC80D96}"/>
    <dgm:cxn modelId="{9867F56F-E6BF-4031-8ABB-A9A3F3691815}" srcId="{FF40AE8D-8EE0-4367-AE4D-53C52C80A92C}" destId="{2BDD1649-19EC-404C-A528-35EAF4E504A2}" srcOrd="0" destOrd="0" parTransId="{E91ADA13-5F50-4AAC-AE40-0179C107E23B}" sibTransId="{9AD9A68B-FA9D-4544-9528-699BC8154416}"/>
    <dgm:cxn modelId="{42A243A3-7E34-4F87-A8AD-44349E868756}" type="presOf" srcId="{2BDD1649-19EC-404C-A528-35EAF4E504A2}" destId="{C4ABC6EC-D17D-423F-A61A-3B894D43CE32}" srcOrd="0" destOrd="0" presId="urn:microsoft.com/office/officeart/2008/layout/LinedList"/>
    <dgm:cxn modelId="{CD74D7DA-C483-4EC2-9B7C-8C28F2EBDAA9}" type="presOf" srcId="{FF40AE8D-8EE0-4367-AE4D-53C52C80A92C}" destId="{7997A660-98AD-4F63-9426-9D17D30FA6E1}" srcOrd="0" destOrd="0" presId="urn:microsoft.com/office/officeart/2008/layout/LinedList"/>
    <dgm:cxn modelId="{82D3C7DB-A48F-4B11-8CE4-BA9FB952F3FE}" type="presOf" srcId="{F0293537-72F7-48A3-AB96-C52B56885193}" destId="{8A526E1C-A857-4320-A1BC-64AE16F7BD86}" srcOrd="0" destOrd="0" presId="urn:microsoft.com/office/officeart/2008/layout/LinedList"/>
    <dgm:cxn modelId="{80362F5C-BE90-4935-9729-BAC06C1695D9}" type="presParOf" srcId="{7997A660-98AD-4F63-9426-9D17D30FA6E1}" destId="{A7B78F37-2AD6-48E0-AFA4-0EA53843117F}" srcOrd="0" destOrd="0" presId="urn:microsoft.com/office/officeart/2008/layout/LinedList"/>
    <dgm:cxn modelId="{251695E9-9B67-497E-8E46-F2009677D12B}" type="presParOf" srcId="{7997A660-98AD-4F63-9426-9D17D30FA6E1}" destId="{2B50AE69-5793-4C5C-8E12-CE840AFD3A38}" srcOrd="1" destOrd="0" presId="urn:microsoft.com/office/officeart/2008/layout/LinedList"/>
    <dgm:cxn modelId="{2F8FC633-7D03-4C8A-9945-52C51608B0DB}" type="presParOf" srcId="{2B50AE69-5793-4C5C-8E12-CE840AFD3A38}" destId="{C4ABC6EC-D17D-423F-A61A-3B894D43CE32}" srcOrd="0" destOrd="0" presId="urn:microsoft.com/office/officeart/2008/layout/LinedList"/>
    <dgm:cxn modelId="{945E8DC6-A5FD-4FF6-8DA8-9D04A59D5FDC}" type="presParOf" srcId="{2B50AE69-5793-4C5C-8E12-CE840AFD3A38}" destId="{6D4FD3D1-4E14-405D-AD1D-F3E998DD451A}" srcOrd="1" destOrd="0" presId="urn:microsoft.com/office/officeart/2008/layout/LinedList"/>
    <dgm:cxn modelId="{7C0A357C-B9A7-4D43-842B-AE482109D54C}" type="presParOf" srcId="{7997A660-98AD-4F63-9426-9D17D30FA6E1}" destId="{E9AC518E-1693-4BEB-8D3B-F55460C4BF15}" srcOrd="2" destOrd="0" presId="urn:microsoft.com/office/officeart/2008/layout/LinedList"/>
    <dgm:cxn modelId="{C640CDD5-90AE-4B57-B46C-35FEAADD0B14}" type="presParOf" srcId="{7997A660-98AD-4F63-9426-9D17D30FA6E1}" destId="{8676620B-4DE5-4E1C-9DD8-0BD82642C402}" srcOrd="3" destOrd="0" presId="urn:microsoft.com/office/officeart/2008/layout/LinedList"/>
    <dgm:cxn modelId="{9B620A5D-0D33-409C-997D-5783BE0ABBA0}" type="presParOf" srcId="{8676620B-4DE5-4E1C-9DD8-0BD82642C402}" destId="{8A526E1C-A857-4320-A1BC-64AE16F7BD86}" srcOrd="0" destOrd="0" presId="urn:microsoft.com/office/officeart/2008/layout/LinedList"/>
    <dgm:cxn modelId="{F3B63C26-8C2B-4550-8CEA-C58E08BA2539}" type="presParOf" srcId="{8676620B-4DE5-4E1C-9DD8-0BD82642C402}" destId="{A38B4B2E-C849-4A27-B856-E35C2BB6E5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78CAD-BDB6-48BF-9BDA-7DEE24E4C1D0}"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0841B165-4363-4E94-BBA2-6B6F84D20D74}">
      <dgm:prSet/>
      <dgm:spPr/>
      <dgm:t>
        <a:bodyPr/>
        <a:lstStyle/>
        <a:p>
          <a:r>
            <a:rPr lang="ro-RO" dirty="0">
              <a:solidFill>
                <a:schemeClr val="tx2"/>
              </a:solidFill>
              <a:latin typeface="Georgia Pro" panose="02040502050405020303" pitchFamily="18" charset="0"/>
            </a:rPr>
            <a:t>Titlul I: Dispoziții comune; </a:t>
          </a:r>
          <a:endParaRPr lang="en-US" dirty="0">
            <a:solidFill>
              <a:schemeClr val="tx2"/>
            </a:solidFill>
            <a:latin typeface="Georgia Pro" panose="02040502050405020303" pitchFamily="18" charset="0"/>
          </a:endParaRPr>
        </a:p>
      </dgm:t>
    </dgm:pt>
    <dgm:pt modelId="{EC0985BD-98D2-4044-84B1-8866F7BCAEEA}" type="parTrans" cxnId="{18916751-95AB-43CE-850F-E2810709A23B}">
      <dgm:prSet/>
      <dgm:spPr/>
      <dgm:t>
        <a:bodyPr/>
        <a:lstStyle/>
        <a:p>
          <a:endParaRPr lang="en-US">
            <a:solidFill>
              <a:schemeClr val="tx2"/>
            </a:solidFill>
          </a:endParaRPr>
        </a:p>
      </dgm:t>
    </dgm:pt>
    <dgm:pt modelId="{C6F4F07B-0D77-45DD-BE76-601A19461B8A}" type="sibTrans" cxnId="{18916751-95AB-43CE-850F-E2810709A23B}">
      <dgm:prSet/>
      <dgm:spPr/>
      <dgm:t>
        <a:bodyPr/>
        <a:lstStyle/>
        <a:p>
          <a:endParaRPr lang="en-US">
            <a:solidFill>
              <a:schemeClr val="tx2"/>
            </a:solidFill>
          </a:endParaRPr>
        </a:p>
      </dgm:t>
    </dgm:pt>
    <dgm:pt modelId="{5CB50150-EC37-4E89-8A9F-DB373986A376}">
      <dgm:prSet/>
      <dgm:spPr/>
      <dgm:t>
        <a:bodyPr/>
        <a:lstStyle/>
        <a:p>
          <a:r>
            <a:rPr lang="ro-RO" dirty="0">
              <a:solidFill>
                <a:schemeClr val="tx2"/>
              </a:solidFill>
              <a:latin typeface="Georgia Pro" panose="02040502050405020303" pitchFamily="18" charset="0"/>
            </a:rPr>
            <a:t>Titlul II: Dispoziții privind principiile democratice; </a:t>
          </a:r>
          <a:endParaRPr lang="en-US" dirty="0">
            <a:solidFill>
              <a:schemeClr val="tx2"/>
            </a:solidFill>
            <a:latin typeface="Georgia Pro" panose="02040502050405020303" pitchFamily="18" charset="0"/>
          </a:endParaRPr>
        </a:p>
      </dgm:t>
    </dgm:pt>
    <dgm:pt modelId="{0520F58E-7A51-49B4-AF27-EC7DA1EE9CDD}" type="parTrans" cxnId="{9981C7E3-A68A-4A4A-8A08-81F9FAA545DA}">
      <dgm:prSet/>
      <dgm:spPr/>
      <dgm:t>
        <a:bodyPr/>
        <a:lstStyle/>
        <a:p>
          <a:endParaRPr lang="en-US">
            <a:solidFill>
              <a:schemeClr val="tx2"/>
            </a:solidFill>
          </a:endParaRPr>
        </a:p>
      </dgm:t>
    </dgm:pt>
    <dgm:pt modelId="{65EBA8A3-46DB-416F-826A-FB4DC7E90932}" type="sibTrans" cxnId="{9981C7E3-A68A-4A4A-8A08-81F9FAA545DA}">
      <dgm:prSet/>
      <dgm:spPr/>
      <dgm:t>
        <a:bodyPr/>
        <a:lstStyle/>
        <a:p>
          <a:endParaRPr lang="en-US">
            <a:solidFill>
              <a:schemeClr val="tx2"/>
            </a:solidFill>
          </a:endParaRPr>
        </a:p>
      </dgm:t>
    </dgm:pt>
    <dgm:pt modelId="{8766DCCE-50A9-4AC0-A826-C4F63FBE6408}">
      <dgm:prSet/>
      <dgm:spPr/>
      <dgm:t>
        <a:bodyPr/>
        <a:lstStyle/>
        <a:p>
          <a:r>
            <a:rPr lang="ro-RO" dirty="0">
              <a:solidFill>
                <a:schemeClr val="tx2"/>
              </a:solidFill>
              <a:latin typeface="Georgia Pro" panose="02040502050405020303" pitchFamily="18" charset="0"/>
            </a:rPr>
            <a:t>Titlul III: Dispoziții privind instituțiile; </a:t>
          </a:r>
          <a:endParaRPr lang="en-US" dirty="0">
            <a:solidFill>
              <a:schemeClr val="tx2"/>
            </a:solidFill>
            <a:latin typeface="Georgia Pro" panose="02040502050405020303" pitchFamily="18" charset="0"/>
          </a:endParaRPr>
        </a:p>
      </dgm:t>
    </dgm:pt>
    <dgm:pt modelId="{56470AA7-6BA1-4965-A1FA-3EE39DB4CB2D}" type="parTrans" cxnId="{FC6C331D-45EF-49E2-80FD-C0DA7493B2C4}">
      <dgm:prSet/>
      <dgm:spPr/>
      <dgm:t>
        <a:bodyPr/>
        <a:lstStyle/>
        <a:p>
          <a:endParaRPr lang="en-US">
            <a:solidFill>
              <a:schemeClr val="tx2"/>
            </a:solidFill>
          </a:endParaRPr>
        </a:p>
      </dgm:t>
    </dgm:pt>
    <dgm:pt modelId="{801EC406-21B7-48D8-8A40-EA1693294A87}" type="sibTrans" cxnId="{FC6C331D-45EF-49E2-80FD-C0DA7493B2C4}">
      <dgm:prSet/>
      <dgm:spPr/>
      <dgm:t>
        <a:bodyPr/>
        <a:lstStyle/>
        <a:p>
          <a:endParaRPr lang="en-US">
            <a:solidFill>
              <a:schemeClr val="tx2"/>
            </a:solidFill>
          </a:endParaRPr>
        </a:p>
      </dgm:t>
    </dgm:pt>
    <dgm:pt modelId="{CBFA3037-2658-409A-84BC-1AFD2B0F9E46}">
      <dgm:prSet/>
      <dgm:spPr/>
      <dgm:t>
        <a:bodyPr/>
        <a:lstStyle/>
        <a:p>
          <a:r>
            <a:rPr lang="ro-RO" dirty="0">
              <a:solidFill>
                <a:schemeClr val="tx2"/>
              </a:solidFill>
              <a:latin typeface="Georgia Pro" panose="02040502050405020303" pitchFamily="18" charset="0"/>
            </a:rPr>
            <a:t>Titlul IV: Dispoziții privind formele de cooperare consolidată;</a:t>
          </a:r>
          <a:endParaRPr lang="en-US" dirty="0">
            <a:solidFill>
              <a:schemeClr val="tx2"/>
            </a:solidFill>
            <a:latin typeface="Georgia Pro" panose="02040502050405020303" pitchFamily="18" charset="0"/>
          </a:endParaRPr>
        </a:p>
      </dgm:t>
    </dgm:pt>
    <dgm:pt modelId="{4EF5E888-B4E0-4E9F-AAD2-12B35368CACA}" type="parTrans" cxnId="{90D086AC-AE52-44AD-A827-AE0FE5559AA0}">
      <dgm:prSet/>
      <dgm:spPr/>
      <dgm:t>
        <a:bodyPr/>
        <a:lstStyle/>
        <a:p>
          <a:endParaRPr lang="en-US">
            <a:solidFill>
              <a:schemeClr val="tx2"/>
            </a:solidFill>
          </a:endParaRPr>
        </a:p>
      </dgm:t>
    </dgm:pt>
    <dgm:pt modelId="{1C4750B4-CBB0-49A5-B89A-DA365038EA78}" type="sibTrans" cxnId="{90D086AC-AE52-44AD-A827-AE0FE5559AA0}">
      <dgm:prSet/>
      <dgm:spPr/>
      <dgm:t>
        <a:bodyPr/>
        <a:lstStyle/>
        <a:p>
          <a:endParaRPr lang="en-US">
            <a:solidFill>
              <a:schemeClr val="tx2"/>
            </a:solidFill>
          </a:endParaRPr>
        </a:p>
      </dgm:t>
    </dgm:pt>
    <dgm:pt modelId="{E1A0E2F1-4E71-4065-80CC-BF612EC282F9}">
      <dgm:prSet/>
      <dgm:spPr/>
      <dgm:t>
        <a:bodyPr/>
        <a:lstStyle/>
        <a:p>
          <a:r>
            <a:rPr lang="ro-RO" dirty="0">
              <a:solidFill>
                <a:schemeClr val="tx2"/>
              </a:solidFill>
              <a:latin typeface="Georgia Pro" panose="02040502050405020303" pitchFamily="18" charset="0"/>
            </a:rPr>
            <a:t>Titlul V: Dispozițiile generale privind acțiunea externă a Uniunii și dispozițiile specifice privind politica externă și de securitate comună; </a:t>
          </a:r>
          <a:endParaRPr lang="en-US" dirty="0">
            <a:solidFill>
              <a:schemeClr val="tx2"/>
            </a:solidFill>
            <a:latin typeface="Georgia Pro" panose="02040502050405020303" pitchFamily="18" charset="0"/>
          </a:endParaRPr>
        </a:p>
      </dgm:t>
    </dgm:pt>
    <dgm:pt modelId="{9AB0313C-BF06-4B5C-B7AC-9E1571F3AAC1}" type="parTrans" cxnId="{4CDC6DA4-3763-4F80-9FBA-B5AA1738AD1B}">
      <dgm:prSet/>
      <dgm:spPr/>
      <dgm:t>
        <a:bodyPr/>
        <a:lstStyle/>
        <a:p>
          <a:endParaRPr lang="en-US">
            <a:solidFill>
              <a:schemeClr val="tx2"/>
            </a:solidFill>
          </a:endParaRPr>
        </a:p>
      </dgm:t>
    </dgm:pt>
    <dgm:pt modelId="{321A9BFC-82C4-4EA8-B526-E39A8731B5B9}" type="sibTrans" cxnId="{4CDC6DA4-3763-4F80-9FBA-B5AA1738AD1B}">
      <dgm:prSet/>
      <dgm:spPr/>
      <dgm:t>
        <a:bodyPr/>
        <a:lstStyle/>
        <a:p>
          <a:endParaRPr lang="en-US">
            <a:solidFill>
              <a:schemeClr val="tx2"/>
            </a:solidFill>
          </a:endParaRPr>
        </a:p>
      </dgm:t>
    </dgm:pt>
    <dgm:pt modelId="{A35AE7B7-3B63-494E-8FDD-A316E4CB6D12}">
      <dgm:prSet/>
      <dgm:spPr/>
      <dgm:t>
        <a:bodyPr/>
        <a:lstStyle/>
        <a:p>
          <a:r>
            <a:rPr lang="ro-RO" dirty="0">
              <a:solidFill>
                <a:schemeClr val="tx2"/>
              </a:solidFill>
              <a:latin typeface="Georgia Pro" panose="02040502050405020303" pitchFamily="18" charset="0"/>
            </a:rPr>
            <a:t>Titlul VI: Dispoziții finale. </a:t>
          </a:r>
          <a:endParaRPr lang="en-US" dirty="0">
            <a:solidFill>
              <a:schemeClr val="tx2"/>
            </a:solidFill>
            <a:latin typeface="Georgia Pro" panose="02040502050405020303" pitchFamily="18" charset="0"/>
          </a:endParaRPr>
        </a:p>
      </dgm:t>
    </dgm:pt>
    <dgm:pt modelId="{97C62D8B-FA98-44F6-99D5-1D74D70C40DE}" type="parTrans" cxnId="{6BAC9ECF-5C0A-42AA-AA54-5C3D91967700}">
      <dgm:prSet/>
      <dgm:spPr/>
      <dgm:t>
        <a:bodyPr/>
        <a:lstStyle/>
        <a:p>
          <a:endParaRPr lang="en-US">
            <a:solidFill>
              <a:schemeClr val="tx2"/>
            </a:solidFill>
          </a:endParaRPr>
        </a:p>
      </dgm:t>
    </dgm:pt>
    <dgm:pt modelId="{11D901C6-F89B-4257-93EB-FC2707F20DE2}" type="sibTrans" cxnId="{6BAC9ECF-5C0A-42AA-AA54-5C3D91967700}">
      <dgm:prSet/>
      <dgm:spPr/>
      <dgm:t>
        <a:bodyPr/>
        <a:lstStyle/>
        <a:p>
          <a:endParaRPr lang="en-US">
            <a:solidFill>
              <a:schemeClr val="tx2"/>
            </a:solidFill>
          </a:endParaRPr>
        </a:p>
      </dgm:t>
    </dgm:pt>
    <dgm:pt modelId="{95EB27C5-3F44-4BF4-B32B-AB86C30182A4}" type="pres">
      <dgm:prSet presAssocID="{8FF78CAD-BDB6-48BF-9BDA-7DEE24E4C1D0}" presName="vert0" presStyleCnt="0">
        <dgm:presLayoutVars>
          <dgm:dir/>
          <dgm:animOne val="branch"/>
          <dgm:animLvl val="lvl"/>
        </dgm:presLayoutVars>
      </dgm:prSet>
      <dgm:spPr/>
    </dgm:pt>
    <dgm:pt modelId="{87E72D52-7817-4F8B-AA0C-84F4C1DD7A0E}" type="pres">
      <dgm:prSet presAssocID="{0841B165-4363-4E94-BBA2-6B6F84D20D74}" presName="thickLine" presStyleLbl="alignNode1" presStyleIdx="0" presStyleCnt="6"/>
      <dgm:spPr/>
    </dgm:pt>
    <dgm:pt modelId="{C58FE2C3-8C1E-4F2A-9E75-5D56887FDB2C}" type="pres">
      <dgm:prSet presAssocID="{0841B165-4363-4E94-BBA2-6B6F84D20D74}" presName="horz1" presStyleCnt="0"/>
      <dgm:spPr/>
    </dgm:pt>
    <dgm:pt modelId="{C54B7951-B3B2-4E6A-A042-0CA2E0B47622}" type="pres">
      <dgm:prSet presAssocID="{0841B165-4363-4E94-BBA2-6B6F84D20D74}" presName="tx1" presStyleLbl="revTx" presStyleIdx="0" presStyleCnt="6"/>
      <dgm:spPr/>
    </dgm:pt>
    <dgm:pt modelId="{28A4F193-2A8D-4E17-BBF9-93B9E41C51A5}" type="pres">
      <dgm:prSet presAssocID="{0841B165-4363-4E94-BBA2-6B6F84D20D74}" presName="vert1" presStyleCnt="0"/>
      <dgm:spPr/>
    </dgm:pt>
    <dgm:pt modelId="{CB4756D8-98CA-4A2B-8AA8-9514B13431EB}" type="pres">
      <dgm:prSet presAssocID="{5CB50150-EC37-4E89-8A9F-DB373986A376}" presName="thickLine" presStyleLbl="alignNode1" presStyleIdx="1" presStyleCnt="6"/>
      <dgm:spPr/>
    </dgm:pt>
    <dgm:pt modelId="{EFD38AB5-7495-4AA2-9152-F71EF103839B}" type="pres">
      <dgm:prSet presAssocID="{5CB50150-EC37-4E89-8A9F-DB373986A376}" presName="horz1" presStyleCnt="0"/>
      <dgm:spPr/>
    </dgm:pt>
    <dgm:pt modelId="{1C37743E-433D-49F0-A66B-B466E704FE8D}" type="pres">
      <dgm:prSet presAssocID="{5CB50150-EC37-4E89-8A9F-DB373986A376}" presName="tx1" presStyleLbl="revTx" presStyleIdx="1" presStyleCnt="6"/>
      <dgm:spPr/>
    </dgm:pt>
    <dgm:pt modelId="{35126AD7-6721-42CB-AF4B-71DE52614568}" type="pres">
      <dgm:prSet presAssocID="{5CB50150-EC37-4E89-8A9F-DB373986A376}" presName="vert1" presStyleCnt="0"/>
      <dgm:spPr/>
    </dgm:pt>
    <dgm:pt modelId="{EFE58B5F-9C20-498C-A323-5E05576E5E5B}" type="pres">
      <dgm:prSet presAssocID="{8766DCCE-50A9-4AC0-A826-C4F63FBE6408}" presName="thickLine" presStyleLbl="alignNode1" presStyleIdx="2" presStyleCnt="6"/>
      <dgm:spPr/>
    </dgm:pt>
    <dgm:pt modelId="{F46C7B82-2DF2-4C94-B3DB-F47E8F279750}" type="pres">
      <dgm:prSet presAssocID="{8766DCCE-50A9-4AC0-A826-C4F63FBE6408}" presName="horz1" presStyleCnt="0"/>
      <dgm:spPr/>
    </dgm:pt>
    <dgm:pt modelId="{E8473506-FFC1-4421-BC4E-0094BA99D89A}" type="pres">
      <dgm:prSet presAssocID="{8766DCCE-50A9-4AC0-A826-C4F63FBE6408}" presName="tx1" presStyleLbl="revTx" presStyleIdx="2" presStyleCnt="6"/>
      <dgm:spPr/>
    </dgm:pt>
    <dgm:pt modelId="{880E29A2-B60A-4B39-9F20-ECD858CD375C}" type="pres">
      <dgm:prSet presAssocID="{8766DCCE-50A9-4AC0-A826-C4F63FBE6408}" presName="vert1" presStyleCnt="0"/>
      <dgm:spPr/>
    </dgm:pt>
    <dgm:pt modelId="{76D260D3-01AD-4B86-BD97-EE54B024A165}" type="pres">
      <dgm:prSet presAssocID="{CBFA3037-2658-409A-84BC-1AFD2B0F9E46}" presName="thickLine" presStyleLbl="alignNode1" presStyleIdx="3" presStyleCnt="6"/>
      <dgm:spPr/>
    </dgm:pt>
    <dgm:pt modelId="{AB47EE15-1447-42B4-87CB-718D5C415DEA}" type="pres">
      <dgm:prSet presAssocID="{CBFA3037-2658-409A-84BC-1AFD2B0F9E46}" presName="horz1" presStyleCnt="0"/>
      <dgm:spPr/>
    </dgm:pt>
    <dgm:pt modelId="{4ADAF1A3-502A-490A-84CE-28B215AEDE44}" type="pres">
      <dgm:prSet presAssocID="{CBFA3037-2658-409A-84BC-1AFD2B0F9E46}" presName="tx1" presStyleLbl="revTx" presStyleIdx="3" presStyleCnt="6"/>
      <dgm:spPr/>
    </dgm:pt>
    <dgm:pt modelId="{3F2BC964-3C24-44EF-B504-08E5DFB1DCE7}" type="pres">
      <dgm:prSet presAssocID="{CBFA3037-2658-409A-84BC-1AFD2B0F9E46}" presName="vert1" presStyleCnt="0"/>
      <dgm:spPr/>
    </dgm:pt>
    <dgm:pt modelId="{03E48B60-6408-4AAC-B3BA-46FEADB3A925}" type="pres">
      <dgm:prSet presAssocID="{E1A0E2F1-4E71-4065-80CC-BF612EC282F9}" presName="thickLine" presStyleLbl="alignNode1" presStyleIdx="4" presStyleCnt="6"/>
      <dgm:spPr/>
    </dgm:pt>
    <dgm:pt modelId="{AAB73341-08F2-49D8-8ABB-8F5335CDD922}" type="pres">
      <dgm:prSet presAssocID="{E1A0E2F1-4E71-4065-80CC-BF612EC282F9}" presName="horz1" presStyleCnt="0"/>
      <dgm:spPr/>
    </dgm:pt>
    <dgm:pt modelId="{8BE40B61-8860-467E-884D-702FFBED22D6}" type="pres">
      <dgm:prSet presAssocID="{E1A0E2F1-4E71-4065-80CC-BF612EC282F9}" presName="tx1" presStyleLbl="revTx" presStyleIdx="4" presStyleCnt="6"/>
      <dgm:spPr/>
    </dgm:pt>
    <dgm:pt modelId="{73A92F17-73F4-4B81-9559-9B9D4DE333D3}" type="pres">
      <dgm:prSet presAssocID="{E1A0E2F1-4E71-4065-80CC-BF612EC282F9}" presName="vert1" presStyleCnt="0"/>
      <dgm:spPr/>
    </dgm:pt>
    <dgm:pt modelId="{4A002FDD-12B9-4474-8551-86F52B3D36D9}" type="pres">
      <dgm:prSet presAssocID="{A35AE7B7-3B63-494E-8FDD-A316E4CB6D12}" presName="thickLine" presStyleLbl="alignNode1" presStyleIdx="5" presStyleCnt="6"/>
      <dgm:spPr/>
    </dgm:pt>
    <dgm:pt modelId="{54DF6DF2-2EA9-45C4-A476-A649C0CF7AE2}" type="pres">
      <dgm:prSet presAssocID="{A35AE7B7-3B63-494E-8FDD-A316E4CB6D12}" presName="horz1" presStyleCnt="0"/>
      <dgm:spPr/>
    </dgm:pt>
    <dgm:pt modelId="{D04A6884-F262-48E0-AC37-80E0E5FC6F80}" type="pres">
      <dgm:prSet presAssocID="{A35AE7B7-3B63-494E-8FDD-A316E4CB6D12}" presName="tx1" presStyleLbl="revTx" presStyleIdx="5" presStyleCnt="6"/>
      <dgm:spPr/>
    </dgm:pt>
    <dgm:pt modelId="{E21663EC-3693-4FD0-A704-DD6B2B886B4B}" type="pres">
      <dgm:prSet presAssocID="{A35AE7B7-3B63-494E-8FDD-A316E4CB6D12}" presName="vert1" presStyleCnt="0"/>
      <dgm:spPr/>
    </dgm:pt>
  </dgm:ptLst>
  <dgm:cxnLst>
    <dgm:cxn modelId="{05406C02-BA06-4C24-9AEE-E207E6E1D79D}" type="presOf" srcId="{0841B165-4363-4E94-BBA2-6B6F84D20D74}" destId="{C54B7951-B3B2-4E6A-A042-0CA2E0B47622}" srcOrd="0" destOrd="0" presId="urn:microsoft.com/office/officeart/2008/layout/LinedList"/>
    <dgm:cxn modelId="{80378619-1A04-4F02-BF9C-BC64041D13CF}" type="presOf" srcId="{E1A0E2F1-4E71-4065-80CC-BF612EC282F9}" destId="{8BE40B61-8860-467E-884D-702FFBED22D6}" srcOrd="0" destOrd="0" presId="urn:microsoft.com/office/officeart/2008/layout/LinedList"/>
    <dgm:cxn modelId="{FC6C331D-45EF-49E2-80FD-C0DA7493B2C4}" srcId="{8FF78CAD-BDB6-48BF-9BDA-7DEE24E4C1D0}" destId="{8766DCCE-50A9-4AC0-A826-C4F63FBE6408}" srcOrd="2" destOrd="0" parTransId="{56470AA7-6BA1-4965-A1FA-3EE39DB4CB2D}" sibTransId="{801EC406-21B7-48D8-8A40-EA1693294A87}"/>
    <dgm:cxn modelId="{BCE4D23A-EAA5-42E3-8368-8AB605FE8171}" type="presOf" srcId="{CBFA3037-2658-409A-84BC-1AFD2B0F9E46}" destId="{4ADAF1A3-502A-490A-84CE-28B215AEDE44}" srcOrd="0" destOrd="0" presId="urn:microsoft.com/office/officeart/2008/layout/LinedList"/>
    <dgm:cxn modelId="{14224D5C-4027-44FD-A936-0702B44F5307}" type="presOf" srcId="{5CB50150-EC37-4E89-8A9F-DB373986A376}" destId="{1C37743E-433D-49F0-A66B-B466E704FE8D}" srcOrd="0" destOrd="0" presId="urn:microsoft.com/office/officeart/2008/layout/LinedList"/>
    <dgm:cxn modelId="{18916751-95AB-43CE-850F-E2810709A23B}" srcId="{8FF78CAD-BDB6-48BF-9BDA-7DEE24E4C1D0}" destId="{0841B165-4363-4E94-BBA2-6B6F84D20D74}" srcOrd="0" destOrd="0" parTransId="{EC0985BD-98D2-4044-84B1-8866F7BCAEEA}" sibTransId="{C6F4F07B-0D77-45DD-BE76-601A19461B8A}"/>
    <dgm:cxn modelId="{450A339A-3D58-4812-A8BB-CB74204B3AED}" type="presOf" srcId="{8766DCCE-50A9-4AC0-A826-C4F63FBE6408}" destId="{E8473506-FFC1-4421-BC4E-0094BA99D89A}" srcOrd="0" destOrd="0" presId="urn:microsoft.com/office/officeart/2008/layout/LinedList"/>
    <dgm:cxn modelId="{308DD79A-23C1-47AB-82C1-6C88CA638BD0}" type="presOf" srcId="{8FF78CAD-BDB6-48BF-9BDA-7DEE24E4C1D0}" destId="{95EB27C5-3F44-4BF4-B32B-AB86C30182A4}" srcOrd="0" destOrd="0" presId="urn:microsoft.com/office/officeart/2008/layout/LinedList"/>
    <dgm:cxn modelId="{4CDC6DA4-3763-4F80-9FBA-B5AA1738AD1B}" srcId="{8FF78CAD-BDB6-48BF-9BDA-7DEE24E4C1D0}" destId="{E1A0E2F1-4E71-4065-80CC-BF612EC282F9}" srcOrd="4" destOrd="0" parTransId="{9AB0313C-BF06-4B5C-B7AC-9E1571F3AAC1}" sibTransId="{321A9BFC-82C4-4EA8-B526-E39A8731B5B9}"/>
    <dgm:cxn modelId="{90D086AC-AE52-44AD-A827-AE0FE5559AA0}" srcId="{8FF78CAD-BDB6-48BF-9BDA-7DEE24E4C1D0}" destId="{CBFA3037-2658-409A-84BC-1AFD2B0F9E46}" srcOrd="3" destOrd="0" parTransId="{4EF5E888-B4E0-4E9F-AAD2-12B35368CACA}" sibTransId="{1C4750B4-CBB0-49A5-B89A-DA365038EA78}"/>
    <dgm:cxn modelId="{6BAC9ECF-5C0A-42AA-AA54-5C3D91967700}" srcId="{8FF78CAD-BDB6-48BF-9BDA-7DEE24E4C1D0}" destId="{A35AE7B7-3B63-494E-8FDD-A316E4CB6D12}" srcOrd="5" destOrd="0" parTransId="{97C62D8B-FA98-44F6-99D5-1D74D70C40DE}" sibTransId="{11D901C6-F89B-4257-93EB-FC2707F20DE2}"/>
    <dgm:cxn modelId="{9981C7E3-A68A-4A4A-8A08-81F9FAA545DA}" srcId="{8FF78CAD-BDB6-48BF-9BDA-7DEE24E4C1D0}" destId="{5CB50150-EC37-4E89-8A9F-DB373986A376}" srcOrd="1" destOrd="0" parTransId="{0520F58E-7A51-49B4-AF27-EC7DA1EE9CDD}" sibTransId="{65EBA8A3-46DB-416F-826A-FB4DC7E90932}"/>
    <dgm:cxn modelId="{BD4297F8-303C-48DC-93A0-A4D9CDEBE6F5}" type="presOf" srcId="{A35AE7B7-3B63-494E-8FDD-A316E4CB6D12}" destId="{D04A6884-F262-48E0-AC37-80E0E5FC6F80}" srcOrd="0" destOrd="0" presId="urn:microsoft.com/office/officeart/2008/layout/LinedList"/>
    <dgm:cxn modelId="{484AF37D-0F84-4576-A3A4-3C1CF82089F2}" type="presParOf" srcId="{95EB27C5-3F44-4BF4-B32B-AB86C30182A4}" destId="{87E72D52-7817-4F8B-AA0C-84F4C1DD7A0E}" srcOrd="0" destOrd="0" presId="urn:microsoft.com/office/officeart/2008/layout/LinedList"/>
    <dgm:cxn modelId="{6EC3BC29-0888-472F-85BC-61CEFD3B698A}" type="presParOf" srcId="{95EB27C5-3F44-4BF4-B32B-AB86C30182A4}" destId="{C58FE2C3-8C1E-4F2A-9E75-5D56887FDB2C}" srcOrd="1" destOrd="0" presId="urn:microsoft.com/office/officeart/2008/layout/LinedList"/>
    <dgm:cxn modelId="{1433EAAB-D00F-4D05-B395-2FC3B56425A4}" type="presParOf" srcId="{C58FE2C3-8C1E-4F2A-9E75-5D56887FDB2C}" destId="{C54B7951-B3B2-4E6A-A042-0CA2E0B47622}" srcOrd="0" destOrd="0" presId="urn:microsoft.com/office/officeart/2008/layout/LinedList"/>
    <dgm:cxn modelId="{70CDC05C-0F0E-4642-8656-95E9EF2D0C40}" type="presParOf" srcId="{C58FE2C3-8C1E-4F2A-9E75-5D56887FDB2C}" destId="{28A4F193-2A8D-4E17-BBF9-93B9E41C51A5}" srcOrd="1" destOrd="0" presId="urn:microsoft.com/office/officeart/2008/layout/LinedList"/>
    <dgm:cxn modelId="{7916542C-D15E-4D28-971F-32F4B0D420FA}" type="presParOf" srcId="{95EB27C5-3F44-4BF4-B32B-AB86C30182A4}" destId="{CB4756D8-98CA-4A2B-8AA8-9514B13431EB}" srcOrd="2" destOrd="0" presId="urn:microsoft.com/office/officeart/2008/layout/LinedList"/>
    <dgm:cxn modelId="{DD13B3AB-9B99-44BE-908C-C99AEAC11413}" type="presParOf" srcId="{95EB27C5-3F44-4BF4-B32B-AB86C30182A4}" destId="{EFD38AB5-7495-4AA2-9152-F71EF103839B}" srcOrd="3" destOrd="0" presId="urn:microsoft.com/office/officeart/2008/layout/LinedList"/>
    <dgm:cxn modelId="{9FF81255-B683-49B4-AD22-37E9E7D23C5E}" type="presParOf" srcId="{EFD38AB5-7495-4AA2-9152-F71EF103839B}" destId="{1C37743E-433D-49F0-A66B-B466E704FE8D}" srcOrd="0" destOrd="0" presId="urn:microsoft.com/office/officeart/2008/layout/LinedList"/>
    <dgm:cxn modelId="{B13200D0-1342-4870-AC2B-99B8575F884A}" type="presParOf" srcId="{EFD38AB5-7495-4AA2-9152-F71EF103839B}" destId="{35126AD7-6721-42CB-AF4B-71DE52614568}" srcOrd="1" destOrd="0" presId="urn:microsoft.com/office/officeart/2008/layout/LinedList"/>
    <dgm:cxn modelId="{1DCBB356-C3A9-4918-904F-8FDC6AE1E052}" type="presParOf" srcId="{95EB27C5-3F44-4BF4-B32B-AB86C30182A4}" destId="{EFE58B5F-9C20-498C-A323-5E05576E5E5B}" srcOrd="4" destOrd="0" presId="urn:microsoft.com/office/officeart/2008/layout/LinedList"/>
    <dgm:cxn modelId="{643D05A7-04D3-47F9-833D-06A3E1712B3A}" type="presParOf" srcId="{95EB27C5-3F44-4BF4-B32B-AB86C30182A4}" destId="{F46C7B82-2DF2-4C94-B3DB-F47E8F279750}" srcOrd="5" destOrd="0" presId="urn:microsoft.com/office/officeart/2008/layout/LinedList"/>
    <dgm:cxn modelId="{26A223B8-271B-48E1-9191-E687EC2665AE}" type="presParOf" srcId="{F46C7B82-2DF2-4C94-B3DB-F47E8F279750}" destId="{E8473506-FFC1-4421-BC4E-0094BA99D89A}" srcOrd="0" destOrd="0" presId="urn:microsoft.com/office/officeart/2008/layout/LinedList"/>
    <dgm:cxn modelId="{89B8524F-EC61-4185-9DC3-0F5221279F51}" type="presParOf" srcId="{F46C7B82-2DF2-4C94-B3DB-F47E8F279750}" destId="{880E29A2-B60A-4B39-9F20-ECD858CD375C}" srcOrd="1" destOrd="0" presId="urn:microsoft.com/office/officeart/2008/layout/LinedList"/>
    <dgm:cxn modelId="{C9BC3732-3BC6-44D2-8F9A-C9A41AA25A04}" type="presParOf" srcId="{95EB27C5-3F44-4BF4-B32B-AB86C30182A4}" destId="{76D260D3-01AD-4B86-BD97-EE54B024A165}" srcOrd="6" destOrd="0" presId="urn:microsoft.com/office/officeart/2008/layout/LinedList"/>
    <dgm:cxn modelId="{000DAEDD-F2FC-42B0-9D48-A3A1DC623BE0}" type="presParOf" srcId="{95EB27C5-3F44-4BF4-B32B-AB86C30182A4}" destId="{AB47EE15-1447-42B4-87CB-718D5C415DEA}" srcOrd="7" destOrd="0" presId="urn:microsoft.com/office/officeart/2008/layout/LinedList"/>
    <dgm:cxn modelId="{1DE5742E-6337-4BB0-9B8E-8E63C34076CB}" type="presParOf" srcId="{AB47EE15-1447-42B4-87CB-718D5C415DEA}" destId="{4ADAF1A3-502A-490A-84CE-28B215AEDE44}" srcOrd="0" destOrd="0" presId="urn:microsoft.com/office/officeart/2008/layout/LinedList"/>
    <dgm:cxn modelId="{7B768EE7-7702-4AD6-AF58-127292514A4E}" type="presParOf" srcId="{AB47EE15-1447-42B4-87CB-718D5C415DEA}" destId="{3F2BC964-3C24-44EF-B504-08E5DFB1DCE7}" srcOrd="1" destOrd="0" presId="urn:microsoft.com/office/officeart/2008/layout/LinedList"/>
    <dgm:cxn modelId="{086A859B-2236-4DF4-9BDE-C481FFCD7E6A}" type="presParOf" srcId="{95EB27C5-3F44-4BF4-B32B-AB86C30182A4}" destId="{03E48B60-6408-4AAC-B3BA-46FEADB3A925}" srcOrd="8" destOrd="0" presId="urn:microsoft.com/office/officeart/2008/layout/LinedList"/>
    <dgm:cxn modelId="{BA6E8DFE-11AF-46C0-9D9B-145CCC585995}" type="presParOf" srcId="{95EB27C5-3F44-4BF4-B32B-AB86C30182A4}" destId="{AAB73341-08F2-49D8-8ABB-8F5335CDD922}" srcOrd="9" destOrd="0" presId="urn:microsoft.com/office/officeart/2008/layout/LinedList"/>
    <dgm:cxn modelId="{900D8322-8C6D-4C92-85B7-12A5D1CAB898}" type="presParOf" srcId="{AAB73341-08F2-49D8-8ABB-8F5335CDD922}" destId="{8BE40B61-8860-467E-884D-702FFBED22D6}" srcOrd="0" destOrd="0" presId="urn:microsoft.com/office/officeart/2008/layout/LinedList"/>
    <dgm:cxn modelId="{1ABB157F-6989-48B9-8A35-C808F1B51A82}" type="presParOf" srcId="{AAB73341-08F2-49D8-8ABB-8F5335CDD922}" destId="{73A92F17-73F4-4B81-9559-9B9D4DE333D3}" srcOrd="1" destOrd="0" presId="urn:microsoft.com/office/officeart/2008/layout/LinedList"/>
    <dgm:cxn modelId="{8998FD76-CA5F-4460-972B-55593CD859E1}" type="presParOf" srcId="{95EB27C5-3F44-4BF4-B32B-AB86C30182A4}" destId="{4A002FDD-12B9-4474-8551-86F52B3D36D9}" srcOrd="10" destOrd="0" presId="urn:microsoft.com/office/officeart/2008/layout/LinedList"/>
    <dgm:cxn modelId="{442E510E-2737-4965-B920-71B526A12C83}" type="presParOf" srcId="{95EB27C5-3F44-4BF4-B32B-AB86C30182A4}" destId="{54DF6DF2-2EA9-45C4-A476-A649C0CF7AE2}" srcOrd="11" destOrd="0" presId="urn:microsoft.com/office/officeart/2008/layout/LinedList"/>
    <dgm:cxn modelId="{1FBBD561-013C-456E-853B-DFAF3A0AEC2A}" type="presParOf" srcId="{54DF6DF2-2EA9-45C4-A476-A649C0CF7AE2}" destId="{D04A6884-F262-48E0-AC37-80E0E5FC6F80}" srcOrd="0" destOrd="0" presId="urn:microsoft.com/office/officeart/2008/layout/LinedList"/>
    <dgm:cxn modelId="{460A3C4B-B9B9-442D-9692-F193E16E99EC}" type="presParOf" srcId="{54DF6DF2-2EA9-45C4-A476-A649C0CF7AE2}" destId="{E21663EC-3693-4FD0-A704-DD6B2B886B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F78CAD-BDB6-48BF-9BDA-7DEE24E4C1D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841B165-4363-4E94-BBA2-6B6F84D20D74}">
      <dgm:prSet custT="1"/>
      <dgm:spPr/>
      <dgm:t>
        <a:bodyPr/>
        <a:lstStyle/>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I: Principiile (art.1-17);</a:t>
          </a:r>
          <a:endParaRPr lang="en-US" sz="2400" dirty="0">
            <a:solidFill>
              <a:schemeClr val="tx2"/>
            </a:solidFill>
          </a:endParaRPr>
        </a:p>
      </dgm:t>
    </dgm:pt>
    <dgm:pt modelId="{EC0985BD-98D2-4044-84B1-8866F7BCAEEA}" type="parTrans" cxnId="{18916751-95AB-43CE-850F-E2810709A23B}">
      <dgm:prSet/>
      <dgm:spPr/>
      <dgm:t>
        <a:bodyPr/>
        <a:lstStyle/>
        <a:p>
          <a:endParaRPr lang="en-US" sz="3600">
            <a:solidFill>
              <a:schemeClr val="tx2"/>
            </a:solidFill>
          </a:endParaRPr>
        </a:p>
      </dgm:t>
    </dgm:pt>
    <dgm:pt modelId="{C6F4F07B-0D77-45DD-BE76-601A19461B8A}" type="sibTrans" cxnId="{18916751-95AB-43CE-850F-E2810709A23B}">
      <dgm:prSet/>
      <dgm:spPr/>
      <dgm:t>
        <a:bodyPr/>
        <a:lstStyle/>
        <a:p>
          <a:endParaRPr lang="en-US" sz="3600">
            <a:solidFill>
              <a:schemeClr val="tx2"/>
            </a:solidFill>
          </a:endParaRPr>
        </a:p>
      </dgm:t>
    </dgm:pt>
    <dgm:pt modelId="{5CB50150-EC37-4E89-8A9F-DB373986A376}">
      <dgm:prSet custT="1"/>
      <dgm:spPr/>
      <dgm:t>
        <a:bodyPr/>
        <a:lstStyle/>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doua: Nediscriminarea și cetățenia UE (art.18-25);</a:t>
          </a:r>
          <a:r>
            <a:rPr lang="ro-RO" sz="2400" dirty="0">
              <a:solidFill>
                <a:schemeClr val="tx2"/>
              </a:solidFill>
            </a:rPr>
            <a:t> </a:t>
          </a:r>
          <a:endParaRPr lang="en-US" sz="2400" dirty="0">
            <a:solidFill>
              <a:schemeClr val="tx2"/>
            </a:solidFill>
          </a:endParaRPr>
        </a:p>
      </dgm:t>
    </dgm:pt>
    <dgm:pt modelId="{0520F58E-7A51-49B4-AF27-EC7DA1EE9CDD}" type="parTrans" cxnId="{9981C7E3-A68A-4A4A-8A08-81F9FAA545DA}">
      <dgm:prSet/>
      <dgm:spPr/>
      <dgm:t>
        <a:bodyPr/>
        <a:lstStyle/>
        <a:p>
          <a:endParaRPr lang="en-US" sz="3600">
            <a:solidFill>
              <a:schemeClr val="tx2"/>
            </a:solidFill>
          </a:endParaRPr>
        </a:p>
      </dgm:t>
    </dgm:pt>
    <dgm:pt modelId="{65EBA8A3-46DB-416F-826A-FB4DC7E90932}" type="sibTrans" cxnId="{9981C7E3-A68A-4A4A-8A08-81F9FAA545DA}">
      <dgm:prSet/>
      <dgm:spPr/>
      <dgm:t>
        <a:bodyPr/>
        <a:lstStyle/>
        <a:p>
          <a:endParaRPr lang="en-US" sz="3600">
            <a:solidFill>
              <a:schemeClr val="tx2"/>
            </a:solidFill>
          </a:endParaRPr>
        </a:p>
      </dgm:t>
    </dgm:pt>
    <dgm:pt modelId="{8766DCCE-50A9-4AC0-A826-C4F63FBE6408}">
      <dgm:prSet custT="1"/>
      <dgm:spPr/>
      <dgm:t>
        <a:bodyPr/>
        <a:lstStyle/>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treia: Politicile și acțiunile interne ale Uniunii (art.26-197);</a:t>
          </a:r>
          <a:r>
            <a:rPr lang="ro-RO" sz="2400" dirty="0">
              <a:solidFill>
                <a:schemeClr val="tx2"/>
              </a:solidFill>
            </a:rPr>
            <a:t> </a:t>
          </a:r>
          <a:endParaRPr lang="en-US" sz="2400" dirty="0">
            <a:solidFill>
              <a:schemeClr val="tx2"/>
            </a:solidFill>
          </a:endParaRPr>
        </a:p>
      </dgm:t>
    </dgm:pt>
    <dgm:pt modelId="{56470AA7-6BA1-4965-A1FA-3EE39DB4CB2D}" type="parTrans" cxnId="{FC6C331D-45EF-49E2-80FD-C0DA7493B2C4}">
      <dgm:prSet/>
      <dgm:spPr/>
      <dgm:t>
        <a:bodyPr/>
        <a:lstStyle/>
        <a:p>
          <a:endParaRPr lang="en-US" sz="3600">
            <a:solidFill>
              <a:schemeClr val="tx2"/>
            </a:solidFill>
          </a:endParaRPr>
        </a:p>
      </dgm:t>
    </dgm:pt>
    <dgm:pt modelId="{801EC406-21B7-48D8-8A40-EA1693294A87}" type="sibTrans" cxnId="{FC6C331D-45EF-49E2-80FD-C0DA7493B2C4}">
      <dgm:prSet/>
      <dgm:spPr/>
      <dgm:t>
        <a:bodyPr/>
        <a:lstStyle/>
        <a:p>
          <a:endParaRPr lang="en-US" sz="3600">
            <a:solidFill>
              <a:schemeClr val="tx2"/>
            </a:solidFill>
          </a:endParaRPr>
        </a:p>
      </dgm:t>
    </dgm:pt>
    <dgm:pt modelId="{CBFA3037-2658-409A-84BC-1AFD2B0F9E46}">
      <dgm:prSet custT="1"/>
      <dgm:spPr/>
      <dgm:t>
        <a:bodyPr/>
        <a:lstStyle/>
        <a:p>
          <a:r>
            <a:rPr lang="ro-RO" sz="2400" dirty="0">
              <a:solidFill>
                <a:schemeClr val="tx2"/>
              </a:solidFill>
            </a:rPr>
            <a:t> </a:t>
          </a: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patra: Asocierea țărilor și</a:t>
          </a:r>
          <a:r>
            <a:rPr lang="ro-RO" sz="18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a:t>
          </a: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teritoriilor</a:t>
          </a:r>
          <a:r>
            <a:rPr lang="ro-RO" sz="18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a:t>
          </a: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de peste mări (art.198-204); </a:t>
          </a:r>
          <a:endParaRPr lang="en-US" sz="2400" dirty="0">
            <a:solidFill>
              <a:schemeClr val="tx2"/>
            </a:solidFill>
          </a:endParaRPr>
        </a:p>
      </dgm:t>
    </dgm:pt>
    <dgm:pt modelId="{4EF5E888-B4E0-4E9F-AAD2-12B35368CACA}" type="parTrans" cxnId="{90D086AC-AE52-44AD-A827-AE0FE5559AA0}">
      <dgm:prSet/>
      <dgm:spPr/>
      <dgm:t>
        <a:bodyPr/>
        <a:lstStyle/>
        <a:p>
          <a:endParaRPr lang="en-US" sz="3600">
            <a:solidFill>
              <a:schemeClr val="tx2"/>
            </a:solidFill>
          </a:endParaRPr>
        </a:p>
      </dgm:t>
    </dgm:pt>
    <dgm:pt modelId="{1C4750B4-CBB0-49A5-B89A-DA365038EA78}" type="sibTrans" cxnId="{90D086AC-AE52-44AD-A827-AE0FE5559AA0}">
      <dgm:prSet/>
      <dgm:spPr/>
      <dgm:t>
        <a:bodyPr/>
        <a:lstStyle/>
        <a:p>
          <a:endParaRPr lang="en-US" sz="3600">
            <a:solidFill>
              <a:schemeClr val="tx2"/>
            </a:solidFill>
          </a:endParaRPr>
        </a:p>
      </dgm:t>
    </dgm:pt>
    <dgm:pt modelId="{E1A0E2F1-4E71-4065-80CC-BF612EC282F9}">
      <dgm:prSet custT="1"/>
      <dgm:spPr/>
      <dgm:t>
        <a:bodyPr/>
        <a:lstStyle/>
        <a:p>
          <a:r>
            <a:rPr lang="ro-RO" sz="240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cincea: Acțiunea externă a Uniunii (art. 205-222); </a:t>
          </a:r>
          <a:endParaRPr lang="en-US" sz="2400">
            <a:solidFill>
              <a:schemeClr val="tx2"/>
            </a:solidFill>
          </a:endParaRPr>
        </a:p>
      </dgm:t>
    </dgm:pt>
    <dgm:pt modelId="{9AB0313C-BF06-4B5C-B7AC-9E1571F3AAC1}" type="parTrans" cxnId="{4CDC6DA4-3763-4F80-9FBA-B5AA1738AD1B}">
      <dgm:prSet/>
      <dgm:spPr/>
      <dgm:t>
        <a:bodyPr/>
        <a:lstStyle/>
        <a:p>
          <a:endParaRPr lang="en-US" sz="3600">
            <a:solidFill>
              <a:schemeClr val="tx2"/>
            </a:solidFill>
          </a:endParaRPr>
        </a:p>
      </dgm:t>
    </dgm:pt>
    <dgm:pt modelId="{321A9BFC-82C4-4EA8-B526-E39A8731B5B9}" type="sibTrans" cxnId="{4CDC6DA4-3763-4F80-9FBA-B5AA1738AD1B}">
      <dgm:prSet/>
      <dgm:spPr/>
      <dgm:t>
        <a:bodyPr/>
        <a:lstStyle/>
        <a:p>
          <a:endParaRPr lang="en-US" sz="3600">
            <a:solidFill>
              <a:schemeClr val="tx2"/>
            </a:solidFill>
          </a:endParaRPr>
        </a:p>
      </dgm:t>
    </dgm:pt>
    <dgm:pt modelId="{A35AE7B7-3B63-494E-8FDD-A316E4CB6D12}">
      <dgm:prSet custT="1"/>
      <dgm:spPr/>
      <dgm:t>
        <a:bodyPr/>
        <a:lstStyle/>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șasea: Dispoziții instituționale și financiare (art. 223-334);</a:t>
          </a:r>
        </a:p>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șaptea: Dispoziții generale și finale (art. 355-358).  </a:t>
          </a:r>
        </a:p>
        <a:p>
          <a:r>
            <a:rPr lang="ro-RO" sz="2400" dirty="0">
              <a:solidFill>
                <a:schemeClr val="tx2"/>
              </a:solidFill>
            </a:rPr>
            <a:t> </a:t>
          </a:r>
          <a:endParaRPr lang="en-US" sz="2400" dirty="0">
            <a:solidFill>
              <a:schemeClr val="tx2"/>
            </a:solidFill>
          </a:endParaRPr>
        </a:p>
      </dgm:t>
    </dgm:pt>
    <dgm:pt modelId="{97C62D8B-FA98-44F6-99D5-1D74D70C40DE}" type="parTrans" cxnId="{6BAC9ECF-5C0A-42AA-AA54-5C3D91967700}">
      <dgm:prSet/>
      <dgm:spPr/>
      <dgm:t>
        <a:bodyPr/>
        <a:lstStyle/>
        <a:p>
          <a:endParaRPr lang="en-US" sz="3600">
            <a:solidFill>
              <a:schemeClr val="tx2"/>
            </a:solidFill>
          </a:endParaRPr>
        </a:p>
      </dgm:t>
    </dgm:pt>
    <dgm:pt modelId="{11D901C6-F89B-4257-93EB-FC2707F20DE2}" type="sibTrans" cxnId="{6BAC9ECF-5C0A-42AA-AA54-5C3D91967700}">
      <dgm:prSet/>
      <dgm:spPr/>
      <dgm:t>
        <a:bodyPr/>
        <a:lstStyle/>
        <a:p>
          <a:endParaRPr lang="en-US" sz="3600">
            <a:solidFill>
              <a:schemeClr val="tx2"/>
            </a:solidFill>
          </a:endParaRPr>
        </a:p>
      </dgm:t>
    </dgm:pt>
    <dgm:pt modelId="{A0017C47-180C-4DFE-8ECE-3102CCD6745A}" type="pres">
      <dgm:prSet presAssocID="{8FF78CAD-BDB6-48BF-9BDA-7DEE24E4C1D0}" presName="vert0" presStyleCnt="0">
        <dgm:presLayoutVars>
          <dgm:dir/>
          <dgm:animOne val="branch"/>
          <dgm:animLvl val="lvl"/>
        </dgm:presLayoutVars>
      </dgm:prSet>
      <dgm:spPr/>
    </dgm:pt>
    <dgm:pt modelId="{5DB99C45-25F2-43DC-B03C-D979D100DC73}" type="pres">
      <dgm:prSet presAssocID="{0841B165-4363-4E94-BBA2-6B6F84D20D74}" presName="thickLine" presStyleLbl="alignNode1" presStyleIdx="0" presStyleCnt="6"/>
      <dgm:spPr/>
    </dgm:pt>
    <dgm:pt modelId="{B905F9C1-1E44-4CE9-A931-FAC853F8E80E}" type="pres">
      <dgm:prSet presAssocID="{0841B165-4363-4E94-BBA2-6B6F84D20D74}" presName="horz1" presStyleCnt="0"/>
      <dgm:spPr/>
    </dgm:pt>
    <dgm:pt modelId="{20ABB236-9806-40FD-9AD1-7E16DB2A2EFE}" type="pres">
      <dgm:prSet presAssocID="{0841B165-4363-4E94-BBA2-6B6F84D20D74}" presName="tx1" presStyleLbl="revTx" presStyleIdx="0" presStyleCnt="6"/>
      <dgm:spPr/>
    </dgm:pt>
    <dgm:pt modelId="{35309A77-5A9D-4682-8E74-4985A377BE5E}" type="pres">
      <dgm:prSet presAssocID="{0841B165-4363-4E94-BBA2-6B6F84D20D74}" presName="vert1" presStyleCnt="0"/>
      <dgm:spPr/>
    </dgm:pt>
    <dgm:pt modelId="{A512AED8-E12A-4219-ABBF-B04E2E1ADEA6}" type="pres">
      <dgm:prSet presAssocID="{5CB50150-EC37-4E89-8A9F-DB373986A376}" presName="thickLine" presStyleLbl="alignNode1" presStyleIdx="1" presStyleCnt="6"/>
      <dgm:spPr/>
    </dgm:pt>
    <dgm:pt modelId="{B09EC6EE-A906-41BC-8DDE-A77936DC810A}" type="pres">
      <dgm:prSet presAssocID="{5CB50150-EC37-4E89-8A9F-DB373986A376}" presName="horz1" presStyleCnt="0"/>
      <dgm:spPr/>
    </dgm:pt>
    <dgm:pt modelId="{53E7EC2A-8D09-4D4B-9E50-F9969C3F73F1}" type="pres">
      <dgm:prSet presAssocID="{5CB50150-EC37-4E89-8A9F-DB373986A376}" presName="tx1" presStyleLbl="revTx" presStyleIdx="1" presStyleCnt="6"/>
      <dgm:spPr/>
    </dgm:pt>
    <dgm:pt modelId="{FF16FA7D-F144-4D8F-A482-AD0C881676F1}" type="pres">
      <dgm:prSet presAssocID="{5CB50150-EC37-4E89-8A9F-DB373986A376}" presName="vert1" presStyleCnt="0"/>
      <dgm:spPr/>
    </dgm:pt>
    <dgm:pt modelId="{0011EDC9-98FC-4919-B972-6251BEB7ADBF}" type="pres">
      <dgm:prSet presAssocID="{8766DCCE-50A9-4AC0-A826-C4F63FBE6408}" presName="thickLine" presStyleLbl="alignNode1" presStyleIdx="2" presStyleCnt="6"/>
      <dgm:spPr/>
    </dgm:pt>
    <dgm:pt modelId="{E17BF477-B01F-4BE9-98B8-41DA04CA69CE}" type="pres">
      <dgm:prSet presAssocID="{8766DCCE-50A9-4AC0-A826-C4F63FBE6408}" presName="horz1" presStyleCnt="0"/>
      <dgm:spPr/>
    </dgm:pt>
    <dgm:pt modelId="{7A066898-562B-479A-AD7D-56F59F987A18}" type="pres">
      <dgm:prSet presAssocID="{8766DCCE-50A9-4AC0-A826-C4F63FBE6408}" presName="tx1" presStyleLbl="revTx" presStyleIdx="2" presStyleCnt="6"/>
      <dgm:spPr/>
    </dgm:pt>
    <dgm:pt modelId="{717C29B3-FE3B-4A83-8EF1-FA80F98D277C}" type="pres">
      <dgm:prSet presAssocID="{8766DCCE-50A9-4AC0-A826-C4F63FBE6408}" presName="vert1" presStyleCnt="0"/>
      <dgm:spPr/>
    </dgm:pt>
    <dgm:pt modelId="{E32F8B69-76F4-4FAA-A7B8-786807C566DF}" type="pres">
      <dgm:prSet presAssocID="{CBFA3037-2658-409A-84BC-1AFD2B0F9E46}" presName="thickLine" presStyleLbl="alignNode1" presStyleIdx="3" presStyleCnt="6"/>
      <dgm:spPr/>
    </dgm:pt>
    <dgm:pt modelId="{B7BFF105-6F39-4C9B-BE16-C09F8E72DE4B}" type="pres">
      <dgm:prSet presAssocID="{CBFA3037-2658-409A-84BC-1AFD2B0F9E46}" presName="horz1" presStyleCnt="0"/>
      <dgm:spPr/>
    </dgm:pt>
    <dgm:pt modelId="{DE50C916-3C80-4270-A7D6-A66101E3DF2E}" type="pres">
      <dgm:prSet presAssocID="{CBFA3037-2658-409A-84BC-1AFD2B0F9E46}" presName="tx1" presStyleLbl="revTx" presStyleIdx="3" presStyleCnt="6"/>
      <dgm:spPr/>
    </dgm:pt>
    <dgm:pt modelId="{8A8FD90D-EF61-41F7-AF51-FA46A072324C}" type="pres">
      <dgm:prSet presAssocID="{CBFA3037-2658-409A-84BC-1AFD2B0F9E46}" presName="vert1" presStyleCnt="0"/>
      <dgm:spPr/>
    </dgm:pt>
    <dgm:pt modelId="{52ACA73B-B2CA-4C92-AB6B-81FDD94EAB1F}" type="pres">
      <dgm:prSet presAssocID="{E1A0E2F1-4E71-4065-80CC-BF612EC282F9}" presName="thickLine" presStyleLbl="alignNode1" presStyleIdx="4" presStyleCnt="6"/>
      <dgm:spPr/>
    </dgm:pt>
    <dgm:pt modelId="{C292E392-333F-4D86-85EC-B31E0FAE324C}" type="pres">
      <dgm:prSet presAssocID="{E1A0E2F1-4E71-4065-80CC-BF612EC282F9}" presName="horz1" presStyleCnt="0"/>
      <dgm:spPr/>
    </dgm:pt>
    <dgm:pt modelId="{2DBD9BEF-DAE5-44AC-8E47-86E43108EFD8}" type="pres">
      <dgm:prSet presAssocID="{E1A0E2F1-4E71-4065-80CC-BF612EC282F9}" presName="tx1" presStyleLbl="revTx" presStyleIdx="4" presStyleCnt="6"/>
      <dgm:spPr/>
    </dgm:pt>
    <dgm:pt modelId="{EED7075B-7BF6-4171-93A5-052A6119928C}" type="pres">
      <dgm:prSet presAssocID="{E1A0E2F1-4E71-4065-80CC-BF612EC282F9}" presName="vert1" presStyleCnt="0"/>
      <dgm:spPr/>
    </dgm:pt>
    <dgm:pt modelId="{6BAB1BDA-3813-4F18-9373-5667D24F6875}" type="pres">
      <dgm:prSet presAssocID="{A35AE7B7-3B63-494E-8FDD-A316E4CB6D12}" presName="thickLine" presStyleLbl="alignNode1" presStyleIdx="5" presStyleCnt="6"/>
      <dgm:spPr/>
    </dgm:pt>
    <dgm:pt modelId="{1E298376-D30C-4E5D-98C9-3D662FB5C291}" type="pres">
      <dgm:prSet presAssocID="{A35AE7B7-3B63-494E-8FDD-A316E4CB6D12}" presName="horz1" presStyleCnt="0"/>
      <dgm:spPr/>
    </dgm:pt>
    <dgm:pt modelId="{240BAED7-6183-490A-8E9D-8B108CB67553}" type="pres">
      <dgm:prSet presAssocID="{A35AE7B7-3B63-494E-8FDD-A316E4CB6D12}" presName="tx1" presStyleLbl="revTx" presStyleIdx="5" presStyleCnt="6"/>
      <dgm:spPr/>
    </dgm:pt>
    <dgm:pt modelId="{79AA1E69-D11F-4626-8168-BEB1568D39CE}" type="pres">
      <dgm:prSet presAssocID="{A35AE7B7-3B63-494E-8FDD-A316E4CB6D12}" presName="vert1" presStyleCnt="0"/>
      <dgm:spPr/>
    </dgm:pt>
  </dgm:ptLst>
  <dgm:cxnLst>
    <dgm:cxn modelId="{8A45EB00-CDF0-427F-A4C1-66C5259DA3A2}" type="presOf" srcId="{E1A0E2F1-4E71-4065-80CC-BF612EC282F9}" destId="{2DBD9BEF-DAE5-44AC-8E47-86E43108EFD8}" srcOrd="0" destOrd="0" presId="urn:microsoft.com/office/officeart/2008/layout/LinedList"/>
    <dgm:cxn modelId="{2C267A09-8BF9-40CE-85B3-E7877B2AB518}" type="presOf" srcId="{CBFA3037-2658-409A-84BC-1AFD2B0F9E46}" destId="{DE50C916-3C80-4270-A7D6-A66101E3DF2E}" srcOrd="0" destOrd="0" presId="urn:microsoft.com/office/officeart/2008/layout/LinedList"/>
    <dgm:cxn modelId="{FC6C331D-45EF-49E2-80FD-C0DA7493B2C4}" srcId="{8FF78CAD-BDB6-48BF-9BDA-7DEE24E4C1D0}" destId="{8766DCCE-50A9-4AC0-A826-C4F63FBE6408}" srcOrd="2" destOrd="0" parTransId="{56470AA7-6BA1-4965-A1FA-3EE39DB4CB2D}" sibTransId="{801EC406-21B7-48D8-8A40-EA1693294A87}"/>
    <dgm:cxn modelId="{18916751-95AB-43CE-850F-E2810709A23B}" srcId="{8FF78CAD-BDB6-48BF-9BDA-7DEE24E4C1D0}" destId="{0841B165-4363-4E94-BBA2-6B6F84D20D74}" srcOrd="0" destOrd="0" parTransId="{EC0985BD-98D2-4044-84B1-8866F7BCAEEA}" sibTransId="{C6F4F07B-0D77-45DD-BE76-601A19461B8A}"/>
    <dgm:cxn modelId="{43943C85-07D0-4D12-BDCA-D41119AA5593}" type="presOf" srcId="{5CB50150-EC37-4E89-8A9F-DB373986A376}" destId="{53E7EC2A-8D09-4D4B-9E50-F9969C3F73F1}" srcOrd="0" destOrd="0" presId="urn:microsoft.com/office/officeart/2008/layout/LinedList"/>
    <dgm:cxn modelId="{4CDC6DA4-3763-4F80-9FBA-B5AA1738AD1B}" srcId="{8FF78CAD-BDB6-48BF-9BDA-7DEE24E4C1D0}" destId="{E1A0E2F1-4E71-4065-80CC-BF612EC282F9}" srcOrd="4" destOrd="0" parTransId="{9AB0313C-BF06-4B5C-B7AC-9E1571F3AAC1}" sibTransId="{321A9BFC-82C4-4EA8-B526-E39A8731B5B9}"/>
    <dgm:cxn modelId="{605CC8A7-87E9-447E-9426-89743E4520DD}" type="presOf" srcId="{8766DCCE-50A9-4AC0-A826-C4F63FBE6408}" destId="{7A066898-562B-479A-AD7D-56F59F987A18}" srcOrd="0" destOrd="0" presId="urn:microsoft.com/office/officeart/2008/layout/LinedList"/>
    <dgm:cxn modelId="{90D086AC-AE52-44AD-A827-AE0FE5559AA0}" srcId="{8FF78CAD-BDB6-48BF-9BDA-7DEE24E4C1D0}" destId="{CBFA3037-2658-409A-84BC-1AFD2B0F9E46}" srcOrd="3" destOrd="0" parTransId="{4EF5E888-B4E0-4E9F-AAD2-12B35368CACA}" sibTransId="{1C4750B4-CBB0-49A5-B89A-DA365038EA78}"/>
    <dgm:cxn modelId="{FE831BBB-197D-428F-887D-EBD148D20C77}" type="presOf" srcId="{A35AE7B7-3B63-494E-8FDD-A316E4CB6D12}" destId="{240BAED7-6183-490A-8E9D-8B108CB67553}" srcOrd="0" destOrd="0" presId="urn:microsoft.com/office/officeart/2008/layout/LinedList"/>
    <dgm:cxn modelId="{D44EC7C3-E028-4FF8-98A8-31CDC7874E25}" type="presOf" srcId="{8FF78CAD-BDB6-48BF-9BDA-7DEE24E4C1D0}" destId="{A0017C47-180C-4DFE-8ECE-3102CCD6745A}" srcOrd="0" destOrd="0" presId="urn:microsoft.com/office/officeart/2008/layout/LinedList"/>
    <dgm:cxn modelId="{6BAC9ECF-5C0A-42AA-AA54-5C3D91967700}" srcId="{8FF78CAD-BDB6-48BF-9BDA-7DEE24E4C1D0}" destId="{A35AE7B7-3B63-494E-8FDD-A316E4CB6D12}" srcOrd="5" destOrd="0" parTransId="{97C62D8B-FA98-44F6-99D5-1D74D70C40DE}" sibTransId="{11D901C6-F89B-4257-93EB-FC2707F20DE2}"/>
    <dgm:cxn modelId="{4BE924D4-0DC7-4057-98F8-9160DB2AB5CE}" type="presOf" srcId="{0841B165-4363-4E94-BBA2-6B6F84D20D74}" destId="{20ABB236-9806-40FD-9AD1-7E16DB2A2EFE}" srcOrd="0" destOrd="0" presId="urn:microsoft.com/office/officeart/2008/layout/LinedList"/>
    <dgm:cxn modelId="{9981C7E3-A68A-4A4A-8A08-81F9FAA545DA}" srcId="{8FF78CAD-BDB6-48BF-9BDA-7DEE24E4C1D0}" destId="{5CB50150-EC37-4E89-8A9F-DB373986A376}" srcOrd="1" destOrd="0" parTransId="{0520F58E-7A51-49B4-AF27-EC7DA1EE9CDD}" sibTransId="{65EBA8A3-46DB-416F-826A-FB4DC7E90932}"/>
    <dgm:cxn modelId="{D5C2799D-B064-4F50-994C-BF276A3178D8}" type="presParOf" srcId="{A0017C47-180C-4DFE-8ECE-3102CCD6745A}" destId="{5DB99C45-25F2-43DC-B03C-D979D100DC73}" srcOrd="0" destOrd="0" presId="urn:microsoft.com/office/officeart/2008/layout/LinedList"/>
    <dgm:cxn modelId="{01C1E5C1-EDB7-4901-8C9F-B9AC37514A0B}" type="presParOf" srcId="{A0017C47-180C-4DFE-8ECE-3102CCD6745A}" destId="{B905F9C1-1E44-4CE9-A931-FAC853F8E80E}" srcOrd="1" destOrd="0" presId="urn:microsoft.com/office/officeart/2008/layout/LinedList"/>
    <dgm:cxn modelId="{68926A7B-34F3-43BE-B706-DD5128931587}" type="presParOf" srcId="{B905F9C1-1E44-4CE9-A931-FAC853F8E80E}" destId="{20ABB236-9806-40FD-9AD1-7E16DB2A2EFE}" srcOrd="0" destOrd="0" presId="urn:microsoft.com/office/officeart/2008/layout/LinedList"/>
    <dgm:cxn modelId="{30CDF738-D21E-4752-8EB9-3EC265A7239B}" type="presParOf" srcId="{B905F9C1-1E44-4CE9-A931-FAC853F8E80E}" destId="{35309A77-5A9D-4682-8E74-4985A377BE5E}" srcOrd="1" destOrd="0" presId="urn:microsoft.com/office/officeart/2008/layout/LinedList"/>
    <dgm:cxn modelId="{C44B6D27-E90C-4E32-AA22-12929F6357B6}" type="presParOf" srcId="{A0017C47-180C-4DFE-8ECE-3102CCD6745A}" destId="{A512AED8-E12A-4219-ABBF-B04E2E1ADEA6}" srcOrd="2" destOrd="0" presId="urn:microsoft.com/office/officeart/2008/layout/LinedList"/>
    <dgm:cxn modelId="{C2A35B06-F095-477E-B3DA-E992F675D436}" type="presParOf" srcId="{A0017C47-180C-4DFE-8ECE-3102CCD6745A}" destId="{B09EC6EE-A906-41BC-8DDE-A77936DC810A}" srcOrd="3" destOrd="0" presId="urn:microsoft.com/office/officeart/2008/layout/LinedList"/>
    <dgm:cxn modelId="{62835C78-CFD5-4E40-A310-F311AC3858F3}" type="presParOf" srcId="{B09EC6EE-A906-41BC-8DDE-A77936DC810A}" destId="{53E7EC2A-8D09-4D4B-9E50-F9969C3F73F1}" srcOrd="0" destOrd="0" presId="urn:microsoft.com/office/officeart/2008/layout/LinedList"/>
    <dgm:cxn modelId="{C826C72B-1D92-49BB-8D2A-5F4E4AEFDE26}" type="presParOf" srcId="{B09EC6EE-A906-41BC-8DDE-A77936DC810A}" destId="{FF16FA7D-F144-4D8F-A482-AD0C881676F1}" srcOrd="1" destOrd="0" presId="urn:microsoft.com/office/officeart/2008/layout/LinedList"/>
    <dgm:cxn modelId="{37C759CF-8B53-43CB-81DC-818F6AA249EB}" type="presParOf" srcId="{A0017C47-180C-4DFE-8ECE-3102CCD6745A}" destId="{0011EDC9-98FC-4919-B972-6251BEB7ADBF}" srcOrd="4" destOrd="0" presId="urn:microsoft.com/office/officeart/2008/layout/LinedList"/>
    <dgm:cxn modelId="{D2C197C4-6DB3-42ED-89D5-0BD93125DC71}" type="presParOf" srcId="{A0017C47-180C-4DFE-8ECE-3102CCD6745A}" destId="{E17BF477-B01F-4BE9-98B8-41DA04CA69CE}" srcOrd="5" destOrd="0" presId="urn:microsoft.com/office/officeart/2008/layout/LinedList"/>
    <dgm:cxn modelId="{D89B6C17-48A9-4D6D-83A6-D7C9FDAF28D7}" type="presParOf" srcId="{E17BF477-B01F-4BE9-98B8-41DA04CA69CE}" destId="{7A066898-562B-479A-AD7D-56F59F987A18}" srcOrd="0" destOrd="0" presId="urn:microsoft.com/office/officeart/2008/layout/LinedList"/>
    <dgm:cxn modelId="{6D193559-E918-4F10-8726-7BB98C02F7DC}" type="presParOf" srcId="{E17BF477-B01F-4BE9-98B8-41DA04CA69CE}" destId="{717C29B3-FE3B-4A83-8EF1-FA80F98D277C}" srcOrd="1" destOrd="0" presId="urn:microsoft.com/office/officeart/2008/layout/LinedList"/>
    <dgm:cxn modelId="{302AFDD5-8B18-4D3C-A353-4B9B6FAB9470}" type="presParOf" srcId="{A0017C47-180C-4DFE-8ECE-3102CCD6745A}" destId="{E32F8B69-76F4-4FAA-A7B8-786807C566DF}" srcOrd="6" destOrd="0" presId="urn:microsoft.com/office/officeart/2008/layout/LinedList"/>
    <dgm:cxn modelId="{D9338F65-E481-45FD-BBA8-C4833E40A216}" type="presParOf" srcId="{A0017C47-180C-4DFE-8ECE-3102CCD6745A}" destId="{B7BFF105-6F39-4C9B-BE16-C09F8E72DE4B}" srcOrd="7" destOrd="0" presId="urn:microsoft.com/office/officeart/2008/layout/LinedList"/>
    <dgm:cxn modelId="{D7165B8A-9CED-424A-868C-343E4DA2EC28}" type="presParOf" srcId="{B7BFF105-6F39-4C9B-BE16-C09F8E72DE4B}" destId="{DE50C916-3C80-4270-A7D6-A66101E3DF2E}" srcOrd="0" destOrd="0" presId="urn:microsoft.com/office/officeart/2008/layout/LinedList"/>
    <dgm:cxn modelId="{2F0D0F08-84E0-4B3C-8B42-B03738151270}" type="presParOf" srcId="{B7BFF105-6F39-4C9B-BE16-C09F8E72DE4B}" destId="{8A8FD90D-EF61-41F7-AF51-FA46A072324C}" srcOrd="1" destOrd="0" presId="urn:microsoft.com/office/officeart/2008/layout/LinedList"/>
    <dgm:cxn modelId="{AAB2B698-46CD-427A-8148-BE28B076A08B}" type="presParOf" srcId="{A0017C47-180C-4DFE-8ECE-3102CCD6745A}" destId="{52ACA73B-B2CA-4C92-AB6B-81FDD94EAB1F}" srcOrd="8" destOrd="0" presId="urn:microsoft.com/office/officeart/2008/layout/LinedList"/>
    <dgm:cxn modelId="{8D404175-2F3C-43AB-80DD-411F6950B56A}" type="presParOf" srcId="{A0017C47-180C-4DFE-8ECE-3102CCD6745A}" destId="{C292E392-333F-4D86-85EC-B31E0FAE324C}" srcOrd="9" destOrd="0" presId="urn:microsoft.com/office/officeart/2008/layout/LinedList"/>
    <dgm:cxn modelId="{CA07AD05-1CAF-4DC9-9C2A-0DD858D7C15E}" type="presParOf" srcId="{C292E392-333F-4D86-85EC-B31E0FAE324C}" destId="{2DBD9BEF-DAE5-44AC-8E47-86E43108EFD8}" srcOrd="0" destOrd="0" presId="urn:microsoft.com/office/officeart/2008/layout/LinedList"/>
    <dgm:cxn modelId="{7E2CC376-0AC4-45B9-BDC0-0F6BF6DA4CFD}" type="presParOf" srcId="{C292E392-333F-4D86-85EC-B31E0FAE324C}" destId="{EED7075B-7BF6-4171-93A5-052A6119928C}" srcOrd="1" destOrd="0" presId="urn:microsoft.com/office/officeart/2008/layout/LinedList"/>
    <dgm:cxn modelId="{9D39F9D6-D390-4C14-A7DD-994DAB297921}" type="presParOf" srcId="{A0017C47-180C-4DFE-8ECE-3102CCD6745A}" destId="{6BAB1BDA-3813-4F18-9373-5667D24F6875}" srcOrd="10" destOrd="0" presId="urn:microsoft.com/office/officeart/2008/layout/LinedList"/>
    <dgm:cxn modelId="{41A179EA-7A71-4E9B-BA62-52632D554C58}" type="presParOf" srcId="{A0017C47-180C-4DFE-8ECE-3102CCD6745A}" destId="{1E298376-D30C-4E5D-98C9-3D662FB5C291}" srcOrd="11" destOrd="0" presId="urn:microsoft.com/office/officeart/2008/layout/LinedList"/>
    <dgm:cxn modelId="{83F76994-32AB-4F4E-B3EA-653B7D470B6D}" type="presParOf" srcId="{1E298376-D30C-4E5D-98C9-3D662FB5C291}" destId="{240BAED7-6183-490A-8E9D-8B108CB67553}" srcOrd="0" destOrd="0" presId="urn:microsoft.com/office/officeart/2008/layout/LinedList"/>
    <dgm:cxn modelId="{20A882D9-C403-4E0C-91D1-2819A544D22C}" type="presParOf" srcId="{1E298376-D30C-4E5D-98C9-3D662FB5C291}" destId="{79AA1E69-D11F-4626-8168-BEB1568D39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8F37-2AD6-48E0-AFA4-0EA53843117F}">
      <dsp:nvSpPr>
        <dsp:cNvPr id="0" name=""/>
        <dsp:cNvSpPr/>
      </dsp:nvSpPr>
      <dsp:spPr>
        <a:xfrm>
          <a:off x="0" y="0"/>
          <a:ext cx="4919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BC6EC-D17D-423F-A61A-3B894D43CE32}">
      <dsp:nvSpPr>
        <dsp:cNvPr id="0" name=""/>
        <dsp:cNvSpPr/>
      </dsp:nvSpPr>
      <dsp:spPr>
        <a:xfrm>
          <a:off x="0" y="0"/>
          <a:ext cx="4919663" cy="23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Renunțarea la sistemul de președinție rotativă în favoarea unui post de </a:t>
          </a:r>
          <a:r>
            <a:rPr lang="ro-RO" sz="2400" b="1" kern="1200" dirty="0">
              <a:solidFill>
                <a:schemeClr val="tx2"/>
              </a:solidFill>
              <a:latin typeface="Georgia Pro" panose="02040502050405020303" pitchFamily="18" charset="0"/>
            </a:rPr>
            <a:t>Președinte al Consiliului European. </a:t>
          </a:r>
          <a:endParaRPr lang="en-US" sz="2400" kern="1200" dirty="0">
            <a:solidFill>
              <a:schemeClr val="tx2"/>
            </a:solidFill>
            <a:latin typeface="Georgia Pro" panose="02040502050405020303" pitchFamily="18" charset="0"/>
          </a:endParaRPr>
        </a:p>
      </dsp:txBody>
      <dsp:txXfrm>
        <a:off x="0" y="0"/>
        <a:ext cx="4919663" cy="2395537"/>
      </dsp:txXfrm>
    </dsp:sp>
    <dsp:sp modelId="{E9AC518E-1693-4BEB-8D3B-F55460C4BF15}">
      <dsp:nvSpPr>
        <dsp:cNvPr id="0" name=""/>
        <dsp:cNvSpPr/>
      </dsp:nvSpPr>
      <dsp:spPr>
        <a:xfrm>
          <a:off x="0" y="1894271"/>
          <a:ext cx="4919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26E1C-A857-4320-A1BC-64AE16F7BD86}">
      <dsp:nvSpPr>
        <dsp:cNvPr id="0" name=""/>
        <dsp:cNvSpPr/>
      </dsp:nvSpPr>
      <dsp:spPr>
        <a:xfrm>
          <a:off x="0" y="1855727"/>
          <a:ext cx="4919663" cy="239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Acesta este ales de însuși Consiliul European, i se oferă un mandat de doi ani și jumătate și va avea rolul de a asigura pregătirea și continuitatea lucrărilor Consiliului European și de a găsi soluții care să conducă la obținerea unui consens. </a:t>
          </a:r>
          <a:endParaRPr lang="en-US" sz="2400" kern="1200" dirty="0">
            <a:solidFill>
              <a:schemeClr val="tx2"/>
            </a:solidFill>
            <a:latin typeface="Georgia Pro" panose="02040502050405020303" pitchFamily="18" charset="0"/>
          </a:endParaRPr>
        </a:p>
      </dsp:txBody>
      <dsp:txXfrm>
        <a:off x="0" y="1855727"/>
        <a:ext cx="4919663" cy="239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72D52-7817-4F8B-AA0C-84F4C1DD7A0E}">
      <dsp:nvSpPr>
        <dsp:cNvPr id="0" name=""/>
        <dsp:cNvSpPr/>
      </dsp:nvSpPr>
      <dsp:spPr>
        <a:xfrm>
          <a:off x="0" y="2134"/>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B7951-B3B2-4E6A-A042-0CA2E0B47622}">
      <dsp:nvSpPr>
        <dsp:cNvPr id="0" name=""/>
        <dsp:cNvSpPr/>
      </dsp:nvSpPr>
      <dsp:spPr>
        <a:xfrm>
          <a:off x="0" y="2134"/>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I: Dispoziții comune; </a:t>
          </a:r>
          <a:endParaRPr lang="en-US" sz="2400" kern="1200" dirty="0">
            <a:solidFill>
              <a:schemeClr val="tx2"/>
            </a:solidFill>
            <a:latin typeface="Georgia Pro" panose="02040502050405020303" pitchFamily="18" charset="0"/>
          </a:endParaRPr>
        </a:p>
      </dsp:txBody>
      <dsp:txXfrm>
        <a:off x="0" y="2134"/>
        <a:ext cx="9608609" cy="727792"/>
      </dsp:txXfrm>
    </dsp:sp>
    <dsp:sp modelId="{CB4756D8-98CA-4A2B-8AA8-9514B13431EB}">
      <dsp:nvSpPr>
        <dsp:cNvPr id="0" name=""/>
        <dsp:cNvSpPr/>
      </dsp:nvSpPr>
      <dsp:spPr>
        <a:xfrm>
          <a:off x="0" y="729927"/>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7743E-433D-49F0-A66B-B466E704FE8D}">
      <dsp:nvSpPr>
        <dsp:cNvPr id="0" name=""/>
        <dsp:cNvSpPr/>
      </dsp:nvSpPr>
      <dsp:spPr>
        <a:xfrm>
          <a:off x="0" y="729927"/>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II: Dispoziții privind principiile democratice; </a:t>
          </a:r>
          <a:endParaRPr lang="en-US" sz="2400" kern="1200" dirty="0">
            <a:solidFill>
              <a:schemeClr val="tx2"/>
            </a:solidFill>
            <a:latin typeface="Georgia Pro" panose="02040502050405020303" pitchFamily="18" charset="0"/>
          </a:endParaRPr>
        </a:p>
      </dsp:txBody>
      <dsp:txXfrm>
        <a:off x="0" y="729927"/>
        <a:ext cx="9608609" cy="727792"/>
      </dsp:txXfrm>
    </dsp:sp>
    <dsp:sp modelId="{EFE58B5F-9C20-498C-A323-5E05576E5E5B}">
      <dsp:nvSpPr>
        <dsp:cNvPr id="0" name=""/>
        <dsp:cNvSpPr/>
      </dsp:nvSpPr>
      <dsp:spPr>
        <a:xfrm>
          <a:off x="0" y="1457719"/>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73506-FFC1-4421-BC4E-0094BA99D89A}">
      <dsp:nvSpPr>
        <dsp:cNvPr id="0" name=""/>
        <dsp:cNvSpPr/>
      </dsp:nvSpPr>
      <dsp:spPr>
        <a:xfrm>
          <a:off x="0" y="1457719"/>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III: Dispoziții privind instituțiile; </a:t>
          </a:r>
          <a:endParaRPr lang="en-US" sz="2400" kern="1200" dirty="0">
            <a:solidFill>
              <a:schemeClr val="tx2"/>
            </a:solidFill>
            <a:latin typeface="Georgia Pro" panose="02040502050405020303" pitchFamily="18" charset="0"/>
          </a:endParaRPr>
        </a:p>
      </dsp:txBody>
      <dsp:txXfrm>
        <a:off x="0" y="1457719"/>
        <a:ext cx="9608609" cy="727792"/>
      </dsp:txXfrm>
    </dsp:sp>
    <dsp:sp modelId="{76D260D3-01AD-4B86-BD97-EE54B024A165}">
      <dsp:nvSpPr>
        <dsp:cNvPr id="0" name=""/>
        <dsp:cNvSpPr/>
      </dsp:nvSpPr>
      <dsp:spPr>
        <a:xfrm>
          <a:off x="0" y="2185512"/>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AF1A3-502A-490A-84CE-28B215AEDE44}">
      <dsp:nvSpPr>
        <dsp:cNvPr id="0" name=""/>
        <dsp:cNvSpPr/>
      </dsp:nvSpPr>
      <dsp:spPr>
        <a:xfrm>
          <a:off x="0" y="2185512"/>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IV: Dispoziții privind formele de cooperare consolidată;</a:t>
          </a:r>
          <a:endParaRPr lang="en-US" sz="2400" kern="1200" dirty="0">
            <a:solidFill>
              <a:schemeClr val="tx2"/>
            </a:solidFill>
            <a:latin typeface="Georgia Pro" panose="02040502050405020303" pitchFamily="18" charset="0"/>
          </a:endParaRPr>
        </a:p>
      </dsp:txBody>
      <dsp:txXfrm>
        <a:off x="0" y="2185512"/>
        <a:ext cx="9608609" cy="727792"/>
      </dsp:txXfrm>
    </dsp:sp>
    <dsp:sp modelId="{03E48B60-6408-4AAC-B3BA-46FEADB3A925}">
      <dsp:nvSpPr>
        <dsp:cNvPr id="0" name=""/>
        <dsp:cNvSpPr/>
      </dsp:nvSpPr>
      <dsp:spPr>
        <a:xfrm>
          <a:off x="0" y="2913305"/>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40B61-8860-467E-884D-702FFBED22D6}">
      <dsp:nvSpPr>
        <dsp:cNvPr id="0" name=""/>
        <dsp:cNvSpPr/>
      </dsp:nvSpPr>
      <dsp:spPr>
        <a:xfrm>
          <a:off x="0" y="2913305"/>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V: Dispozițiile generale privind acțiunea externă a Uniunii și dispozițiile specifice privind politica externă și de securitate comună; </a:t>
          </a:r>
          <a:endParaRPr lang="en-US" sz="2400" kern="1200" dirty="0">
            <a:solidFill>
              <a:schemeClr val="tx2"/>
            </a:solidFill>
            <a:latin typeface="Georgia Pro" panose="02040502050405020303" pitchFamily="18" charset="0"/>
          </a:endParaRPr>
        </a:p>
      </dsp:txBody>
      <dsp:txXfrm>
        <a:off x="0" y="2913305"/>
        <a:ext cx="9608609" cy="727792"/>
      </dsp:txXfrm>
    </dsp:sp>
    <dsp:sp modelId="{4A002FDD-12B9-4474-8551-86F52B3D36D9}">
      <dsp:nvSpPr>
        <dsp:cNvPr id="0" name=""/>
        <dsp:cNvSpPr/>
      </dsp:nvSpPr>
      <dsp:spPr>
        <a:xfrm>
          <a:off x="0" y="3641097"/>
          <a:ext cx="960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A6884-F262-48E0-AC37-80E0E5FC6F80}">
      <dsp:nvSpPr>
        <dsp:cNvPr id="0" name=""/>
        <dsp:cNvSpPr/>
      </dsp:nvSpPr>
      <dsp:spPr>
        <a:xfrm>
          <a:off x="0" y="3641097"/>
          <a:ext cx="9608609" cy="727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latin typeface="Georgia Pro" panose="02040502050405020303" pitchFamily="18" charset="0"/>
            </a:rPr>
            <a:t>Titlul VI: Dispoziții finale. </a:t>
          </a:r>
          <a:endParaRPr lang="en-US" sz="2400" kern="1200" dirty="0">
            <a:solidFill>
              <a:schemeClr val="tx2"/>
            </a:solidFill>
            <a:latin typeface="Georgia Pro" panose="02040502050405020303" pitchFamily="18" charset="0"/>
          </a:endParaRPr>
        </a:p>
      </dsp:txBody>
      <dsp:txXfrm>
        <a:off x="0" y="3641097"/>
        <a:ext cx="9608609" cy="72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C45-25F2-43DC-B03C-D979D100DC73}">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BB236-9806-40FD-9AD1-7E16DB2A2EFE}">
      <dsp:nvSpPr>
        <dsp:cNvPr id="0" name=""/>
        <dsp:cNvSpPr/>
      </dsp:nvSpPr>
      <dsp:spPr>
        <a:xfrm>
          <a:off x="0" y="2125"/>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I: Principiile (art.1-17);</a:t>
          </a:r>
          <a:endParaRPr lang="en-US" sz="2400" kern="1200" dirty="0">
            <a:solidFill>
              <a:schemeClr val="tx2"/>
            </a:solidFill>
          </a:endParaRPr>
        </a:p>
      </dsp:txBody>
      <dsp:txXfrm>
        <a:off x="0" y="2125"/>
        <a:ext cx="10515600" cy="724715"/>
      </dsp:txXfrm>
    </dsp:sp>
    <dsp:sp modelId="{A512AED8-E12A-4219-ABBF-B04E2E1ADEA6}">
      <dsp:nvSpPr>
        <dsp:cNvPr id="0" name=""/>
        <dsp:cNvSpPr/>
      </dsp:nvSpPr>
      <dsp:spPr>
        <a:xfrm>
          <a:off x="0" y="726840"/>
          <a:ext cx="10515600"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7EC2A-8D09-4D4B-9E50-F9969C3F73F1}">
      <dsp:nvSpPr>
        <dsp:cNvPr id="0" name=""/>
        <dsp:cNvSpPr/>
      </dsp:nvSpPr>
      <dsp:spPr>
        <a:xfrm>
          <a:off x="0" y="726840"/>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doua: Nediscriminarea și cetățenia UE (art.18-25);</a:t>
          </a:r>
          <a:r>
            <a:rPr lang="ro-RO" sz="2400" kern="1200" dirty="0">
              <a:solidFill>
                <a:schemeClr val="tx2"/>
              </a:solidFill>
            </a:rPr>
            <a:t> </a:t>
          </a:r>
          <a:endParaRPr lang="en-US" sz="2400" kern="1200" dirty="0">
            <a:solidFill>
              <a:schemeClr val="tx2"/>
            </a:solidFill>
          </a:endParaRPr>
        </a:p>
      </dsp:txBody>
      <dsp:txXfrm>
        <a:off x="0" y="726840"/>
        <a:ext cx="10515600" cy="724715"/>
      </dsp:txXfrm>
    </dsp:sp>
    <dsp:sp modelId="{0011EDC9-98FC-4919-B972-6251BEB7ADBF}">
      <dsp:nvSpPr>
        <dsp:cNvPr id="0" name=""/>
        <dsp:cNvSpPr/>
      </dsp:nvSpPr>
      <dsp:spPr>
        <a:xfrm>
          <a:off x="0" y="1451556"/>
          <a:ext cx="10515600"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66898-562B-479A-AD7D-56F59F987A18}">
      <dsp:nvSpPr>
        <dsp:cNvPr id="0" name=""/>
        <dsp:cNvSpPr/>
      </dsp:nvSpPr>
      <dsp:spPr>
        <a:xfrm>
          <a:off x="0" y="1451556"/>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treia: Politicile și acțiunile interne ale Uniunii (art.26-197);</a:t>
          </a:r>
          <a:r>
            <a:rPr lang="ro-RO" sz="2400" kern="1200" dirty="0">
              <a:solidFill>
                <a:schemeClr val="tx2"/>
              </a:solidFill>
            </a:rPr>
            <a:t> </a:t>
          </a:r>
          <a:endParaRPr lang="en-US" sz="2400" kern="1200" dirty="0">
            <a:solidFill>
              <a:schemeClr val="tx2"/>
            </a:solidFill>
          </a:endParaRPr>
        </a:p>
      </dsp:txBody>
      <dsp:txXfrm>
        <a:off x="0" y="1451556"/>
        <a:ext cx="10515600" cy="724715"/>
      </dsp:txXfrm>
    </dsp:sp>
    <dsp:sp modelId="{E32F8B69-76F4-4FAA-A7B8-786807C566DF}">
      <dsp:nvSpPr>
        <dsp:cNvPr id="0" name=""/>
        <dsp:cNvSpPr/>
      </dsp:nvSpPr>
      <dsp:spPr>
        <a:xfrm>
          <a:off x="0" y="2176271"/>
          <a:ext cx="10515600"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0C916-3C80-4270-A7D6-A66101E3DF2E}">
      <dsp:nvSpPr>
        <dsp:cNvPr id="0" name=""/>
        <dsp:cNvSpPr/>
      </dsp:nvSpPr>
      <dsp:spPr>
        <a:xfrm>
          <a:off x="0" y="2176271"/>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rPr>
            <a:t> </a:t>
          </a: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patra: Asocierea țărilor și</a:t>
          </a:r>
          <a:r>
            <a:rPr lang="ro-RO" sz="18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a:t>
          </a: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teritoriilor</a:t>
          </a:r>
          <a:r>
            <a:rPr lang="ro-RO" sz="18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a:t>
          </a: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de peste mări (art.198-204); </a:t>
          </a:r>
          <a:endParaRPr lang="en-US" sz="2400" kern="1200" dirty="0">
            <a:solidFill>
              <a:schemeClr val="tx2"/>
            </a:solidFill>
          </a:endParaRPr>
        </a:p>
      </dsp:txBody>
      <dsp:txXfrm>
        <a:off x="0" y="2176271"/>
        <a:ext cx="10515600" cy="724715"/>
      </dsp:txXfrm>
    </dsp:sp>
    <dsp:sp modelId="{52ACA73B-B2CA-4C92-AB6B-81FDD94EAB1F}">
      <dsp:nvSpPr>
        <dsp:cNvPr id="0" name=""/>
        <dsp:cNvSpPr/>
      </dsp:nvSpPr>
      <dsp:spPr>
        <a:xfrm>
          <a:off x="0" y="2900987"/>
          <a:ext cx="10515600"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D9BEF-DAE5-44AC-8E47-86E43108EFD8}">
      <dsp:nvSpPr>
        <dsp:cNvPr id="0" name=""/>
        <dsp:cNvSpPr/>
      </dsp:nvSpPr>
      <dsp:spPr>
        <a:xfrm>
          <a:off x="0" y="2900987"/>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cincea: Acțiunea externă a Uniunii (art. 205-222); </a:t>
          </a:r>
          <a:endParaRPr lang="en-US" sz="2400" kern="1200">
            <a:solidFill>
              <a:schemeClr val="tx2"/>
            </a:solidFill>
          </a:endParaRPr>
        </a:p>
      </dsp:txBody>
      <dsp:txXfrm>
        <a:off x="0" y="2900987"/>
        <a:ext cx="10515600" cy="724715"/>
      </dsp:txXfrm>
    </dsp:sp>
    <dsp:sp modelId="{6BAB1BDA-3813-4F18-9373-5667D24F6875}">
      <dsp:nvSpPr>
        <dsp:cNvPr id="0" name=""/>
        <dsp:cNvSpPr/>
      </dsp:nvSpPr>
      <dsp:spPr>
        <a:xfrm>
          <a:off x="0" y="3625703"/>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BAED7-6183-490A-8E9D-8B108CB67553}">
      <dsp:nvSpPr>
        <dsp:cNvPr id="0" name=""/>
        <dsp:cNvSpPr/>
      </dsp:nvSpPr>
      <dsp:spPr>
        <a:xfrm>
          <a:off x="0" y="3625703"/>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șasea: Dispoziții instituționale și financiare (art. 223-334);</a:t>
          </a:r>
        </a:p>
        <a:p>
          <a:pPr marL="0" lvl="0" indent="0" algn="l" defTabSz="1066800">
            <a:lnSpc>
              <a:spcPct val="90000"/>
            </a:lnSpc>
            <a:spcBef>
              <a:spcPct val="0"/>
            </a:spcBef>
            <a:spcAft>
              <a:spcPct val="35000"/>
            </a:spcAft>
            <a:buNone/>
          </a:pPr>
          <a:r>
            <a:rPr lang="ro-RO" sz="2400" kern="1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Partea a șaptea: Dispoziții generale și finale (art. 355-358).  </a:t>
          </a:r>
        </a:p>
        <a:p>
          <a:pPr marL="0" lvl="0" indent="0" algn="l" defTabSz="1066800">
            <a:lnSpc>
              <a:spcPct val="90000"/>
            </a:lnSpc>
            <a:spcBef>
              <a:spcPct val="0"/>
            </a:spcBef>
            <a:spcAft>
              <a:spcPct val="35000"/>
            </a:spcAft>
            <a:buNone/>
          </a:pPr>
          <a:r>
            <a:rPr lang="ro-RO" sz="2400" kern="1200" dirty="0">
              <a:solidFill>
                <a:schemeClr val="tx2"/>
              </a:solidFill>
            </a:rPr>
            <a:t> </a:t>
          </a:r>
          <a:endParaRPr lang="en-US" sz="2400" kern="1200" dirty="0">
            <a:solidFill>
              <a:schemeClr val="tx2"/>
            </a:solidFill>
          </a:endParaRPr>
        </a:p>
      </dsp:txBody>
      <dsp:txXfrm>
        <a:off x="0" y="3625703"/>
        <a:ext cx="10515600" cy="7247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5/20/2024</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5/20/2024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5/20/2024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5/20/2024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5/20/2024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5/20/2024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5/20/2024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5/20/2024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5/20/2024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5/20/2024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5/20/2024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5/20/2024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5/20/2024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2" name="Freeform: Shape 11">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2">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4">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5">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stituent conținut 2">
            <a:extLst>
              <a:ext uri="{FF2B5EF4-FFF2-40B4-BE49-F238E27FC236}">
                <a16:creationId xmlns:a16="http://schemas.microsoft.com/office/drawing/2014/main" id="{89B4345C-70A8-38D9-A63E-D08A7833E33E}"/>
              </a:ext>
            </a:extLst>
          </p:cNvPr>
          <p:cNvSpPr>
            <a:spLocks noGrp="1"/>
          </p:cNvSpPr>
          <p:nvPr>
            <p:ph idx="1"/>
          </p:nvPr>
        </p:nvSpPr>
        <p:spPr>
          <a:xfrm>
            <a:off x="2438400" y="640080"/>
            <a:ext cx="7543800" cy="5981700"/>
          </a:xfrm>
        </p:spPr>
        <p:txBody>
          <a:bodyPr anchor="t">
            <a:normAutofit/>
          </a:bodyPr>
          <a:lstStyle/>
          <a:p>
            <a:endParaRPr lang="ro-RO" sz="1400" dirty="0">
              <a:solidFill>
                <a:schemeClr val="tx2"/>
              </a:solidFill>
            </a:endParaRPr>
          </a:p>
          <a:p>
            <a:endParaRPr lang="ro-RO" sz="1400" dirty="0">
              <a:solidFill>
                <a:schemeClr val="tx2"/>
              </a:solidFill>
            </a:endParaRPr>
          </a:p>
        </p:txBody>
      </p:sp>
      <p:sp>
        <p:nvSpPr>
          <p:cNvPr id="4" name="Substituent număr diapozitiv 3">
            <a:extLst>
              <a:ext uri="{FF2B5EF4-FFF2-40B4-BE49-F238E27FC236}">
                <a16:creationId xmlns:a16="http://schemas.microsoft.com/office/drawing/2014/main" id="{53561D26-9EB2-350E-900C-B6654AEE4C2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a:t>
            </a:fld>
            <a:endParaRPr lang="en-US"/>
          </a:p>
        </p:txBody>
      </p:sp>
      <p:sp>
        <p:nvSpPr>
          <p:cNvPr id="5" name="CasetăText 4">
            <a:extLst>
              <a:ext uri="{FF2B5EF4-FFF2-40B4-BE49-F238E27FC236}">
                <a16:creationId xmlns:a16="http://schemas.microsoft.com/office/drawing/2014/main" id="{FCE6DEE0-218D-04A2-0735-0991CCC80115}"/>
              </a:ext>
            </a:extLst>
          </p:cNvPr>
          <p:cNvSpPr txBox="1"/>
          <p:nvPr/>
        </p:nvSpPr>
        <p:spPr>
          <a:xfrm>
            <a:off x="1907115" y="1098489"/>
            <a:ext cx="8075085" cy="32932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Georgia Pro" panose="02040502050405020303" pitchFamily="18" charset="0"/>
                <a:ea typeface="+mn-ea"/>
                <a:cs typeface="+mn-cs"/>
              </a:rPr>
              <a:t>ROLUL TRATATULUI DE LA LISABONA ÎN CONSTRUCȚIA EUROPEANĂ </a:t>
            </a:r>
          </a:p>
        </p:txBody>
      </p:sp>
      <p:sp>
        <p:nvSpPr>
          <p:cNvPr id="6" name="Subtitle 2">
            <a:extLst>
              <a:ext uri="{FF2B5EF4-FFF2-40B4-BE49-F238E27FC236}">
                <a16:creationId xmlns:a16="http://schemas.microsoft.com/office/drawing/2014/main" id="{276136D6-7A79-2B2A-92F4-A9A060E2BB10}"/>
              </a:ext>
            </a:extLst>
          </p:cNvPr>
          <p:cNvSpPr txBox="1">
            <a:spLocks/>
          </p:cNvSpPr>
          <p:nvPr/>
        </p:nvSpPr>
        <p:spPr>
          <a:xfrm>
            <a:off x="1631570" y="5055900"/>
            <a:ext cx="9469211" cy="8656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2"/>
                </a:solidFill>
                <a:latin typeface="Georgia Pro" panose="02040502050405020303" pitchFamily="18" charset="0"/>
              </a:rPr>
              <a:t>Author/s: Jessica-Adriana Banea </a:t>
            </a:r>
          </a:p>
          <a:p>
            <a:pPr marL="0" indent="0" algn="ctr">
              <a:buNone/>
            </a:pPr>
            <a:r>
              <a:rPr lang="en-US" sz="2200" dirty="0">
                <a:solidFill>
                  <a:schemeClr val="tx2"/>
                </a:solidFill>
                <a:latin typeface="Georgia Pro" panose="02040502050405020303" pitchFamily="18" charset="0"/>
              </a:rPr>
              <a:t>Affiliation: </a:t>
            </a:r>
            <a:r>
              <a:rPr lang="en-US" sz="2200" dirty="0" err="1">
                <a:solidFill>
                  <a:schemeClr val="tx2"/>
                </a:solidFill>
                <a:latin typeface="Georgia Pro" panose="02040502050405020303" pitchFamily="18" charset="0"/>
              </a:rPr>
              <a:t>Universitatea</a:t>
            </a:r>
            <a:r>
              <a:rPr lang="en-US" sz="2200" dirty="0">
                <a:solidFill>
                  <a:schemeClr val="tx2"/>
                </a:solidFill>
                <a:latin typeface="Georgia Pro" panose="02040502050405020303" pitchFamily="18" charset="0"/>
              </a:rPr>
              <a:t> Lucian Blaga Sibiu – </a:t>
            </a:r>
            <a:r>
              <a:rPr lang="en-US" sz="2200" dirty="0" err="1">
                <a:solidFill>
                  <a:schemeClr val="tx2"/>
                </a:solidFill>
                <a:latin typeface="Georgia Pro" panose="02040502050405020303" pitchFamily="18" charset="0"/>
              </a:rPr>
              <a:t>Facultatea</a:t>
            </a:r>
            <a:r>
              <a:rPr lang="en-US" sz="2200" dirty="0">
                <a:solidFill>
                  <a:schemeClr val="tx2"/>
                </a:solidFill>
                <a:latin typeface="Georgia Pro" panose="02040502050405020303" pitchFamily="18" charset="0"/>
              </a:rPr>
              <a:t> de </a:t>
            </a:r>
            <a:r>
              <a:rPr lang="en-US" sz="2200" dirty="0" err="1">
                <a:solidFill>
                  <a:schemeClr val="tx2"/>
                </a:solidFill>
                <a:latin typeface="Georgia Pro" panose="02040502050405020303" pitchFamily="18" charset="0"/>
              </a:rPr>
              <a:t>Drept</a:t>
            </a:r>
            <a:r>
              <a:rPr lang="en-US" sz="2200" dirty="0">
                <a:solidFill>
                  <a:schemeClr val="tx2"/>
                </a:solidFill>
                <a:latin typeface="Georgia Pro" panose="02040502050405020303" pitchFamily="18" charset="0"/>
              </a:rPr>
              <a:t> </a:t>
            </a:r>
          </a:p>
        </p:txBody>
      </p:sp>
    </p:spTree>
    <p:extLst>
      <p:ext uri="{BB962C8B-B14F-4D97-AF65-F5344CB8AC3E}">
        <p14:creationId xmlns:p14="http://schemas.microsoft.com/office/powerpoint/2010/main" val="1497011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4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6" name="Imagine 5">
            <a:extLst>
              <a:ext uri="{FF2B5EF4-FFF2-40B4-BE49-F238E27FC236}">
                <a16:creationId xmlns:a16="http://schemas.microsoft.com/office/drawing/2014/main" id="{2AC18EEE-EA52-F7FA-A620-A965CDFF781D}"/>
              </a:ext>
            </a:extLst>
          </p:cNvPr>
          <p:cNvPicPr>
            <a:picLocks noChangeAspect="1"/>
          </p:cNvPicPr>
          <p:nvPr/>
        </p:nvPicPr>
        <p:blipFill>
          <a:blip r:embed="rId2"/>
          <a:stretch>
            <a:fillRect/>
          </a:stretch>
        </p:blipFill>
        <p:spPr>
          <a:xfrm>
            <a:off x="387992" y="1090486"/>
            <a:ext cx="5175953" cy="4090771"/>
          </a:xfrm>
          <a:prstGeom prst="rect">
            <a:avLst/>
          </a:prstGeom>
        </p:spPr>
      </p:pic>
      <p:grpSp>
        <p:nvGrpSpPr>
          <p:cNvPr id="26" name="Group 25">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7" name="Freeform: Shape 26">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stituent număr diapozitiv 3">
            <a:extLst>
              <a:ext uri="{FF2B5EF4-FFF2-40B4-BE49-F238E27FC236}">
                <a16:creationId xmlns:a16="http://schemas.microsoft.com/office/drawing/2014/main" id="{ADDA9109-3918-D427-4E7D-6C256BF3965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10</a:t>
            </a:fld>
            <a:endParaRPr lang="en-US"/>
          </a:p>
        </p:txBody>
      </p:sp>
      <p:graphicFrame>
        <p:nvGraphicFramePr>
          <p:cNvPr id="5" name="Substituent text 3">
            <a:extLst>
              <a:ext uri="{FF2B5EF4-FFF2-40B4-BE49-F238E27FC236}">
                <a16:creationId xmlns:a16="http://schemas.microsoft.com/office/drawing/2014/main" id="{893DADB0-82D4-3E05-5B7D-0B83F0A24705}"/>
              </a:ext>
            </a:extLst>
          </p:cNvPr>
          <p:cNvGraphicFramePr>
            <a:graphicFrameLocks noGrp="1"/>
          </p:cNvGraphicFramePr>
          <p:nvPr>
            <p:ph idx="1"/>
            <p:extLst>
              <p:ext uri="{D42A27DB-BD31-4B8C-83A1-F6EECF244321}">
                <p14:modId xmlns:p14="http://schemas.microsoft.com/office/powerpoint/2010/main" val="3580560097"/>
              </p:ext>
            </p:extLst>
          </p:nvPr>
        </p:nvGraphicFramePr>
        <p:xfrm>
          <a:off x="6632575" y="1033463"/>
          <a:ext cx="4919663"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tăText 6">
            <a:extLst>
              <a:ext uri="{FF2B5EF4-FFF2-40B4-BE49-F238E27FC236}">
                <a16:creationId xmlns:a16="http://schemas.microsoft.com/office/drawing/2014/main" id="{C2048DE2-ADC8-B54B-6FA4-F5CDDB9583B1}"/>
              </a:ext>
            </a:extLst>
          </p:cNvPr>
          <p:cNvSpPr txBox="1"/>
          <p:nvPr/>
        </p:nvSpPr>
        <p:spPr>
          <a:xfrm>
            <a:off x="976434" y="5501372"/>
            <a:ext cx="4216400" cy="646331"/>
          </a:xfrm>
          <a:prstGeom prst="rect">
            <a:avLst/>
          </a:prstGeom>
          <a:noFill/>
        </p:spPr>
        <p:txBody>
          <a:bodyPr wrap="square" rtlCol="0">
            <a:spAutoFit/>
          </a:bodyPr>
          <a:lstStyle/>
          <a:p>
            <a:pPr algn="ctr"/>
            <a:r>
              <a:rPr lang="ro-RO" dirty="0">
                <a:latin typeface="Georgia Pro" panose="02040502050405020303" pitchFamily="18" charset="0"/>
              </a:rPr>
              <a:t>Charles Michael – al doilea mandat</a:t>
            </a:r>
          </a:p>
          <a:p>
            <a:pPr algn="ctr"/>
            <a:r>
              <a:rPr lang="ro-RO" dirty="0">
                <a:latin typeface="Georgia Pro" panose="02040502050405020303" pitchFamily="18" charset="0"/>
              </a:rPr>
              <a:t> </a:t>
            </a:r>
            <a:r>
              <a:rPr lang="it-IT" b="0" i="0" dirty="0">
                <a:effectLst/>
                <a:latin typeface="Georgia Pro" panose="02040502050405020303" pitchFamily="18" charset="0"/>
              </a:rPr>
              <a:t>1 iunie 2022 la 30 noiembrie 2024.</a:t>
            </a:r>
            <a:endParaRPr lang="ro-RO" dirty="0">
              <a:latin typeface="Georgia Pro" panose="02040502050405020303" pitchFamily="18" charset="0"/>
            </a:endParaRPr>
          </a:p>
        </p:txBody>
      </p:sp>
    </p:spTree>
    <p:extLst>
      <p:ext uri="{BB962C8B-B14F-4D97-AF65-F5344CB8AC3E}">
        <p14:creationId xmlns:p14="http://schemas.microsoft.com/office/powerpoint/2010/main" val="471179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ubstituent imagine 11">
            <a:extLst>
              <a:ext uri="{FF2B5EF4-FFF2-40B4-BE49-F238E27FC236}">
                <a16:creationId xmlns:a16="http://schemas.microsoft.com/office/drawing/2014/main" id="{0B50AC5B-A3E9-EFA6-229E-3BB429A00CCF}"/>
              </a:ext>
            </a:extLst>
          </p:cNvPr>
          <p:cNvPicPr>
            <a:picLocks noGrp="1" noChangeAspect="1"/>
          </p:cNvPicPr>
          <p:nvPr>
            <p:ph type="pic" idx="1"/>
          </p:nvPr>
        </p:nvPicPr>
        <p:blipFill rotWithShape="1">
          <a:blip r:embed="rId2"/>
          <a:srcRect b="15730"/>
          <a:stretch/>
        </p:blipFill>
        <p:spPr>
          <a:xfrm>
            <a:off x="20" y="-22"/>
            <a:ext cx="12191977" cy="6858022"/>
          </a:xfrm>
          <a:prstGeom prst="rect">
            <a:avLst/>
          </a:prstGeom>
        </p:spPr>
      </p:pic>
      <p:sp>
        <p:nvSpPr>
          <p:cNvPr id="26"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6E5B5D73-8C16-EFBC-83D5-AC57F4C276C0}"/>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err="1">
                <a:solidFill>
                  <a:srgbClr val="FFFFFF"/>
                </a:solidFill>
                <a:effectLst>
                  <a:outerShdw blurRad="38100" dist="38100" dir="2700000" algn="tl">
                    <a:srgbClr val="000000">
                      <a:alpha val="43137"/>
                    </a:srgbClr>
                  </a:outerShdw>
                </a:effectLst>
              </a:rPr>
              <a:t>Modificări</a:t>
            </a:r>
            <a:r>
              <a:rPr lang="en-US" sz="5200" dirty="0">
                <a:solidFill>
                  <a:srgbClr val="FFFFFF"/>
                </a:solidFill>
                <a:effectLst>
                  <a:outerShdw blurRad="38100" dist="38100" dir="2700000" algn="tl">
                    <a:srgbClr val="000000">
                      <a:alpha val="43137"/>
                    </a:srgbClr>
                  </a:outerShdw>
                </a:effectLst>
              </a:rPr>
              <a:t> </a:t>
            </a:r>
            <a:r>
              <a:rPr lang="en-US" sz="5200" dirty="0" err="1">
                <a:solidFill>
                  <a:srgbClr val="FFFFFF"/>
                </a:solidFill>
                <a:effectLst>
                  <a:outerShdw blurRad="38100" dist="38100" dir="2700000" algn="tl">
                    <a:srgbClr val="000000">
                      <a:alpha val="43137"/>
                    </a:srgbClr>
                  </a:outerShdw>
                </a:effectLst>
              </a:rPr>
              <a:t>Instituționale</a:t>
            </a:r>
            <a:r>
              <a:rPr lang="en-US" sz="5200" dirty="0">
                <a:solidFill>
                  <a:srgbClr val="FFFFFF"/>
                </a:solidFill>
                <a:effectLst>
                  <a:outerShdw blurRad="38100" dist="38100" dir="2700000" algn="tl">
                    <a:srgbClr val="000000">
                      <a:alpha val="43137"/>
                    </a:srgbClr>
                  </a:outerShdw>
                </a:effectLst>
              </a:rPr>
              <a:t> </a:t>
            </a:r>
          </a:p>
        </p:txBody>
      </p:sp>
      <p:sp>
        <p:nvSpPr>
          <p:cNvPr id="4" name="Substituent text 3">
            <a:extLst>
              <a:ext uri="{FF2B5EF4-FFF2-40B4-BE49-F238E27FC236}">
                <a16:creationId xmlns:a16="http://schemas.microsoft.com/office/drawing/2014/main" id="{163295CB-F8C1-2C9B-635A-59B0BC7112B6}"/>
              </a:ext>
            </a:extLst>
          </p:cNvPr>
          <p:cNvSpPr>
            <a:spLocks noGrp="1"/>
          </p:cNvSpPr>
          <p:nvPr>
            <p:ph type="body" sz="half" idx="2"/>
          </p:nvPr>
        </p:nvSpPr>
        <p:spPr>
          <a:xfrm>
            <a:off x="643466" y="4551037"/>
            <a:ext cx="5449479" cy="1578054"/>
          </a:xfrm>
        </p:spPr>
        <p:txBody>
          <a:bodyPr vert="horz" lIns="91440" tIns="45720" rIns="91440" bIns="45720" rtlCol="0" anchor="b">
            <a:noAutofit/>
          </a:bodyPr>
          <a:lstStyle/>
          <a:p>
            <a:r>
              <a:rPr lang="en-US" sz="6600" i="1" dirty="0">
                <a:solidFill>
                  <a:srgbClr val="FFFFFF"/>
                </a:solidFill>
                <a:effectLst>
                  <a:outerShdw blurRad="38100" dist="38100" dir="2700000" algn="tl">
                    <a:srgbClr val="000000">
                      <a:alpha val="43137"/>
                    </a:srgbClr>
                  </a:outerShdw>
                </a:effectLst>
              </a:rPr>
              <a:t>PARLAMENTUL EUROPEAN </a:t>
            </a:r>
          </a:p>
        </p:txBody>
      </p:sp>
      <p:sp>
        <p:nvSpPr>
          <p:cNvPr id="28" name="Rectangle 2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stituent număr diapozitiv 4">
            <a:extLst>
              <a:ext uri="{FF2B5EF4-FFF2-40B4-BE49-F238E27FC236}">
                <a16:creationId xmlns:a16="http://schemas.microsoft.com/office/drawing/2014/main" id="{C4373132-6A98-99C9-4701-ECDC8ED963E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srgbClr val="FFFFFF"/>
                </a:solidFill>
                <a:latin typeface="Calibri" panose="020F0502020204030204"/>
              </a:rPr>
              <a:t>Page </a:t>
            </a:r>
            <a:fld id="{BBE5057F-7482-41AE-BBDB-C83C2F3461DE}" type="slidenum">
              <a:rPr lang="en-US" sz="1200" b="0">
                <a:solidFill>
                  <a:srgbClr val="FFFFFF"/>
                </a:solidFill>
                <a:latin typeface="Calibri" panose="020F0502020204030204"/>
              </a:rPr>
              <a:pPr algn="r">
                <a:spcAft>
                  <a:spcPts val="600"/>
                </a:spcAft>
                <a:defRPr/>
              </a:pPr>
              <a:t>11</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2879585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3" name="Freeform: Shape 3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stituent conținut 2">
            <a:extLst>
              <a:ext uri="{FF2B5EF4-FFF2-40B4-BE49-F238E27FC236}">
                <a16:creationId xmlns:a16="http://schemas.microsoft.com/office/drawing/2014/main" id="{8261EA19-2C66-9E03-A0A7-2036AC819F5C}"/>
              </a:ext>
            </a:extLst>
          </p:cNvPr>
          <p:cNvSpPr>
            <a:spLocks noGrp="1"/>
          </p:cNvSpPr>
          <p:nvPr>
            <p:ph idx="1"/>
          </p:nvPr>
        </p:nvSpPr>
        <p:spPr>
          <a:xfrm>
            <a:off x="132708" y="233635"/>
            <a:ext cx="11926277" cy="6721475"/>
          </a:xfrm>
        </p:spPr>
        <p:txBody>
          <a:bodyPr>
            <a:normAutofit/>
          </a:bodyPr>
          <a:lstStyle/>
          <a:p>
            <a:pPr marL="0" marR="0" indent="457200" algn="ctr">
              <a:spcBef>
                <a:spcPts val="0"/>
              </a:spcBef>
              <a:spcAft>
                <a:spcPts val="0"/>
              </a:spcAft>
            </a:pP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Parlamentul European a cunoscut o evoluție care i-a oferit treptat rolul de </a:t>
            </a:r>
            <a:r>
              <a:rPr lang="it-IT" sz="2400" b="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co-legislator</a:t>
            </a: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creșterea puterilor sale fiind impusă de legimitatea alegerii membrilor săi prin vot universal direct, începând din 1979. </a:t>
            </a:r>
            <a:endPar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endPar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Potrivit </a:t>
            </a:r>
            <a:r>
              <a:rPr lang="it-IT" sz="2400" b="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art. 14 TUE </a:t>
            </a:r>
            <a:r>
              <a:rPr lang="it-IT" sz="2400" i="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Parlamentul European exercită, împreună cu Consiliul, funcția legislativă și bugetară, iar singur funcții de control politic și consultative, în conformitate cu condițiile prevăzute în tratate. El alege președintele Comisiei la propunerea Consiliului European, ținând seama de rezultatele alegerilor și își alege președintele și biroul dintre membrii săi. Prerogativele Parlamentului sunt întărite și câmpul procedurii de codecizie extins.</a:t>
            </a:r>
            <a:endParaRPr lang="ro-RO" sz="2400" i="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endParaRPr lang="ro-RO" sz="2400" i="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r>
              <a:rPr lang="ro-RO"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C</a:t>
            </a: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onform </a:t>
            </a:r>
            <a:r>
              <a:rPr lang="it-IT" sz="2400" b="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art. 289 TFUE, </a:t>
            </a: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procedura legislativă ordinară constă în adoptarea în comun de către Parlamentul European și Consiliu a unui regulament, a unei decizii, la propunerea Comisiei; o procedură legislativă specială se angajează în cazuri specifice prevăzute în tratate, pentru adoptarea unui regulament, a unei directive sau a unei decizii de către Parlamentul European cu participarea Consiliului, sau de către Consiliu, cu participarea Parlamentului European, la recomandarea Băncii Centrale Europene sau la cererea Curții de Justiție sau a Băncii Europene de Investiție. </a:t>
            </a:r>
            <a:endPar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algn="ctr"/>
            <a:endParaRPr lang="ro-RO" sz="1600" dirty="0">
              <a:solidFill>
                <a:schemeClr val="tx2"/>
              </a:solidFill>
            </a:endParaRPr>
          </a:p>
        </p:txBody>
      </p:sp>
      <p:sp>
        <p:nvSpPr>
          <p:cNvPr id="4" name="Substituent număr diapozitiv 3">
            <a:extLst>
              <a:ext uri="{FF2B5EF4-FFF2-40B4-BE49-F238E27FC236}">
                <a16:creationId xmlns:a16="http://schemas.microsoft.com/office/drawing/2014/main" id="{4C264C3F-E980-AE7D-5C40-2432480CE1A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12</a:t>
            </a:fld>
            <a:endParaRPr lang="en-US"/>
          </a:p>
        </p:txBody>
      </p:sp>
      <p:grpSp>
        <p:nvGrpSpPr>
          <p:cNvPr id="38" name="Group 3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360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Substituent conținut 6" descr="O imagine care conține Lume, Obiect astronomic, spațiu, cerc&#10;&#10;Descriere generată automat">
            <a:extLst>
              <a:ext uri="{FF2B5EF4-FFF2-40B4-BE49-F238E27FC236}">
                <a16:creationId xmlns:a16="http://schemas.microsoft.com/office/drawing/2014/main" id="{BFB524E1-FEE5-842C-723D-0B3A45AD30A2}"/>
              </a:ext>
            </a:extLst>
          </p:cNvPr>
          <p:cNvPicPr>
            <a:picLocks noGrp="1" noChangeAspect="1"/>
          </p:cNvPicPr>
          <p:nvPr>
            <p:ph sz="half" idx="2"/>
          </p:nvPr>
        </p:nvPicPr>
        <p:blipFill rotWithShape="1">
          <a:blip r:embed="rId2"/>
          <a:srcRect l="25958" r="1" b="1"/>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8" name="Freeform: Shape 17">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Substituent conținut 5" descr="O imagine care conține simbol, cerc, siglă, Grafică&#10;&#10;Descriere generată automat">
            <a:extLst>
              <a:ext uri="{FF2B5EF4-FFF2-40B4-BE49-F238E27FC236}">
                <a16:creationId xmlns:a16="http://schemas.microsoft.com/office/drawing/2014/main" id="{EDDCAC6D-BCD0-4D0B-2D70-0D6234F4CDAE}"/>
              </a:ext>
            </a:extLst>
          </p:cNvPr>
          <p:cNvPicPr>
            <a:picLocks noGrp="1" noChangeAspect="1"/>
          </p:cNvPicPr>
          <p:nvPr>
            <p:ph sz="half" idx="1"/>
          </p:nvPr>
        </p:nvPicPr>
        <p:blipFill rotWithShape="1">
          <a:blip r:embed="rId3"/>
          <a:srcRect l="2438" r="10788" b="1"/>
          <a:stretch/>
        </p:blipFill>
        <p:spPr>
          <a:xfrm>
            <a:off x="6816607" y="1685365"/>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5" name="Substituent număr diapozitiv 4">
            <a:extLst>
              <a:ext uri="{FF2B5EF4-FFF2-40B4-BE49-F238E27FC236}">
                <a16:creationId xmlns:a16="http://schemas.microsoft.com/office/drawing/2014/main" id="{25CD02AB-BFF0-E732-5613-B543289ADECD}"/>
              </a:ext>
            </a:extLst>
          </p:cNvPr>
          <p:cNvSpPr>
            <a:spLocks noGrp="1"/>
          </p:cNvSpPr>
          <p:nvPr>
            <p:ph type="sldNum" sz="quarter" idx="12"/>
          </p:nvPr>
        </p:nvSpPr>
        <p:spPr>
          <a:xfrm>
            <a:off x="10853928" y="6356350"/>
            <a:ext cx="1188720" cy="365125"/>
          </a:xfrm>
        </p:spPr>
        <p:txBody>
          <a:bodyPr vert="horz" lIns="91440" tIns="45720" rIns="91440" bIns="45720" rtlCol="0" anchor="ctr">
            <a:normAutofit/>
          </a:bodyPr>
          <a:lstStyle/>
          <a:p>
            <a:pPr>
              <a:spcAft>
                <a:spcPts val="600"/>
              </a:spcAft>
            </a:pPr>
            <a:r>
              <a:rPr lang="en-US" sz="1600" b="0">
                <a:solidFill>
                  <a:srgbClr val="FFFFFF"/>
                </a:solidFill>
              </a:rPr>
              <a:t>Page</a:t>
            </a:r>
            <a:r>
              <a:rPr lang="en-US" sz="1600">
                <a:solidFill>
                  <a:srgbClr val="FFFFFF"/>
                </a:solidFill>
              </a:rPr>
              <a:t> </a:t>
            </a:r>
            <a:fld id="{BBE5057F-7482-41AE-BBDB-C83C2F3461DE}" type="slidenum">
              <a:rPr lang="en-US" sz="1600">
                <a:solidFill>
                  <a:srgbClr val="FFFFFF"/>
                </a:solidFill>
              </a:rPr>
              <a:pPr>
                <a:spcAft>
                  <a:spcPts val="600"/>
                </a:spcAft>
              </a:pPr>
              <a:t>13</a:t>
            </a:fld>
            <a:endParaRPr lang="en-US" sz="1600">
              <a:solidFill>
                <a:srgbClr val="FFFFFF"/>
              </a:solidFill>
            </a:endParaRPr>
          </a:p>
        </p:txBody>
      </p:sp>
      <p:sp>
        <p:nvSpPr>
          <p:cNvPr id="8" name="CasetăText 7">
            <a:extLst>
              <a:ext uri="{FF2B5EF4-FFF2-40B4-BE49-F238E27FC236}">
                <a16:creationId xmlns:a16="http://schemas.microsoft.com/office/drawing/2014/main" id="{F43BC665-5434-8E4A-3838-C2AEDECAE4E5}"/>
              </a:ext>
            </a:extLst>
          </p:cNvPr>
          <p:cNvSpPr txBox="1"/>
          <p:nvPr/>
        </p:nvSpPr>
        <p:spPr>
          <a:xfrm>
            <a:off x="6692900" y="1015221"/>
            <a:ext cx="5238750" cy="400110"/>
          </a:xfrm>
          <a:prstGeom prst="rect">
            <a:avLst/>
          </a:prstGeom>
          <a:noFill/>
          <a:ln>
            <a:solidFill>
              <a:schemeClr val="accent1"/>
            </a:solidFill>
          </a:ln>
        </p:spPr>
        <p:txBody>
          <a:bodyPr wrap="square" rtlCol="0">
            <a:spAutoFit/>
          </a:bodyPr>
          <a:lstStyle/>
          <a:p>
            <a:pPr algn="ctr"/>
            <a:r>
              <a:rPr lang="ro-RO" sz="2000" dirty="0">
                <a:latin typeface="Georgia Pro" panose="02040502050405020303" pitchFamily="18" charset="0"/>
              </a:rPr>
              <a:t>BANCA CENTRALĂ EUROPEANĂ </a:t>
            </a:r>
          </a:p>
        </p:txBody>
      </p:sp>
      <p:sp>
        <p:nvSpPr>
          <p:cNvPr id="10" name="CasetăText 9">
            <a:extLst>
              <a:ext uri="{FF2B5EF4-FFF2-40B4-BE49-F238E27FC236}">
                <a16:creationId xmlns:a16="http://schemas.microsoft.com/office/drawing/2014/main" id="{048E47F5-D602-5644-43FD-117DE62ACA58}"/>
              </a:ext>
            </a:extLst>
          </p:cNvPr>
          <p:cNvSpPr txBox="1"/>
          <p:nvPr/>
        </p:nvSpPr>
        <p:spPr>
          <a:xfrm>
            <a:off x="349250" y="5798990"/>
            <a:ext cx="5530850" cy="1015663"/>
          </a:xfrm>
          <a:prstGeom prst="rect">
            <a:avLst/>
          </a:prstGeom>
          <a:noFill/>
          <a:ln>
            <a:solidFill>
              <a:schemeClr val="accent1"/>
            </a:solidFill>
          </a:ln>
        </p:spPr>
        <p:txBody>
          <a:bodyPr wrap="square" rtlCol="0">
            <a:spAutoFit/>
          </a:bodyPr>
          <a:lstStyle/>
          <a:p>
            <a:pPr algn="ctr"/>
            <a:r>
              <a:rPr lang="ro-RO" sz="2000" dirty="0">
                <a:latin typeface="Georgia Pro" panose="02040502050405020303" pitchFamily="18" charset="0"/>
              </a:rPr>
              <a:t>ÎNALTUL REPREZENTANT AL UNIUNII PENTRU AFACERI EXTERNE ȘI POLITICA DE SECURITATE </a:t>
            </a:r>
          </a:p>
        </p:txBody>
      </p:sp>
    </p:spTree>
    <p:extLst>
      <p:ext uri="{BB962C8B-B14F-4D97-AF65-F5344CB8AC3E}">
        <p14:creationId xmlns:p14="http://schemas.microsoft.com/office/powerpoint/2010/main" val="1957668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u 1">
            <a:extLst>
              <a:ext uri="{FF2B5EF4-FFF2-40B4-BE49-F238E27FC236}">
                <a16:creationId xmlns:a16="http://schemas.microsoft.com/office/drawing/2014/main" id="{50A45E2F-589C-3887-FA4A-2975A0575B2F}"/>
              </a:ext>
            </a:extLst>
          </p:cNvPr>
          <p:cNvSpPr>
            <a:spLocks noGrp="1"/>
          </p:cNvSpPr>
          <p:nvPr>
            <p:ph type="title"/>
          </p:nvPr>
        </p:nvSpPr>
        <p:spPr>
          <a:xfrm>
            <a:off x="804672" y="1243013"/>
            <a:ext cx="3855720" cy="4371974"/>
          </a:xfrm>
        </p:spPr>
        <p:txBody>
          <a:bodyPr>
            <a:normAutofit/>
          </a:bodyPr>
          <a:lstStyle/>
          <a:p>
            <a:r>
              <a:rPr lang="ro-RO" sz="3600" dirty="0">
                <a:solidFill>
                  <a:schemeClr val="tx2"/>
                </a:solidFill>
              </a:rPr>
              <a:t>Inovații cheie introduse în Tratatul de la Lisabona </a:t>
            </a:r>
          </a:p>
        </p:txBody>
      </p:sp>
      <p:grpSp>
        <p:nvGrpSpPr>
          <p:cNvPr id="26" name="Group 25">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7" name="Freeform: Shape 26">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stituent conținut 2">
            <a:extLst>
              <a:ext uri="{FF2B5EF4-FFF2-40B4-BE49-F238E27FC236}">
                <a16:creationId xmlns:a16="http://schemas.microsoft.com/office/drawing/2014/main" id="{5A4CA0B5-EF7C-38CB-A44C-B8DF0103757E}"/>
              </a:ext>
            </a:extLst>
          </p:cNvPr>
          <p:cNvSpPr>
            <a:spLocks noGrp="1"/>
          </p:cNvSpPr>
          <p:nvPr>
            <p:ph idx="1"/>
          </p:nvPr>
        </p:nvSpPr>
        <p:spPr>
          <a:xfrm>
            <a:off x="6096000" y="1032987"/>
            <a:ext cx="5455920" cy="5461598"/>
          </a:xfrm>
        </p:spPr>
        <p:txBody>
          <a:bodyPr anchor="ctr">
            <a:normAutofit/>
          </a:bodyPr>
          <a:lstStyle/>
          <a:p>
            <a:pPr algn="ctr"/>
            <a:r>
              <a:rPr lang="ro-RO" sz="1900" dirty="0">
                <a:solidFill>
                  <a:schemeClr val="tx2"/>
                </a:solidFill>
                <a:latin typeface="Georgia Pro" panose="02040502050405020303" pitchFamily="18" charset="0"/>
              </a:rPr>
              <a:t>I. </a:t>
            </a:r>
            <a:r>
              <a:rPr lang="ro-RO" sz="2000" dirty="0">
                <a:solidFill>
                  <a:srgbClr val="9F318D"/>
                </a:solidFill>
                <a:latin typeface="Georgia Pro" panose="02040502050405020303" pitchFamily="18" charset="0"/>
              </a:rPr>
              <a:t>PERSONALITATEA JURIDICĂ A UNIUNII EUROPENE </a:t>
            </a:r>
          </a:p>
          <a:p>
            <a:pPr algn="ctr"/>
            <a:endParaRPr lang="ro-RO" sz="2000" dirty="0">
              <a:solidFill>
                <a:schemeClr val="tx2"/>
              </a:solidFill>
              <a:latin typeface="Georgia Pro" panose="02040502050405020303" pitchFamily="18" charset="0"/>
            </a:endParaRPr>
          </a:p>
          <a:p>
            <a:pPr marL="0" indent="0" algn="ctr">
              <a:buNone/>
            </a:pPr>
            <a:r>
              <a:rPr lang="it-IT" sz="2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Personalitatea juridică a Uniunii Europene este recunoscută expres în baza </a:t>
            </a:r>
            <a:r>
              <a:rPr lang="it-IT" sz="2000" i="1"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articolului 47 din Tratatul privind Uniunea Europeană. </a:t>
            </a:r>
            <a:endParaRPr lang="ro-RO" sz="2000" i="1"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endParaRPr>
          </a:p>
          <a:p>
            <a:pPr marL="0" indent="0" algn="ctr">
              <a:buNone/>
            </a:pPr>
            <a:r>
              <a:rPr lang="ro-RO" sz="2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Personalitatea juridică </a:t>
            </a:r>
            <a:r>
              <a:rPr lang="ro-RO" sz="2000"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internă</a:t>
            </a:r>
            <a:r>
              <a:rPr lang="ro-RO" sz="2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implică recunoașterea UE ca entitate cu competențe specifice și capacitatea de a emite norme juridice obligatorii pentru statele membre și pentru cetățeni.  </a:t>
            </a:r>
          </a:p>
          <a:p>
            <a:pPr marL="0" indent="0" algn="ctr">
              <a:buNone/>
            </a:pPr>
            <a:r>
              <a:rPr lang="ro-RO" sz="2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Astfel, UE are capacitatea de a emite directive, regulamente și decizii care devin parte </a:t>
            </a:r>
            <a:r>
              <a:rPr lang="ro-RO" sz="20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a dreptului </a:t>
            </a:r>
            <a:r>
              <a:rPr lang="ro-RO" sz="2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Uniunii și care sunt aplicabile în statele membre.</a:t>
            </a:r>
          </a:p>
          <a:p>
            <a:endParaRPr lang="ro-RO" sz="1900" dirty="0">
              <a:solidFill>
                <a:schemeClr val="tx2"/>
              </a:solidFill>
            </a:endParaRPr>
          </a:p>
        </p:txBody>
      </p:sp>
      <p:sp>
        <p:nvSpPr>
          <p:cNvPr id="4" name="Substituent număr diapozitiv 3">
            <a:extLst>
              <a:ext uri="{FF2B5EF4-FFF2-40B4-BE49-F238E27FC236}">
                <a16:creationId xmlns:a16="http://schemas.microsoft.com/office/drawing/2014/main" id="{ADDA9109-3918-D427-4E7D-6C256BF3965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3558241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stituent conținut 2">
            <a:extLst>
              <a:ext uri="{FF2B5EF4-FFF2-40B4-BE49-F238E27FC236}">
                <a16:creationId xmlns:a16="http://schemas.microsoft.com/office/drawing/2014/main" id="{825B0AAE-01DA-B332-6A03-BE4E39E653F0}"/>
              </a:ext>
            </a:extLst>
          </p:cNvPr>
          <p:cNvSpPr>
            <a:spLocks noGrp="1"/>
          </p:cNvSpPr>
          <p:nvPr>
            <p:ph idx="1"/>
          </p:nvPr>
        </p:nvSpPr>
        <p:spPr>
          <a:xfrm>
            <a:off x="1150620" y="742950"/>
            <a:ext cx="10235719" cy="5476876"/>
          </a:xfrm>
        </p:spPr>
        <p:txBody>
          <a:bodyPr anchor="ctr">
            <a:normAutofit lnSpcReduction="10000"/>
          </a:bodyPr>
          <a:lstStyle/>
          <a:p>
            <a:pPr algn="ctr"/>
            <a:r>
              <a:rPr lang="ro-RO" sz="3600" dirty="0">
                <a:solidFill>
                  <a:schemeClr val="tx2"/>
                </a:solidFill>
                <a:latin typeface="Georgia Pro" panose="02040502050405020303" pitchFamily="18" charset="0"/>
              </a:rPr>
              <a:t>Uniunea Europeană este responsabilă juridic pentru acțiunile și politicile sale în conformitate cu dreptul Uniunii Europene. Acest lucru implică supunerea UE la controlul legal al instanțelor Uniunii Europene și aplicarea sancțiunilor în cazul încălcării dreptului comunitar. </a:t>
            </a:r>
          </a:p>
          <a:p>
            <a:pPr algn="ctr"/>
            <a:r>
              <a:rPr lang="ro-RO" sz="3600" dirty="0">
                <a:solidFill>
                  <a:schemeClr val="tx2"/>
                </a:solidFill>
                <a:latin typeface="Georgia Pro" panose="02040502050405020303" pitchFamily="18" charset="0"/>
              </a:rPr>
              <a:t>Ca atare, UE are capacitatea de a acționa în interesul cetățenilor săi și de a apăra drepturile acestora în fața instanțelor sau a altor autorități competente. </a:t>
            </a:r>
          </a:p>
          <a:p>
            <a:endParaRPr lang="ro-RO" sz="1800" dirty="0">
              <a:solidFill>
                <a:schemeClr val="tx2"/>
              </a:solidFill>
            </a:endParaRPr>
          </a:p>
        </p:txBody>
      </p:sp>
      <p:sp>
        <p:nvSpPr>
          <p:cNvPr id="4" name="Substituent număr diapozitiv 3">
            <a:extLst>
              <a:ext uri="{FF2B5EF4-FFF2-40B4-BE49-F238E27FC236}">
                <a16:creationId xmlns:a16="http://schemas.microsoft.com/office/drawing/2014/main" id="{C47D6AE6-035A-6B72-4549-6F6FFEF3A12B}"/>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15</a:t>
            </a:fld>
            <a:endParaRPr lang="en-US"/>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1460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2" name="Freeform: Shape 11">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2">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4">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5">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stituent conținut 2">
            <a:extLst>
              <a:ext uri="{FF2B5EF4-FFF2-40B4-BE49-F238E27FC236}">
                <a16:creationId xmlns:a16="http://schemas.microsoft.com/office/drawing/2014/main" id="{89B4345C-70A8-38D9-A63E-D08A7833E33E}"/>
              </a:ext>
            </a:extLst>
          </p:cNvPr>
          <p:cNvSpPr>
            <a:spLocks noGrp="1"/>
          </p:cNvSpPr>
          <p:nvPr>
            <p:ph idx="1"/>
          </p:nvPr>
        </p:nvSpPr>
        <p:spPr>
          <a:xfrm>
            <a:off x="1016001" y="640080"/>
            <a:ext cx="9891348" cy="5981700"/>
          </a:xfrm>
        </p:spPr>
        <p:txBody>
          <a:bodyPr anchor="t">
            <a:normAutofit lnSpcReduction="10000"/>
          </a:bodyPr>
          <a:lstStyle/>
          <a:p>
            <a:pPr algn="ctr"/>
            <a:r>
              <a:rPr lang="ro-RO" sz="3200" dirty="0">
                <a:solidFill>
                  <a:schemeClr val="tx2"/>
                </a:solidFill>
                <a:latin typeface="Georgia Pro" panose="02040502050405020303" pitchFamily="18" charset="0"/>
              </a:rPr>
              <a:t>Capacitatea juridică </a:t>
            </a:r>
            <a:r>
              <a:rPr lang="ro-RO" sz="3200" dirty="0">
                <a:solidFill>
                  <a:srgbClr val="9F318D"/>
                </a:solidFill>
                <a:latin typeface="Georgia Pro" panose="02040502050405020303" pitchFamily="18" charset="0"/>
              </a:rPr>
              <a:t>externă</a:t>
            </a:r>
            <a:r>
              <a:rPr lang="ro-RO" sz="3200" dirty="0">
                <a:solidFill>
                  <a:schemeClr val="tx2"/>
                </a:solidFill>
                <a:latin typeface="Georgia Pro" panose="02040502050405020303" pitchFamily="18" charset="0"/>
              </a:rPr>
              <a:t> a Uniunii Europene presupune reprezentarea în tratate internaționale, de aceea Uniunea Europeană poate fi parte în tratate internaționale și poate încheia acorduri și convenții cu alte state, organizații internaționale sau entități. </a:t>
            </a:r>
          </a:p>
          <a:p>
            <a:pPr algn="ctr"/>
            <a:endParaRPr lang="ro-RO" sz="3200" dirty="0">
              <a:solidFill>
                <a:schemeClr val="tx2"/>
              </a:solidFill>
              <a:latin typeface="Georgia Pro" panose="02040502050405020303" pitchFamily="18" charset="0"/>
            </a:endParaRPr>
          </a:p>
          <a:p>
            <a:pPr algn="ctr"/>
            <a:r>
              <a:rPr lang="ro-RO" sz="3200" dirty="0">
                <a:solidFill>
                  <a:schemeClr val="tx2"/>
                </a:solidFill>
                <a:latin typeface="Georgia Pro" panose="02040502050405020303" pitchFamily="18" charset="0"/>
              </a:rPr>
              <a:t> Datorită </a:t>
            </a:r>
            <a:r>
              <a:rPr lang="ro-RO" sz="3200" i="1" dirty="0">
                <a:solidFill>
                  <a:schemeClr val="tx2"/>
                </a:solidFill>
                <a:latin typeface="Georgia Pro" panose="02040502050405020303" pitchFamily="18" charset="0"/>
              </a:rPr>
              <a:t>diplomației și relațiilor externe</a:t>
            </a:r>
            <a:r>
              <a:rPr lang="ro-RO" sz="3200" dirty="0">
                <a:solidFill>
                  <a:schemeClr val="tx2"/>
                </a:solidFill>
                <a:latin typeface="Georgia Pro" panose="02040502050405020303" pitchFamily="18" charset="0"/>
              </a:rPr>
              <a:t>, UE are capacitatea de a-și dezvolta și de a-și gestiona relațiile externe cu alte state și organizații internaționale prin intermediul reprezentanțelor sale diplomatice și al instituțiilor sale, precum și prin intermediul </a:t>
            </a:r>
            <a:r>
              <a:rPr lang="ro-RO" sz="3200" dirty="0">
                <a:solidFill>
                  <a:srgbClr val="9F318D"/>
                </a:solidFill>
                <a:latin typeface="Georgia Pro" panose="02040502050405020303" pitchFamily="18" charset="0"/>
              </a:rPr>
              <a:t>Înaltului Reprezentant pentru Afaceri Externe și Politică de Securitate.</a:t>
            </a:r>
          </a:p>
          <a:p>
            <a:endParaRPr lang="ro-RO" sz="1400" dirty="0">
              <a:solidFill>
                <a:schemeClr val="tx2"/>
              </a:solidFill>
            </a:endParaRPr>
          </a:p>
          <a:p>
            <a:endParaRPr lang="ro-RO" sz="1400" dirty="0">
              <a:solidFill>
                <a:schemeClr val="tx2"/>
              </a:solidFill>
            </a:endParaRPr>
          </a:p>
        </p:txBody>
      </p:sp>
      <p:sp>
        <p:nvSpPr>
          <p:cNvPr id="4" name="Substituent număr diapozitiv 3">
            <a:extLst>
              <a:ext uri="{FF2B5EF4-FFF2-40B4-BE49-F238E27FC236}">
                <a16:creationId xmlns:a16="http://schemas.microsoft.com/office/drawing/2014/main" id="{53561D26-9EB2-350E-900C-B6654AEE4C2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231024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0" name="Group 29">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1" name="Freeform: Shape 30">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stituent conținut 2">
            <a:extLst>
              <a:ext uri="{FF2B5EF4-FFF2-40B4-BE49-F238E27FC236}">
                <a16:creationId xmlns:a16="http://schemas.microsoft.com/office/drawing/2014/main" id="{1BAD17B1-9A73-EC25-FBF9-46CF9E2D3BB2}"/>
              </a:ext>
            </a:extLst>
          </p:cNvPr>
          <p:cNvSpPr>
            <a:spLocks noGrp="1"/>
          </p:cNvSpPr>
          <p:nvPr>
            <p:ph idx="1"/>
          </p:nvPr>
        </p:nvSpPr>
        <p:spPr>
          <a:xfrm>
            <a:off x="5706826" y="187462"/>
            <a:ext cx="5646974" cy="6483075"/>
          </a:xfrm>
          <a:noFill/>
          <a:ln>
            <a:noFill/>
          </a:ln>
        </p:spPr>
        <p:txBody>
          <a:bodyPr anchor="ctr">
            <a:normAutofit lnSpcReduction="10000"/>
          </a:bodyPr>
          <a:lstStyle/>
          <a:p>
            <a:r>
              <a:rPr lang="ro-RO" sz="2200" dirty="0">
                <a:solidFill>
                  <a:schemeClr val="tx2"/>
                </a:solidFill>
                <a:latin typeface="Georgia Pro" panose="02040502050405020303" pitchFamily="18" charset="0"/>
              </a:rPr>
              <a:t>II. </a:t>
            </a:r>
            <a:r>
              <a:rPr lang="ro-RO" sz="2200" dirty="0">
                <a:solidFill>
                  <a:srgbClr val="9F318D"/>
                </a:solidFill>
                <a:latin typeface="Georgia Pro" panose="02040502050405020303" pitchFamily="18" charset="0"/>
              </a:rPr>
              <a:t>CLAUZA DE RETRAGERE </a:t>
            </a:r>
          </a:p>
          <a:p>
            <a:pPr marL="0" marR="0" indent="0">
              <a:spcBef>
                <a:spcPts val="0"/>
              </a:spcBef>
              <a:spcAft>
                <a:spcPts val="0"/>
              </a:spcAft>
              <a:buNone/>
            </a:pPr>
            <a:endParaRPr lang="ro-RO" sz="2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ro-RO" sz="2200" i="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Articolul 50 al Tratatului privind Uniunea Europeană </a:t>
            </a:r>
            <a:r>
              <a:rPr lang="ro-RO" sz="2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consolidează un mecanism prin care statele membre pot apela la retragerea voluntară și unilaterală din Uniunea Europeană. </a:t>
            </a:r>
          </a:p>
          <a:p>
            <a:pPr marL="0" marR="0" indent="457200">
              <a:spcBef>
                <a:spcPts val="0"/>
              </a:spcBef>
              <a:spcAft>
                <a:spcPts val="0"/>
              </a:spcAft>
            </a:pPr>
            <a:endParaRPr lang="ro-RO" sz="2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ro-RO" sz="2200"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a:t>
            </a:r>
            <a:r>
              <a:rPr lang="ro-RO" sz="2200" i="1"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Orice stat membru poate hotărî, în conformitate cu normele constituționale, să se retragă din Uniune.</a:t>
            </a:r>
            <a:r>
              <a:rPr lang="ro-RO" sz="2200"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endParaRPr lang="ro-RO" sz="2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ro-RO" sz="2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Un stat membru al UE care dorește să se retragă trebuie să notifice Consiliul European în legătură cu această intenție. Consiliul European trebuie apoi să pună la dispoziție orientări pentru încheierea unui acord care stipulează modalitățile de retragere a acelei țări. Acest acord este încheiat în numele UE de către Consiliul Uniunii Europene, acționând prin majoritate calificată, în urma obținerii aprobării Parlamentului European. </a:t>
            </a:r>
          </a:p>
          <a:p>
            <a:endParaRPr lang="ro-RO" sz="1800" dirty="0">
              <a:solidFill>
                <a:schemeClr val="tx2"/>
              </a:solidFill>
            </a:endParaRPr>
          </a:p>
        </p:txBody>
      </p:sp>
      <p:sp>
        <p:nvSpPr>
          <p:cNvPr id="4" name="Substituent număr diapozitiv 3">
            <a:extLst>
              <a:ext uri="{FF2B5EF4-FFF2-40B4-BE49-F238E27FC236}">
                <a16:creationId xmlns:a16="http://schemas.microsoft.com/office/drawing/2014/main" id="{EC8B8AC9-7BD5-B4EF-27D0-2ED176E33A92}"/>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17</a:t>
            </a:fld>
            <a:endParaRPr lang="en-US"/>
          </a:p>
        </p:txBody>
      </p:sp>
      <p:sp>
        <p:nvSpPr>
          <p:cNvPr id="7" name="Titlu 1">
            <a:extLst>
              <a:ext uri="{FF2B5EF4-FFF2-40B4-BE49-F238E27FC236}">
                <a16:creationId xmlns:a16="http://schemas.microsoft.com/office/drawing/2014/main" id="{59C62F9B-9DE9-A5F2-9283-EC9BF5D7D7C2}"/>
              </a:ext>
            </a:extLst>
          </p:cNvPr>
          <p:cNvSpPr>
            <a:spLocks noGrp="1"/>
          </p:cNvSpPr>
          <p:nvPr>
            <p:ph type="title"/>
          </p:nvPr>
        </p:nvSpPr>
        <p:spPr>
          <a:xfrm>
            <a:off x="984251" y="1231196"/>
            <a:ext cx="3855720" cy="4371974"/>
          </a:xfrm>
        </p:spPr>
        <p:txBody>
          <a:bodyPr>
            <a:normAutofit/>
          </a:bodyPr>
          <a:lstStyle/>
          <a:p>
            <a:r>
              <a:rPr lang="ro-RO" sz="3600" dirty="0">
                <a:solidFill>
                  <a:schemeClr val="tx2"/>
                </a:solidFill>
              </a:rPr>
              <a:t>Inovații cheie introduse în Tratatul de la Lisabona </a:t>
            </a:r>
          </a:p>
        </p:txBody>
      </p:sp>
    </p:spTree>
    <p:extLst>
      <p:ext uri="{BB962C8B-B14F-4D97-AF65-F5344CB8AC3E}">
        <p14:creationId xmlns:p14="http://schemas.microsoft.com/office/powerpoint/2010/main" val="459875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 name="Substituent imagine 5">
            <a:extLst>
              <a:ext uri="{FF2B5EF4-FFF2-40B4-BE49-F238E27FC236}">
                <a16:creationId xmlns:a16="http://schemas.microsoft.com/office/drawing/2014/main" id="{A05A3DF8-9B28-0D48-C775-E26EA394A86A}"/>
              </a:ext>
            </a:extLst>
          </p:cNvPr>
          <p:cNvPicPr>
            <a:picLocks noGrp="1" noChangeAspect="1"/>
          </p:cNvPicPr>
          <p:nvPr>
            <p:ph type="pic" idx="1"/>
          </p:nvPr>
        </p:nvPicPr>
        <p:blipFill rotWithShape="1">
          <a:blip r:embed="rId2">
            <a:alphaModFix amt="60000"/>
          </a:blip>
          <a:srcRect t="3557" b="12173"/>
          <a:stretch/>
        </p:blipFill>
        <p:spPr>
          <a:xfrm>
            <a:off x="-1" y="10"/>
            <a:ext cx="12192001" cy="6857990"/>
          </a:xfrm>
          <a:prstGeom prst="rect">
            <a:avLst/>
          </a:prstGeom>
        </p:spPr>
      </p:pic>
      <p:sp>
        <p:nvSpPr>
          <p:cNvPr id="2" name="Titlu 1">
            <a:extLst>
              <a:ext uri="{FF2B5EF4-FFF2-40B4-BE49-F238E27FC236}">
                <a16:creationId xmlns:a16="http://schemas.microsoft.com/office/drawing/2014/main" id="{9599D17B-3195-2F54-208A-277A453D9580}"/>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dirty="0">
                <a:solidFill>
                  <a:srgbClr val="FFFFFF"/>
                </a:solidFill>
                <a:latin typeface="Georgia Pro" panose="02040502050405020303" pitchFamily="18" charset="0"/>
              </a:rPr>
              <a:t>TRATATUL PRIVIND UNIUNEA EUROPEANĂ </a:t>
            </a:r>
          </a:p>
        </p:txBody>
      </p:sp>
      <p:sp>
        <p:nvSpPr>
          <p:cNvPr id="5" name="Substituent număr diapozitiv 4">
            <a:extLst>
              <a:ext uri="{FF2B5EF4-FFF2-40B4-BE49-F238E27FC236}">
                <a16:creationId xmlns:a16="http://schemas.microsoft.com/office/drawing/2014/main" id="{F5F63005-8D88-8C3C-5E2A-FD0FD10420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srgbClr val="FFFFFF"/>
                </a:solidFill>
                <a:latin typeface="Calibri" panose="020F0502020204030204"/>
              </a:rPr>
              <a:t>Page </a:t>
            </a:r>
            <a:fld id="{BBE5057F-7482-41AE-BBDB-C83C2F3461DE}" type="slidenum">
              <a:rPr lang="en-US" sz="1200" b="0">
                <a:solidFill>
                  <a:srgbClr val="FFFFFF"/>
                </a:solidFill>
                <a:latin typeface="Calibri" panose="020F0502020204030204"/>
              </a:rPr>
              <a:pPr algn="r">
                <a:spcAft>
                  <a:spcPts val="600"/>
                </a:spcAft>
                <a:defRPr/>
              </a:pPr>
              <a:t>18</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2270278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42BC14D3-5643-8DE8-524E-C2BF31905FD0}"/>
              </a:ext>
            </a:extLst>
          </p:cNvPr>
          <p:cNvSpPr>
            <a:spLocks noGrp="1"/>
          </p:cNvSpPr>
          <p:nvPr>
            <p:ph type="title"/>
          </p:nvPr>
        </p:nvSpPr>
        <p:spPr>
          <a:xfrm>
            <a:off x="-336804" y="-64457"/>
            <a:ext cx="9829800" cy="1325880"/>
          </a:xfrm>
        </p:spPr>
        <p:txBody>
          <a:bodyPr anchor="b">
            <a:normAutofit/>
          </a:bodyPr>
          <a:lstStyle/>
          <a:p>
            <a:pPr algn="ctr"/>
            <a:r>
              <a:rPr lang="ro-RO" sz="3600" dirty="0">
                <a:solidFill>
                  <a:schemeClr val="tx2"/>
                </a:solidFill>
              </a:rPr>
              <a:t>STRUCTURĂ </a:t>
            </a:r>
          </a:p>
        </p:txBody>
      </p:sp>
      <p:grpSp>
        <p:nvGrpSpPr>
          <p:cNvPr id="15" name="Group 1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6" name="Freeform: Shape 1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ubstituent număr diapozitiv 3">
            <a:extLst>
              <a:ext uri="{FF2B5EF4-FFF2-40B4-BE49-F238E27FC236}">
                <a16:creationId xmlns:a16="http://schemas.microsoft.com/office/drawing/2014/main" id="{C5968FB8-F5C1-0498-9CAB-BDF7B12FAE1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19</a:t>
            </a:fld>
            <a:endParaRPr lang="en-US"/>
          </a:p>
        </p:txBody>
      </p:sp>
      <p:grpSp>
        <p:nvGrpSpPr>
          <p:cNvPr id="21" name="Group 2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2" name="Freeform: Shape 2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Substituent conținut 2">
            <a:extLst>
              <a:ext uri="{FF2B5EF4-FFF2-40B4-BE49-F238E27FC236}">
                <a16:creationId xmlns:a16="http://schemas.microsoft.com/office/drawing/2014/main" id="{B2B99E2B-98D3-3860-90B2-DF5C232D4255}"/>
              </a:ext>
            </a:extLst>
          </p:cNvPr>
          <p:cNvGraphicFramePr>
            <a:graphicFrameLocks noGrp="1"/>
          </p:cNvGraphicFramePr>
          <p:nvPr>
            <p:ph idx="1"/>
            <p:extLst>
              <p:ext uri="{D42A27DB-BD31-4B8C-83A1-F6EECF244321}">
                <p14:modId xmlns:p14="http://schemas.microsoft.com/office/powerpoint/2010/main" val="2463960630"/>
              </p:ext>
            </p:extLst>
          </p:nvPr>
        </p:nvGraphicFramePr>
        <p:xfrm>
          <a:off x="1775461" y="1684020"/>
          <a:ext cx="9608610" cy="437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449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463A089-89BD-3474-63FA-0AC6C91C8865}"/>
              </a:ext>
            </a:extLst>
          </p:cNvPr>
          <p:cNvSpPr>
            <a:spLocks noGrp="1"/>
          </p:cNvSpPr>
          <p:nvPr>
            <p:ph type="title"/>
          </p:nvPr>
        </p:nvSpPr>
        <p:spPr>
          <a:xfrm>
            <a:off x="1096676" y="292371"/>
            <a:ext cx="9833548" cy="1325563"/>
          </a:xfrm>
        </p:spPr>
        <p:txBody>
          <a:bodyPr anchor="b">
            <a:normAutofit/>
          </a:bodyPr>
          <a:lstStyle/>
          <a:p>
            <a:pPr algn="ctr"/>
            <a:r>
              <a:rPr lang="en-US" sz="3600" dirty="0" err="1">
                <a:solidFill>
                  <a:schemeClr val="tx2"/>
                </a:solidFill>
              </a:rPr>
              <a:t>Tratatul</a:t>
            </a:r>
            <a:r>
              <a:rPr lang="en-US" sz="3600" dirty="0">
                <a:solidFill>
                  <a:schemeClr val="tx2"/>
                </a:solidFill>
              </a:rPr>
              <a:t> de la </a:t>
            </a:r>
            <a:r>
              <a:rPr lang="en-US" sz="3600" dirty="0" err="1">
                <a:solidFill>
                  <a:schemeClr val="tx2"/>
                </a:solidFill>
              </a:rPr>
              <a:t>Lisabona</a:t>
            </a:r>
            <a:r>
              <a:rPr lang="en-US" sz="3600" dirty="0">
                <a:solidFill>
                  <a:schemeClr val="tx2"/>
                </a:solidFill>
              </a:rPr>
              <a:t> – </a:t>
            </a:r>
            <a:r>
              <a:rPr lang="en-US" sz="3600" dirty="0">
                <a:solidFill>
                  <a:srgbClr val="9F318D"/>
                </a:solidFill>
              </a:rPr>
              <a:t>Europa de </a:t>
            </a:r>
            <a:r>
              <a:rPr lang="en-US" sz="3600" dirty="0" err="1">
                <a:solidFill>
                  <a:srgbClr val="9F318D"/>
                </a:solidFill>
              </a:rPr>
              <a:t>ast</a:t>
            </a:r>
            <a:r>
              <a:rPr lang="ro-RO" sz="3600" dirty="0" err="1">
                <a:solidFill>
                  <a:srgbClr val="9F318D"/>
                </a:solidFill>
              </a:rPr>
              <a:t>ăzi</a:t>
            </a:r>
            <a:r>
              <a:rPr lang="ro-RO" sz="3600" dirty="0">
                <a:solidFill>
                  <a:srgbClr val="9F318D"/>
                </a:solidFill>
              </a:rPr>
              <a:t> </a:t>
            </a:r>
            <a:endParaRPr lang="en-US" sz="3600" dirty="0">
              <a:solidFill>
                <a:srgbClr val="9F318D"/>
              </a:solidFill>
            </a:endParaRP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CFEA67F-C5CB-8067-14B5-CEADF7368E0A}"/>
              </a:ext>
            </a:extLst>
          </p:cNvPr>
          <p:cNvSpPr>
            <a:spLocks noGrp="1"/>
          </p:cNvSpPr>
          <p:nvPr>
            <p:ph idx="1"/>
          </p:nvPr>
        </p:nvSpPr>
        <p:spPr>
          <a:xfrm>
            <a:off x="1179226" y="2534395"/>
            <a:ext cx="9833548" cy="3050560"/>
          </a:xfrm>
        </p:spPr>
        <p:txBody>
          <a:bodyPr>
            <a:normAutofit/>
          </a:bodyPr>
          <a:lstStyle/>
          <a:p>
            <a:pPr algn="ctr"/>
            <a:r>
              <a:rPr lang="ro-RO"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Tratatul de la Lisabona reprezintă o piatră de temelie în evoluția Uniunii Europene, consolidând principiile democrației și eficienței în cadrul instituțiilor europene. </a:t>
            </a:r>
          </a:p>
          <a:p>
            <a:pPr algn="ctr"/>
            <a:r>
              <a:rPr lang="ro-RO"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Prin acest tratat, UE nu doar că și-a reafirmat valorile și obiectivele, dar a și creat mecanisme prin care vocea fiecărui cetățean să poată fi auzită mai clar și mai puternic în corul decizional european. </a:t>
            </a:r>
          </a:p>
          <a:p>
            <a:endParaRPr lang="en-US" sz="1800" dirty="0">
              <a:solidFill>
                <a:schemeClr val="tx2"/>
              </a:solidFill>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4274069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ubstituent imagine 5" descr="O imagine care conține dulciuri, cofeturi&#10;&#10;Descriere generată automat">
            <a:extLst>
              <a:ext uri="{FF2B5EF4-FFF2-40B4-BE49-F238E27FC236}">
                <a16:creationId xmlns:a16="http://schemas.microsoft.com/office/drawing/2014/main" id="{5FF2E958-029F-D45B-4660-7227D9304D4A}"/>
              </a:ext>
            </a:extLst>
          </p:cNvPr>
          <p:cNvPicPr>
            <a:picLocks noGrp="1" noChangeAspect="1"/>
          </p:cNvPicPr>
          <p:nvPr>
            <p:ph type="pic" idx="1"/>
          </p:nvPr>
        </p:nvPicPr>
        <p:blipFill rotWithShape="1">
          <a:blip r:embed="rId2">
            <a:alphaModFix amt="50000"/>
          </a:blip>
          <a:srcRect l="11133"/>
          <a:stretch/>
        </p:blipFill>
        <p:spPr>
          <a:xfrm>
            <a:off x="3070" y="10"/>
            <a:ext cx="12188930" cy="6857990"/>
          </a:xfrm>
          <a:prstGeom prst="rect">
            <a:avLst/>
          </a:prstGeom>
        </p:spPr>
      </p:pic>
      <p:sp>
        <p:nvSpPr>
          <p:cNvPr id="2" name="Titlu 1">
            <a:extLst>
              <a:ext uri="{FF2B5EF4-FFF2-40B4-BE49-F238E27FC236}">
                <a16:creationId xmlns:a16="http://schemas.microsoft.com/office/drawing/2014/main" id="{A49CFE60-F74C-35FE-AB89-7569BE249EF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latin typeface="Georgia Pro" panose="02040502050405020303" pitchFamily="18" charset="0"/>
              </a:rPr>
              <a:t>TRATATUL PRIVIND FUNCȚIONAREA UNIUNII EUROPENE </a:t>
            </a: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stituent număr diapozitiv 4">
            <a:extLst>
              <a:ext uri="{FF2B5EF4-FFF2-40B4-BE49-F238E27FC236}">
                <a16:creationId xmlns:a16="http://schemas.microsoft.com/office/drawing/2014/main" id="{44DD677E-681F-B384-CDBE-6EA1341F95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srgbClr val="FFFFFF"/>
                </a:solidFill>
                <a:latin typeface="Calibri" panose="020F0502020204030204"/>
              </a:rPr>
              <a:t>Page </a:t>
            </a:r>
            <a:fld id="{BBE5057F-7482-41AE-BBDB-C83C2F3461DE}" type="slidenum">
              <a:rPr lang="en-US" sz="1200" b="0">
                <a:solidFill>
                  <a:srgbClr val="FFFFFF"/>
                </a:solidFill>
                <a:latin typeface="Calibri" panose="020F0502020204030204"/>
              </a:rPr>
              <a:pPr algn="r">
                <a:spcAft>
                  <a:spcPts val="600"/>
                </a:spcAft>
                <a:defRPr/>
              </a:pPr>
              <a:t>20</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1421366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42BC14D3-5643-8DE8-524E-C2BF31905FD0}"/>
              </a:ext>
            </a:extLst>
          </p:cNvPr>
          <p:cNvSpPr>
            <a:spLocks noGrp="1"/>
          </p:cNvSpPr>
          <p:nvPr>
            <p:ph type="title"/>
          </p:nvPr>
        </p:nvSpPr>
        <p:spPr>
          <a:xfrm>
            <a:off x="836675" y="347651"/>
            <a:ext cx="10515600" cy="1133499"/>
          </a:xfrm>
        </p:spPr>
        <p:txBody>
          <a:bodyPr>
            <a:normAutofit/>
          </a:bodyPr>
          <a:lstStyle/>
          <a:p>
            <a:r>
              <a:rPr lang="ro-RO" sz="4000" dirty="0">
                <a:solidFill>
                  <a:schemeClr val="tx2"/>
                </a:solidFill>
              </a:rPr>
              <a:t>STRUCTURĂ </a:t>
            </a:r>
          </a:p>
        </p:txBody>
      </p:sp>
      <p:sp>
        <p:nvSpPr>
          <p:cNvPr id="4" name="Substituent număr diapozitiv 3">
            <a:extLst>
              <a:ext uri="{FF2B5EF4-FFF2-40B4-BE49-F238E27FC236}">
                <a16:creationId xmlns:a16="http://schemas.microsoft.com/office/drawing/2014/main" id="{C5968FB8-F5C1-0498-9CAB-BDF7B12FAE1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21</a:t>
            </a:fld>
            <a:endParaRPr lang="en-US"/>
          </a:p>
        </p:txBody>
      </p:sp>
      <p:graphicFrame>
        <p:nvGraphicFramePr>
          <p:cNvPr id="6" name="Substituent conținut 2">
            <a:extLst>
              <a:ext uri="{FF2B5EF4-FFF2-40B4-BE49-F238E27FC236}">
                <a16:creationId xmlns:a16="http://schemas.microsoft.com/office/drawing/2014/main" id="{B2B99E2B-98D3-3860-90B2-DF5C232D4255}"/>
              </a:ext>
            </a:extLst>
          </p:cNvPr>
          <p:cNvGraphicFramePr>
            <a:graphicFrameLocks noGrp="1"/>
          </p:cNvGraphicFramePr>
          <p:nvPr>
            <p:ph idx="1"/>
            <p:extLst>
              <p:ext uri="{D42A27DB-BD31-4B8C-83A1-F6EECF244321}">
                <p14:modId xmlns:p14="http://schemas.microsoft.com/office/powerpoint/2010/main" val="219148754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799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2" name="Freeform: Shape 11">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2">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3">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4">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5">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stituent conținut 2">
            <a:extLst>
              <a:ext uri="{FF2B5EF4-FFF2-40B4-BE49-F238E27FC236}">
                <a16:creationId xmlns:a16="http://schemas.microsoft.com/office/drawing/2014/main" id="{89B4345C-70A8-38D9-A63E-D08A7833E33E}"/>
              </a:ext>
            </a:extLst>
          </p:cNvPr>
          <p:cNvSpPr>
            <a:spLocks noGrp="1"/>
          </p:cNvSpPr>
          <p:nvPr>
            <p:ph idx="1"/>
          </p:nvPr>
        </p:nvSpPr>
        <p:spPr>
          <a:xfrm>
            <a:off x="1335663" y="2132818"/>
            <a:ext cx="9239576" cy="3627120"/>
          </a:xfrm>
        </p:spPr>
        <p:txBody>
          <a:bodyPr anchor="t">
            <a:normAutofit/>
          </a:bodyPr>
          <a:lstStyle/>
          <a:p>
            <a:pPr marL="0" indent="0" algn="ctr">
              <a:buNone/>
            </a:pPr>
            <a:r>
              <a:rPr lang="ro-RO" sz="9600" dirty="0">
                <a:solidFill>
                  <a:schemeClr val="tx2"/>
                </a:solidFill>
                <a:latin typeface="Cochocib Script Latin Pro" panose="02000503000000020003" pitchFamily="2" charset="-18"/>
              </a:rPr>
              <a:t>Vă mulțumesc pentru atenția acordată! </a:t>
            </a:r>
          </a:p>
          <a:p>
            <a:endParaRPr lang="ro-RO" sz="1400" dirty="0">
              <a:solidFill>
                <a:schemeClr val="tx2"/>
              </a:solidFill>
              <a:latin typeface="Cochocib Script Latin Pro" panose="02000503000000020003" pitchFamily="2" charset="-18"/>
            </a:endParaRPr>
          </a:p>
        </p:txBody>
      </p:sp>
      <p:sp>
        <p:nvSpPr>
          <p:cNvPr id="4" name="Substituent număr diapozitiv 3">
            <a:extLst>
              <a:ext uri="{FF2B5EF4-FFF2-40B4-BE49-F238E27FC236}">
                <a16:creationId xmlns:a16="http://schemas.microsoft.com/office/drawing/2014/main" id="{53561D26-9EB2-350E-900C-B6654AEE4C2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22</a:t>
            </a:fld>
            <a:endParaRPr lang="en-US"/>
          </a:p>
        </p:txBody>
      </p:sp>
    </p:spTree>
    <p:extLst>
      <p:ext uri="{BB962C8B-B14F-4D97-AF65-F5344CB8AC3E}">
        <p14:creationId xmlns:p14="http://schemas.microsoft.com/office/powerpoint/2010/main" val="238664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ubstituent imagine 1">
            <a:extLst>
              <a:ext uri="{FF2B5EF4-FFF2-40B4-BE49-F238E27FC236}">
                <a16:creationId xmlns:a16="http://schemas.microsoft.com/office/drawing/2014/main" id="{D619523C-3A5C-116C-9949-48C58DD38488}"/>
              </a:ext>
            </a:extLst>
          </p:cNvPr>
          <p:cNvPicPr>
            <a:picLocks noGrp="1" noChangeAspect="1"/>
          </p:cNvPicPr>
          <p:nvPr>
            <p:ph type="pic" idx="1"/>
          </p:nvPr>
        </p:nvPicPr>
        <p:blipFill rotWithShape="1">
          <a:blip r:embed="rId2"/>
          <a:srcRect t="459"/>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E1ED4F1-F471-EA9E-FD62-BBE79018A0D9}"/>
              </a:ext>
            </a:extLst>
          </p:cNvPr>
          <p:cNvSpPr>
            <a:spLocks noGrp="1"/>
          </p:cNvSpPr>
          <p:nvPr>
            <p:ph type="title"/>
          </p:nvPr>
        </p:nvSpPr>
        <p:spPr>
          <a:xfrm>
            <a:off x="7531610" y="365125"/>
            <a:ext cx="3822189" cy="1899912"/>
          </a:xfrm>
        </p:spPr>
        <p:txBody>
          <a:bodyPr vert="horz" lIns="91440" tIns="45720" rIns="91440" bIns="45720" rtlCol="0" anchor="ctr">
            <a:normAutofit fontScale="90000"/>
          </a:bodyPr>
          <a:lstStyle/>
          <a:p>
            <a:r>
              <a:rPr lang="ro-RO" sz="4000" dirty="0">
                <a:solidFill>
                  <a:schemeClr val="tx2"/>
                </a:solidFill>
              </a:rPr>
              <a:t>Articolul 2 – Tratatul privind Uniunea Europeană </a:t>
            </a:r>
            <a:endParaRPr lang="en-US" sz="4000" dirty="0">
              <a:solidFill>
                <a:schemeClr val="tx2"/>
              </a:solidFill>
            </a:endParaRPr>
          </a:p>
        </p:txBody>
      </p:sp>
      <p:sp>
        <p:nvSpPr>
          <p:cNvPr id="7" name="Text Placeholder 6">
            <a:extLst>
              <a:ext uri="{FF2B5EF4-FFF2-40B4-BE49-F238E27FC236}">
                <a16:creationId xmlns:a16="http://schemas.microsoft.com/office/drawing/2014/main" id="{C080E45D-9BAA-2D9C-530B-5B6819A765F6}"/>
              </a:ext>
            </a:extLst>
          </p:cNvPr>
          <p:cNvSpPr>
            <a:spLocks noGrp="1"/>
          </p:cNvSpPr>
          <p:nvPr>
            <p:ph type="body" sz="half" idx="2"/>
          </p:nvPr>
        </p:nvSpPr>
        <p:spPr>
          <a:xfrm>
            <a:off x="6242050" y="2434201"/>
            <a:ext cx="5111749" cy="3742762"/>
          </a:xfrm>
        </p:spPr>
        <p:txBody>
          <a:bodyPr vert="horz" lIns="91440" tIns="45720" rIns="91440" bIns="45720" rtlCol="0">
            <a:normAutofit/>
          </a:bodyPr>
          <a:lstStyle/>
          <a:p>
            <a:pPr indent="-228600" algn="ctr">
              <a:buFont typeface="Arial" panose="020B0604020202020204" pitchFamily="34" charset="0"/>
              <a:buChar char="•"/>
            </a:pPr>
            <a:r>
              <a:rPr lang="en-US" sz="2000" i="1" dirty="0">
                <a:solidFill>
                  <a:schemeClr val="tx2"/>
                </a:solidFill>
                <a:latin typeface="Georgia Pro" panose="02040502050405020303" pitchFamily="18" charset="0"/>
              </a:rPr>
              <a:t>„</a:t>
            </a:r>
            <a:r>
              <a:rPr lang="en-US" sz="2000" i="1" dirty="0" err="1">
                <a:solidFill>
                  <a:schemeClr val="tx2"/>
                </a:solidFill>
                <a:latin typeface="Georgia Pro" panose="02040502050405020303" pitchFamily="18" charset="0"/>
              </a:rPr>
              <a:t>Uniunea</a:t>
            </a:r>
            <a:r>
              <a:rPr lang="en-US" sz="2000" i="1" dirty="0">
                <a:solidFill>
                  <a:schemeClr val="tx2"/>
                </a:solidFill>
                <a:latin typeface="Georgia Pro" panose="02040502050405020303" pitchFamily="18" charset="0"/>
              </a:rPr>
              <a:t> se </a:t>
            </a:r>
            <a:r>
              <a:rPr lang="en-US" sz="2000" i="1" dirty="0" err="1">
                <a:solidFill>
                  <a:schemeClr val="tx2"/>
                </a:solidFill>
                <a:latin typeface="Georgia Pro" panose="02040502050405020303" pitchFamily="18" charset="0"/>
              </a:rPr>
              <a:t>întemeiează</a:t>
            </a:r>
            <a:r>
              <a:rPr lang="en-US" sz="2000" i="1" dirty="0">
                <a:solidFill>
                  <a:schemeClr val="tx2"/>
                </a:solidFill>
                <a:latin typeface="Georgia Pro" panose="02040502050405020303" pitchFamily="18" charset="0"/>
              </a:rPr>
              <a:t> pe </a:t>
            </a:r>
            <a:r>
              <a:rPr lang="en-US" sz="2000" i="1" dirty="0" err="1">
                <a:solidFill>
                  <a:schemeClr val="tx2"/>
                </a:solidFill>
                <a:latin typeface="Georgia Pro" panose="02040502050405020303" pitchFamily="18" charset="0"/>
              </a:rPr>
              <a:t>valorile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respectării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demnității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umane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libertății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democrației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egalității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statului</a:t>
            </a:r>
            <a:r>
              <a:rPr lang="en-US" sz="2000" i="1" dirty="0">
                <a:solidFill>
                  <a:schemeClr val="tx2"/>
                </a:solidFill>
                <a:latin typeface="Georgia Pro" panose="02040502050405020303" pitchFamily="18" charset="0"/>
              </a:rPr>
              <a:t> de </a:t>
            </a:r>
            <a:r>
              <a:rPr lang="en-US" sz="2000" i="1" dirty="0" err="1">
                <a:solidFill>
                  <a:schemeClr val="tx2"/>
                </a:solidFill>
                <a:latin typeface="Georgia Pro" panose="02040502050405020303" pitchFamily="18" charset="0"/>
              </a:rPr>
              <a:t>drept</a:t>
            </a:r>
            <a:r>
              <a:rPr lang="en-US" sz="2000" i="1" dirty="0">
                <a:solidFill>
                  <a:schemeClr val="tx2"/>
                </a:solidFill>
                <a:latin typeface="Georgia Pro" panose="02040502050405020303" pitchFamily="18" charset="0"/>
              </a:rPr>
              <a:t>, precum </a:t>
            </a:r>
            <a:r>
              <a:rPr lang="en-US" sz="2000" i="1" dirty="0" err="1">
                <a:solidFill>
                  <a:schemeClr val="tx2"/>
                </a:solidFill>
                <a:latin typeface="Georgia Pro" panose="02040502050405020303" pitchFamily="18" charset="0"/>
              </a:rPr>
              <a:t>și</a:t>
            </a:r>
            <a:r>
              <a:rPr lang="en-US" sz="2000" i="1" dirty="0">
                <a:solidFill>
                  <a:schemeClr val="tx2"/>
                </a:solidFill>
                <a:latin typeface="Georgia Pro" panose="02040502050405020303" pitchFamily="18" charset="0"/>
              </a:rPr>
              <a:t> pe </a:t>
            </a:r>
            <a:r>
              <a:rPr lang="en-US" sz="2000" i="1" dirty="0" err="1">
                <a:solidFill>
                  <a:schemeClr val="tx2"/>
                </a:solidFill>
                <a:latin typeface="Georgia Pro" panose="02040502050405020303" pitchFamily="18" charset="0"/>
              </a:rPr>
              <a:t>respectarea</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drepturilor</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omului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inclusiv</a:t>
            </a:r>
            <a:r>
              <a:rPr lang="en-US" sz="2000" i="1" dirty="0">
                <a:solidFill>
                  <a:schemeClr val="tx2"/>
                </a:solidFill>
                <a:latin typeface="Georgia Pro" panose="02040502050405020303" pitchFamily="18" charset="0"/>
              </a:rPr>
              <a:t> a </a:t>
            </a:r>
            <a:r>
              <a:rPr lang="en-US" sz="2000" i="1" dirty="0" err="1">
                <a:solidFill>
                  <a:schemeClr val="tx2"/>
                </a:solidFill>
                <a:latin typeface="Georgia Pro" panose="02040502050405020303" pitchFamily="18" charset="0"/>
              </a:rPr>
              <a:t>drepturilor</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persoanelor</a:t>
            </a:r>
            <a:r>
              <a:rPr lang="en-US" sz="2000" i="1" dirty="0">
                <a:solidFill>
                  <a:schemeClr val="tx2"/>
                </a:solidFill>
                <a:latin typeface="Georgia Pro" panose="02040502050405020303" pitchFamily="18" charset="0"/>
              </a:rPr>
              <a:t> care </a:t>
            </a:r>
            <a:r>
              <a:rPr lang="en-US" sz="2000" i="1" dirty="0" err="1">
                <a:solidFill>
                  <a:schemeClr val="tx2"/>
                </a:solidFill>
                <a:latin typeface="Georgia Pro" panose="02040502050405020303" pitchFamily="18" charset="0"/>
              </a:rPr>
              <a:t>aparțin</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minorităților</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Aceste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valori</a:t>
            </a:r>
            <a:r>
              <a:rPr lang="en-US" sz="2000" i="1" dirty="0">
                <a:solidFill>
                  <a:schemeClr val="tx2"/>
                </a:solidFill>
                <a:latin typeface="Georgia Pro" panose="02040502050405020303" pitchFamily="18" charset="0"/>
              </a:rPr>
              <a:t> sunt </a:t>
            </a:r>
            <a:r>
              <a:rPr lang="en-US" sz="2000" i="1" dirty="0" err="1">
                <a:solidFill>
                  <a:schemeClr val="tx2"/>
                </a:solidFill>
                <a:latin typeface="Georgia Pro" panose="02040502050405020303" pitchFamily="18" charset="0"/>
              </a:rPr>
              <a:t>comune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statelor</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membre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într</a:t>
            </a:r>
            <a:r>
              <a:rPr lang="en-US" sz="2000" i="1" dirty="0">
                <a:solidFill>
                  <a:schemeClr val="tx2"/>
                </a:solidFill>
                <a:latin typeface="Georgia Pro" panose="02040502050405020303" pitchFamily="18" charset="0"/>
              </a:rPr>
              <a:t>-o </a:t>
            </a:r>
            <a:r>
              <a:rPr lang="en-US" sz="2000" i="1" dirty="0" err="1">
                <a:solidFill>
                  <a:schemeClr val="tx2"/>
                </a:solidFill>
                <a:latin typeface="Georgia Pro" panose="02040502050405020303" pitchFamily="18" charset="0"/>
              </a:rPr>
              <a:t>societate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caracterizată</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prin</a:t>
            </a:r>
            <a:r>
              <a:rPr lang="en-US" sz="2000" i="1" dirty="0">
                <a:solidFill>
                  <a:schemeClr val="tx2"/>
                </a:solidFill>
                <a:latin typeface="Georgia Pro" panose="02040502050405020303" pitchFamily="18" charset="0"/>
              </a:rPr>
              <a:t> pluralism, </a:t>
            </a:r>
            <a:r>
              <a:rPr lang="en-US" sz="2000" i="1" dirty="0" err="1">
                <a:solidFill>
                  <a:schemeClr val="tx2"/>
                </a:solidFill>
                <a:latin typeface="Georgia Pro" panose="02040502050405020303" pitchFamily="18" charset="0"/>
              </a:rPr>
              <a:t>nediscriminare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toleranță</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justiție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solidaritate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și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egalitate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între</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femei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și</a:t>
            </a:r>
            <a:r>
              <a:rPr lang="en-US" sz="2000" i="1" dirty="0">
                <a:solidFill>
                  <a:schemeClr val="tx2"/>
                </a:solidFill>
                <a:latin typeface="Georgia Pro" panose="02040502050405020303" pitchFamily="18" charset="0"/>
              </a:rPr>
              <a:t> </a:t>
            </a:r>
            <a:r>
              <a:rPr lang="en-US" sz="2000" i="1" dirty="0" err="1">
                <a:solidFill>
                  <a:schemeClr val="tx2"/>
                </a:solidFill>
                <a:latin typeface="Georgia Pro" panose="02040502050405020303" pitchFamily="18" charset="0"/>
              </a:rPr>
              <a:t>bărbați</a:t>
            </a:r>
            <a:r>
              <a:rPr lang="en-US" sz="2000" i="1" dirty="0">
                <a:solidFill>
                  <a:schemeClr val="tx2"/>
                </a:solidFill>
                <a:latin typeface="Georgia Pro" panose="02040502050405020303" pitchFamily="18" charset="0"/>
              </a:rPr>
              <a:t>.”</a:t>
            </a: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prstClr val="black">
                    <a:tint val="75000"/>
                  </a:prstClr>
                </a:solidFill>
                <a:latin typeface="Calibri" panose="020F0502020204030204"/>
              </a:rPr>
              <a:t>Page </a:t>
            </a:r>
            <a:fld id="{BBE5057F-7482-41AE-BBDB-C83C2F3461DE}" type="slidenum">
              <a:rPr lang="en-US" sz="1200" b="0" smtClean="0">
                <a:solidFill>
                  <a:prstClr val="black">
                    <a:tint val="75000"/>
                  </a:prstClr>
                </a:solidFill>
                <a:latin typeface="Calibri" panose="020F0502020204030204"/>
              </a:rPr>
              <a:pPr algn="r">
                <a:spcAft>
                  <a:spcPts val="600"/>
                </a:spcAft>
                <a:defRPr/>
              </a:pPr>
              <a:t>3</a:t>
            </a:fld>
            <a:endParaRPr lang="en-US" sz="1200" b="0">
              <a:solidFill>
                <a:prstClr val="black">
                  <a:tint val="75000"/>
                </a:prstClr>
              </a:solidFill>
              <a:latin typeface="Calibri" panose="020F0502020204030204"/>
            </a:endParaRPr>
          </a:p>
        </p:txBody>
      </p:sp>
    </p:spTree>
    <p:extLst>
      <p:ext uri="{BB962C8B-B14F-4D97-AF65-F5344CB8AC3E}">
        <p14:creationId xmlns:p14="http://schemas.microsoft.com/office/powerpoint/2010/main" val="2689021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5BF504F-0731-C44A-1A5A-E36325781B46}"/>
              </a:ext>
            </a:extLst>
          </p:cNvPr>
          <p:cNvSpPr>
            <a:spLocks noGrp="1"/>
          </p:cNvSpPr>
          <p:nvPr>
            <p:ph type="title"/>
          </p:nvPr>
        </p:nvSpPr>
        <p:spPr>
          <a:xfrm>
            <a:off x="640080" y="1243013"/>
            <a:ext cx="3855720" cy="4371974"/>
          </a:xfrm>
        </p:spPr>
        <p:txBody>
          <a:bodyPr>
            <a:normAutofit/>
          </a:bodyPr>
          <a:lstStyle/>
          <a:p>
            <a:r>
              <a:rPr lang="ro-RO" sz="3600">
                <a:solidFill>
                  <a:schemeClr val="tx2"/>
                </a:solidFill>
              </a:rPr>
              <a:t>Aspecte Istorice care au atras semnarea Tratatului</a:t>
            </a:r>
            <a:endParaRPr lang="en-US" sz="3600">
              <a:solidFill>
                <a:schemeClr val="tx2"/>
              </a:solidFill>
            </a:endParaRPr>
          </a:p>
        </p:txBody>
      </p:sp>
      <p:sp>
        <p:nvSpPr>
          <p:cNvPr id="3" name="Content Placeholder 2">
            <a:extLst>
              <a:ext uri="{FF2B5EF4-FFF2-40B4-BE49-F238E27FC236}">
                <a16:creationId xmlns:a16="http://schemas.microsoft.com/office/drawing/2014/main" id="{AC7A67A9-E78E-A54A-0D10-A09B73134582}"/>
              </a:ext>
            </a:extLst>
          </p:cNvPr>
          <p:cNvSpPr>
            <a:spLocks noGrp="1"/>
          </p:cNvSpPr>
          <p:nvPr>
            <p:ph idx="1"/>
          </p:nvPr>
        </p:nvSpPr>
        <p:spPr>
          <a:xfrm>
            <a:off x="6172200" y="804672"/>
            <a:ext cx="5221224" cy="5230368"/>
          </a:xfrm>
        </p:spPr>
        <p:txBody>
          <a:bodyPr anchor="ctr">
            <a:normAutofit/>
          </a:bodyPr>
          <a:lstStyle/>
          <a:p>
            <a:r>
              <a:rPr lang="ro-RO" sz="2400" dirty="0">
                <a:solidFill>
                  <a:schemeClr val="tx2"/>
                </a:solidFill>
                <a:latin typeface="Georgia Pro" panose="02040502050405020303" pitchFamily="18" charset="0"/>
              </a:rPr>
              <a:t>Se semnează la </a:t>
            </a:r>
            <a:r>
              <a:rPr lang="ro-RO" sz="2400" dirty="0">
                <a:solidFill>
                  <a:srgbClr val="9F318D"/>
                </a:solidFill>
                <a:latin typeface="Georgia Pro" panose="02040502050405020303" pitchFamily="18" charset="0"/>
              </a:rPr>
              <a:t>13 decembrie 2007</a:t>
            </a:r>
          </a:p>
          <a:p>
            <a:r>
              <a:rPr lang="ro-RO" sz="2400" dirty="0">
                <a:solidFill>
                  <a:schemeClr val="tx2"/>
                </a:solidFill>
                <a:latin typeface="Georgia Pro" panose="02040502050405020303" pitchFamily="18" charset="0"/>
              </a:rPr>
              <a:t>Intră în vigoare la </a:t>
            </a:r>
            <a:r>
              <a:rPr lang="ro-RO" sz="2400" dirty="0">
                <a:solidFill>
                  <a:srgbClr val="9F318D"/>
                </a:solidFill>
                <a:latin typeface="Georgia Pro" panose="02040502050405020303" pitchFamily="18" charset="0"/>
              </a:rPr>
              <a:t>1 decembrie 2009 </a:t>
            </a:r>
          </a:p>
          <a:p>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Uniunea Europeană este într-un proces continuu de adaptare, atât la nivel de organizare internă, cât și în raport cu factorii externi. Numărul de </a:t>
            </a:r>
            <a:r>
              <a:rPr lang="ro-RO" sz="2400" i="1" dirty="0">
                <a:solidFill>
                  <a:srgbClr val="9F318D"/>
                </a:solidFill>
                <a:effectLst/>
                <a:latin typeface="Georgia Pro" panose="02040502050405020303" pitchFamily="18" charset="0"/>
                <a:ea typeface="Calibri" panose="020F0502020204030204" pitchFamily="34" charset="0"/>
                <a:cs typeface="Times New Roman" panose="02020603050405020304" pitchFamily="18" charset="0"/>
              </a:rPr>
              <a:t>27 de state membre </a:t>
            </a: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și posibilitatea ca acesta să crească au impus o regândire a funcționării instituțiilor europene, cu un accent foarte mare pe drepturile cetățenilor europeni. </a:t>
            </a:r>
            <a:endParaRPr lang="en-US" sz="2400" dirty="0">
              <a:solidFill>
                <a:schemeClr val="tx2"/>
              </a:solidFill>
              <a:latin typeface="Georgia Pro" panose="02040502050405020303" pitchFamily="18" charset="0"/>
            </a:endParaRPr>
          </a:p>
        </p:txBody>
      </p:sp>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15238472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3" name="Freeform: Shape 3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ubstituent număr diapozitiv 3">
            <a:extLst>
              <a:ext uri="{FF2B5EF4-FFF2-40B4-BE49-F238E27FC236}">
                <a16:creationId xmlns:a16="http://schemas.microsoft.com/office/drawing/2014/main" id="{4C264C3F-E980-AE7D-5C40-2432480CE1A3}"/>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5</a:t>
            </a:fld>
            <a:endParaRPr lang="en-US"/>
          </a:p>
        </p:txBody>
      </p:sp>
      <p:grpSp>
        <p:nvGrpSpPr>
          <p:cNvPr id="38" name="Group 3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9" name="Freeform: Shape 3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ubstituent conținut 5">
            <a:extLst>
              <a:ext uri="{FF2B5EF4-FFF2-40B4-BE49-F238E27FC236}">
                <a16:creationId xmlns:a16="http://schemas.microsoft.com/office/drawing/2014/main" id="{9F921C9C-9408-DBB8-0D4F-19FC3184EFDB}"/>
              </a:ext>
            </a:extLst>
          </p:cNvPr>
          <p:cNvSpPr>
            <a:spLocks noGrp="1"/>
          </p:cNvSpPr>
          <p:nvPr>
            <p:ph sz="half" idx="1"/>
          </p:nvPr>
        </p:nvSpPr>
        <p:spPr>
          <a:xfrm>
            <a:off x="285750" y="269875"/>
            <a:ext cx="5340350" cy="6438900"/>
          </a:xfrm>
        </p:spPr>
        <p:txBody>
          <a:bodyPr>
            <a:normAutofit/>
          </a:bodyPr>
          <a:lstStyle/>
          <a:p>
            <a:pPr algn="ctr"/>
            <a:r>
              <a:rPr lang="ro-RO" dirty="0">
                <a:solidFill>
                  <a:schemeClr val="accent1"/>
                </a:solidFill>
                <a:effectLst>
                  <a:outerShdw blurRad="38100" dist="38100" dir="2700000" algn="tl">
                    <a:srgbClr val="000000">
                      <a:alpha val="43137"/>
                    </a:srgbClr>
                  </a:outerShdw>
                </a:effectLst>
              </a:rPr>
              <a:t>TRATATUL CONSTITUȚIONAL </a:t>
            </a:r>
          </a:p>
          <a:p>
            <a:endParaRPr lang="ro-RO" sz="2400" dirty="0"/>
          </a:p>
          <a:p>
            <a:pPr algn="ct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Semnarea </a:t>
            </a:r>
            <a:r>
              <a:rPr lang="it-IT"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Declarației de la Laeken din decembrie 2001, declarație care a lansat lucrările pentru elaborarea Tratatului Constituțional, Conferința Interguvernamentală și Convenția Europeană din 2003-2004, eșecul Tratatului Constituțional din 2005 prin votul negativ al francezilor și olandezilor, exprimat cu ocazia referendumurilor organizate pentru ratificarea noului tratat</a:t>
            </a:r>
            <a:r>
              <a:rPr lang="ro-RO" sz="24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t>
            </a:r>
            <a:endParaRPr lang="ro-RO" sz="2400" dirty="0">
              <a:solidFill>
                <a:schemeClr val="tx2"/>
              </a:solidFill>
            </a:endParaRPr>
          </a:p>
        </p:txBody>
      </p:sp>
      <p:sp>
        <p:nvSpPr>
          <p:cNvPr id="7" name="Substituent conținut 6">
            <a:extLst>
              <a:ext uri="{FF2B5EF4-FFF2-40B4-BE49-F238E27FC236}">
                <a16:creationId xmlns:a16="http://schemas.microsoft.com/office/drawing/2014/main" id="{55DC302D-C636-393E-1735-55781CF9F578}"/>
              </a:ext>
            </a:extLst>
          </p:cNvPr>
          <p:cNvSpPr txBox="1">
            <a:spLocks/>
          </p:cNvSpPr>
          <p:nvPr/>
        </p:nvSpPr>
        <p:spPr>
          <a:xfrm>
            <a:off x="6102350" y="417512"/>
            <a:ext cx="5251450" cy="6121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accent6"/>
                </a:solidFill>
                <a:effectLst>
                  <a:outerShdw blurRad="38100" dist="38100" dir="2700000" algn="tl">
                    <a:srgbClr val="000000">
                      <a:alpha val="43137"/>
                    </a:srgbClr>
                  </a:outerShdw>
                </a:effectLst>
              </a:rPr>
              <a:t>TRATATUL DE LA LISABONA </a:t>
            </a:r>
          </a:p>
          <a:p>
            <a:endParaRPr lang="ro-RO" sz="2400" dirty="0"/>
          </a:p>
          <a:p>
            <a:pPr algn="ctr"/>
            <a:r>
              <a:rPr lang="it-IT"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Prin Tratatul de la Lisabona, Uniunea Europeană capătă </a:t>
            </a:r>
            <a:r>
              <a:rPr lang="it-IT" sz="2400" i="1"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personalitate juridică</a:t>
            </a:r>
            <a:r>
              <a:rPr lang="it-IT"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 este numit un </a:t>
            </a:r>
            <a:r>
              <a:rPr lang="it-IT" sz="2400" i="1"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Înalt Reprezentant pentru politica externă</a:t>
            </a:r>
            <a:r>
              <a:rPr lang="it-IT"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 </a:t>
            </a:r>
            <a:r>
              <a:rPr lang="it-IT" sz="2400" i="1"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Carta drepturilor fundamentale este inclusă în legislația primară</a:t>
            </a:r>
            <a:r>
              <a:rPr lang="it-IT"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 se introduce opțiunea statelor membre de a părăsi Uniunea Europeană, cetățenii pot influența procesul politic prin inițiativa cetățenească și multe altele.  </a:t>
            </a:r>
            <a:endParaRPr lang="ro-RO" sz="2400" dirty="0">
              <a:solidFill>
                <a:schemeClr val="tx2"/>
              </a:solidFill>
              <a:latin typeface="Georgia Pro" panose="02040502050405020303" pitchFamily="18"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294479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7" name="Rectangle 10">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u 1">
            <a:extLst>
              <a:ext uri="{FF2B5EF4-FFF2-40B4-BE49-F238E27FC236}">
                <a16:creationId xmlns:a16="http://schemas.microsoft.com/office/drawing/2014/main" id="{DC892491-D93E-67AB-8E52-7F84CC9F84F0}"/>
              </a:ext>
            </a:extLst>
          </p:cNvPr>
          <p:cNvSpPr>
            <a:spLocks noGrp="1"/>
          </p:cNvSpPr>
          <p:nvPr>
            <p:ph type="title"/>
          </p:nvPr>
        </p:nvSpPr>
        <p:spPr>
          <a:xfrm>
            <a:off x="804672" y="1541007"/>
            <a:ext cx="3401568" cy="3775985"/>
          </a:xfrm>
        </p:spPr>
        <p:txBody>
          <a:bodyPr vert="horz" lIns="91440" tIns="45720" rIns="91440" bIns="45720" rtlCol="0" anchor="ctr">
            <a:normAutofit/>
          </a:bodyPr>
          <a:lstStyle/>
          <a:p>
            <a:r>
              <a:rPr lang="en-US" sz="4000" kern="1200" dirty="0" err="1">
                <a:solidFill>
                  <a:schemeClr val="tx2"/>
                </a:solidFill>
                <a:latin typeface="+mj-lt"/>
                <a:ea typeface="+mj-ea"/>
                <a:cs typeface="+mj-cs"/>
              </a:rPr>
              <a:t>Opinii</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doctrinare</a:t>
            </a:r>
            <a:r>
              <a:rPr lang="en-US" sz="4000" kern="1200" dirty="0">
                <a:solidFill>
                  <a:schemeClr val="tx2"/>
                </a:solidFill>
                <a:latin typeface="+mj-lt"/>
                <a:ea typeface="+mj-ea"/>
                <a:cs typeface="+mj-cs"/>
              </a:rPr>
              <a:t> </a:t>
            </a:r>
          </a:p>
        </p:txBody>
      </p:sp>
      <p:grpSp>
        <p:nvGrpSpPr>
          <p:cNvPr id="15" name="Group 14">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16" name="Freeform: Shape 15">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2" name="Freeform: Shape 21">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stituent conținut 2">
            <a:extLst>
              <a:ext uri="{FF2B5EF4-FFF2-40B4-BE49-F238E27FC236}">
                <a16:creationId xmlns:a16="http://schemas.microsoft.com/office/drawing/2014/main" id="{AF67279D-D52A-6E92-9270-ED47AB1C9937}"/>
              </a:ext>
            </a:extLst>
          </p:cNvPr>
          <p:cNvSpPr>
            <a:spLocks/>
          </p:cNvSpPr>
          <p:nvPr/>
        </p:nvSpPr>
        <p:spPr>
          <a:xfrm>
            <a:off x="3299460" y="365760"/>
            <a:ext cx="4549698" cy="6370320"/>
          </a:xfrm>
          <a:prstGeom prst="rect">
            <a:avLst/>
          </a:prstGeom>
        </p:spPr>
        <p:txBody>
          <a:bodyPr>
            <a:normAutofit fontScale="92500" lnSpcReduction="10000"/>
          </a:bodyPr>
          <a:lstStyle/>
          <a:p>
            <a:pPr defTabSz="466344">
              <a:lnSpc>
                <a:spcPct val="90000"/>
              </a:lnSpc>
              <a:spcAft>
                <a:spcPts val="600"/>
              </a:spcAft>
            </a:pPr>
            <a:r>
              <a:rPr lang="ro-RO" sz="2400" b="1" kern="1200" dirty="0">
                <a:solidFill>
                  <a:schemeClr val="tx2"/>
                </a:solidFill>
                <a:latin typeface="Georgia Pro" panose="02040502050405020303" pitchFamily="18" charset="0"/>
                <a:ea typeface="+mn-ea"/>
                <a:cs typeface="Times New Roman" panose="02020603050405020304" pitchFamily="18" charset="0"/>
              </a:rPr>
              <a:t>Robert </a:t>
            </a:r>
            <a:r>
              <a:rPr lang="ro-RO" sz="2400" b="1" kern="1200" dirty="0" err="1">
                <a:solidFill>
                  <a:schemeClr val="tx2"/>
                </a:solidFill>
                <a:latin typeface="Georgia Pro" panose="02040502050405020303" pitchFamily="18" charset="0"/>
                <a:ea typeface="+mn-ea"/>
                <a:cs typeface="Times New Roman" panose="02020603050405020304" pitchFamily="18" charset="0"/>
              </a:rPr>
              <a:t>Schutze</a:t>
            </a:r>
            <a:r>
              <a:rPr lang="ro-RO" sz="2400" b="1" kern="1200" dirty="0">
                <a:solidFill>
                  <a:schemeClr val="tx2"/>
                </a:solidFill>
                <a:latin typeface="Georgia Pro" panose="02040502050405020303" pitchFamily="18" charset="0"/>
                <a:ea typeface="+mn-ea"/>
                <a:cs typeface="Times New Roman" panose="02020603050405020304" pitchFamily="18" charset="0"/>
              </a:rPr>
              <a:t> </a:t>
            </a:r>
            <a:r>
              <a:rPr lang="ro-RO" sz="2400" kern="1200" dirty="0">
                <a:solidFill>
                  <a:schemeClr val="tx2"/>
                </a:solidFill>
                <a:latin typeface="Georgia Pro" panose="02040502050405020303" pitchFamily="18" charset="0"/>
                <a:ea typeface="+mn-ea"/>
                <a:cs typeface="Times New Roman" panose="02020603050405020304" pitchFamily="18" charset="0"/>
              </a:rPr>
              <a:t>- „</a:t>
            </a:r>
            <a:r>
              <a:rPr lang="ro-RO" sz="2400" i="1" kern="1200" dirty="0" err="1">
                <a:solidFill>
                  <a:schemeClr val="tx2"/>
                </a:solidFill>
                <a:latin typeface="Georgia Pro" panose="02040502050405020303" pitchFamily="18" charset="0"/>
                <a:ea typeface="+mn-ea"/>
                <a:cs typeface="Times New Roman" panose="02020603050405020304" pitchFamily="18" charset="0"/>
              </a:rPr>
              <a:t>From</a:t>
            </a:r>
            <a:r>
              <a:rPr lang="ro-RO" sz="2400" i="1" kern="1200" dirty="0">
                <a:solidFill>
                  <a:schemeClr val="tx2"/>
                </a:solidFill>
                <a:latin typeface="Georgia Pro" panose="02040502050405020303" pitchFamily="18" charset="0"/>
                <a:ea typeface="+mn-ea"/>
                <a:cs typeface="Times New Roman" panose="02020603050405020304" pitchFamily="18" charset="0"/>
              </a:rPr>
              <a:t> Dual </a:t>
            </a:r>
            <a:r>
              <a:rPr lang="ro-RO" sz="2400" i="1" kern="1200" dirty="0" err="1">
                <a:solidFill>
                  <a:schemeClr val="tx2"/>
                </a:solidFill>
                <a:latin typeface="Georgia Pro" panose="02040502050405020303" pitchFamily="18" charset="0"/>
                <a:ea typeface="+mn-ea"/>
                <a:cs typeface="Times New Roman" panose="02020603050405020304" pitchFamily="18" charset="0"/>
              </a:rPr>
              <a:t>to</a:t>
            </a:r>
            <a:r>
              <a:rPr lang="ro-RO" sz="2400" i="1" kern="1200" dirty="0">
                <a:solidFill>
                  <a:schemeClr val="tx2"/>
                </a:solidFill>
                <a:latin typeface="Georgia Pro" panose="02040502050405020303" pitchFamily="18" charset="0"/>
                <a:ea typeface="+mn-ea"/>
                <a:cs typeface="Times New Roman" panose="02020603050405020304" pitchFamily="18" charset="0"/>
              </a:rPr>
              <a:t> Cooperative </a:t>
            </a:r>
            <a:r>
              <a:rPr lang="ro-RO" sz="2400" i="1" kern="1200" dirty="0" err="1">
                <a:solidFill>
                  <a:schemeClr val="tx2"/>
                </a:solidFill>
                <a:latin typeface="Georgia Pro" panose="02040502050405020303" pitchFamily="18" charset="0"/>
                <a:ea typeface="+mn-ea"/>
                <a:cs typeface="Times New Roman" panose="02020603050405020304" pitchFamily="18" charset="0"/>
              </a:rPr>
              <a:t>Federalism.The</a:t>
            </a:r>
            <a:r>
              <a:rPr lang="ro-RO" sz="2400" i="1" kern="1200" dirty="0">
                <a:solidFill>
                  <a:schemeClr val="tx2"/>
                </a:solidFill>
                <a:latin typeface="Georgia Pro" panose="02040502050405020303" pitchFamily="18" charset="0"/>
                <a:ea typeface="+mn-ea"/>
                <a:cs typeface="Times New Roman" panose="02020603050405020304" pitchFamily="18" charset="0"/>
              </a:rPr>
              <a:t> </a:t>
            </a:r>
            <a:r>
              <a:rPr lang="ro-RO" sz="2400" i="1" kern="1200" dirty="0" err="1">
                <a:solidFill>
                  <a:schemeClr val="tx2"/>
                </a:solidFill>
                <a:latin typeface="Georgia Pro" panose="02040502050405020303" pitchFamily="18" charset="0"/>
                <a:ea typeface="+mn-ea"/>
                <a:cs typeface="Times New Roman" panose="02020603050405020304" pitchFamily="18" charset="0"/>
              </a:rPr>
              <a:t>Changing</a:t>
            </a:r>
            <a:r>
              <a:rPr lang="ro-RO" sz="2400" i="1" kern="1200" dirty="0">
                <a:solidFill>
                  <a:schemeClr val="tx2"/>
                </a:solidFill>
                <a:latin typeface="Georgia Pro" panose="02040502050405020303" pitchFamily="18" charset="0"/>
                <a:ea typeface="+mn-ea"/>
                <a:cs typeface="Times New Roman" panose="02020603050405020304" pitchFamily="18" charset="0"/>
              </a:rPr>
              <a:t> </a:t>
            </a:r>
            <a:r>
              <a:rPr lang="ro-RO" sz="2400" i="1" kern="1200" dirty="0" err="1">
                <a:solidFill>
                  <a:schemeClr val="tx2"/>
                </a:solidFill>
                <a:latin typeface="Georgia Pro" panose="02040502050405020303" pitchFamily="18" charset="0"/>
                <a:ea typeface="+mn-ea"/>
                <a:cs typeface="Times New Roman" panose="02020603050405020304" pitchFamily="18" charset="0"/>
              </a:rPr>
              <a:t>Structure</a:t>
            </a:r>
            <a:r>
              <a:rPr lang="ro-RO" sz="2400" i="1" kern="1200" dirty="0">
                <a:solidFill>
                  <a:schemeClr val="tx2"/>
                </a:solidFill>
                <a:latin typeface="Georgia Pro" panose="02040502050405020303" pitchFamily="18" charset="0"/>
                <a:ea typeface="+mn-ea"/>
                <a:cs typeface="Times New Roman" panose="02020603050405020304" pitchFamily="18" charset="0"/>
              </a:rPr>
              <a:t> of European Law”</a:t>
            </a:r>
          </a:p>
          <a:p>
            <a:pPr defTabSz="466344">
              <a:lnSpc>
                <a:spcPct val="90000"/>
              </a:lnSpc>
              <a:spcAft>
                <a:spcPts val="600"/>
              </a:spcAft>
            </a:pPr>
            <a:endParaRPr lang="ro-RO" sz="2400" i="1" kern="1200" dirty="0">
              <a:solidFill>
                <a:schemeClr val="tx2"/>
              </a:solidFill>
              <a:latin typeface="Georgia Pro" panose="02040502050405020303" pitchFamily="18" charset="0"/>
              <a:ea typeface="+mn-ea"/>
              <a:cs typeface="Times New Roman" panose="02020603050405020304" pitchFamily="18" charset="0"/>
            </a:endParaRPr>
          </a:p>
          <a:p>
            <a:pPr indent="233172" algn="just" defTabSz="466344">
              <a:lnSpc>
                <a:spcPct val="90000"/>
              </a:lnSpc>
              <a:spcAft>
                <a:spcPts val="600"/>
              </a:spcAft>
            </a:pPr>
            <a:r>
              <a:rPr lang="ro-RO" sz="2400" kern="1200" dirty="0">
                <a:solidFill>
                  <a:schemeClr val="tx2"/>
                </a:solidFill>
                <a:latin typeface="Georgia Pro" panose="02040502050405020303" pitchFamily="18" charset="0"/>
                <a:ea typeface="+mn-ea"/>
                <a:cs typeface="Times New Roman" panose="02020603050405020304" pitchFamily="18" charset="0"/>
              </a:rPr>
              <a:t>„E</a:t>
            </a:r>
            <a:r>
              <a:rPr lang="it-IT" sz="2400" kern="1200" dirty="0">
                <a:solidFill>
                  <a:schemeClr val="tx2"/>
                </a:solidFill>
                <a:latin typeface="Georgia Pro" panose="02040502050405020303" pitchFamily="18" charset="0"/>
                <a:ea typeface="+mn-ea"/>
                <a:cs typeface="Times New Roman" panose="02020603050405020304" pitchFamily="18" charset="0"/>
              </a:rPr>
              <a:t>poca pe care o traversează dreptul european se caracterizează printr-o structură în schimbare „</a:t>
            </a:r>
            <a:r>
              <a:rPr lang="it-IT" sz="2400" i="1" kern="1200" dirty="0">
                <a:solidFill>
                  <a:schemeClr val="tx2"/>
                </a:solidFill>
                <a:latin typeface="Georgia Pro" panose="02040502050405020303" pitchFamily="18" charset="0"/>
                <a:ea typeface="+mn-ea"/>
                <a:cs typeface="Times New Roman" panose="02020603050405020304" pitchFamily="18" charset="0"/>
              </a:rPr>
              <a:t>de la federalismul dual la cel de cooperare</a:t>
            </a:r>
            <a:r>
              <a:rPr lang="it-IT" sz="2400" kern="1200" dirty="0">
                <a:solidFill>
                  <a:schemeClr val="tx2"/>
                </a:solidFill>
                <a:latin typeface="Georgia Pro" panose="02040502050405020303" pitchFamily="18" charset="0"/>
                <a:ea typeface="+mn-ea"/>
                <a:cs typeface="Times New Roman" panose="02020603050405020304" pitchFamily="18" charset="0"/>
              </a:rPr>
              <a:t>”. Este de remarcat că - în argumentarea tezelor privind federalismul Robert Schutze a stăruit asupra locului și rolului afacerilor externe într-o Federație. „</a:t>
            </a:r>
            <a:r>
              <a:rPr lang="it-IT" sz="2400" i="1" kern="1200" dirty="0">
                <a:solidFill>
                  <a:schemeClr val="tx2"/>
                </a:solidFill>
                <a:latin typeface="Georgia Pro" panose="02040502050405020303" pitchFamily="18" charset="0"/>
                <a:ea typeface="+mn-ea"/>
                <a:cs typeface="Times New Roman" panose="02020603050405020304" pitchFamily="18" charset="0"/>
              </a:rPr>
              <a:t>Regula este aceea a exclusivității pentru federație a competențelor externe</a:t>
            </a:r>
            <a:r>
              <a:rPr lang="it-IT" sz="2400" kern="1200" dirty="0">
                <a:solidFill>
                  <a:schemeClr val="tx2"/>
                </a:solidFill>
                <a:latin typeface="Georgia Pro" panose="02040502050405020303" pitchFamily="18" charset="0"/>
                <a:ea typeface="+mn-ea"/>
                <a:cs typeface="Times New Roman" panose="02020603050405020304" pitchFamily="18" charset="0"/>
              </a:rPr>
              <a:t>”. Dacă în plan intern, competențele legislative sunt divizate (în cadrul federației), în plan extern, competențele de încheiere a tratatelor sunt unificate (la nivelul federal).</a:t>
            </a:r>
            <a:endParaRPr lang="ro-RO" sz="2400" kern="1200" dirty="0">
              <a:solidFill>
                <a:schemeClr val="tx2"/>
              </a:solidFill>
              <a:latin typeface="Georgia Pro" panose="02040502050405020303" pitchFamily="18" charset="0"/>
              <a:ea typeface="+mn-ea"/>
              <a:cs typeface="Times New Roman" panose="02020603050405020304" pitchFamily="18" charset="0"/>
            </a:endParaRPr>
          </a:p>
          <a:p>
            <a:pPr>
              <a:lnSpc>
                <a:spcPct val="90000"/>
              </a:lnSpc>
              <a:spcAft>
                <a:spcPts val="600"/>
              </a:spcAft>
            </a:pPr>
            <a:endParaRPr lang="ro-RO" sz="1400" dirty="0"/>
          </a:p>
        </p:txBody>
      </p:sp>
      <p:sp>
        <p:nvSpPr>
          <p:cNvPr id="4" name="Substituent conținut 3">
            <a:extLst>
              <a:ext uri="{FF2B5EF4-FFF2-40B4-BE49-F238E27FC236}">
                <a16:creationId xmlns:a16="http://schemas.microsoft.com/office/drawing/2014/main" id="{DA0FBB5F-AD9D-AD27-7D5D-86C157E69646}"/>
              </a:ext>
            </a:extLst>
          </p:cNvPr>
          <p:cNvSpPr>
            <a:spLocks/>
          </p:cNvSpPr>
          <p:nvPr/>
        </p:nvSpPr>
        <p:spPr>
          <a:xfrm>
            <a:off x="8031480" y="365761"/>
            <a:ext cx="4192435" cy="6370320"/>
          </a:xfrm>
          <a:prstGeom prst="rect">
            <a:avLst/>
          </a:prstGeom>
        </p:spPr>
        <p:txBody>
          <a:bodyPr>
            <a:normAutofit fontScale="92500" lnSpcReduction="20000"/>
          </a:bodyPr>
          <a:lstStyle/>
          <a:p>
            <a:pPr defTabSz="466344">
              <a:lnSpc>
                <a:spcPct val="90000"/>
              </a:lnSpc>
              <a:spcAft>
                <a:spcPts val="600"/>
              </a:spcAft>
            </a:pPr>
            <a:r>
              <a:rPr lang="it-IT" sz="2400" b="1" kern="1200" dirty="0">
                <a:solidFill>
                  <a:schemeClr val="tx2"/>
                </a:solidFill>
                <a:latin typeface="Georgia Pro" panose="02040502050405020303" pitchFamily="18" charset="0"/>
                <a:ea typeface="+mn-ea"/>
                <a:cs typeface="Times New Roman" panose="02020603050405020304" pitchFamily="18" charset="0"/>
              </a:rPr>
              <a:t>Finn Laurese</a:t>
            </a:r>
            <a:r>
              <a:rPr lang="ro-RO" sz="2400" b="1" kern="1200" dirty="0">
                <a:solidFill>
                  <a:schemeClr val="tx2"/>
                </a:solidFill>
                <a:latin typeface="Georgia Pro" panose="02040502050405020303" pitchFamily="18" charset="0"/>
                <a:ea typeface="+mn-ea"/>
                <a:cs typeface="Times New Roman" panose="02020603050405020304" pitchFamily="18" charset="0"/>
              </a:rPr>
              <a:t> </a:t>
            </a:r>
          </a:p>
          <a:p>
            <a:pPr defTabSz="466344">
              <a:lnSpc>
                <a:spcPct val="90000"/>
              </a:lnSpc>
              <a:spcAft>
                <a:spcPts val="600"/>
              </a:spcAft>
            </a:pPr>
            <a:r>
              <a:rPr lang="ro-RO" sz="2400" kern="1200" dirty="0">
                <a:solidFill>
                  <a:schemeClr val="tx2"/>
                </a:solidFill>
                <a:latin typeface="Georgia Pro" panose="02040502050405020303" pitchFamily="18" charset="0"/>
                <a:ea typeface="+mn-ea"/>
                <a:cs typeface="Times New Roman" panose="02020603050405020304" pitchFamily="18" charset="0"/>
              </a:rPr>
              <a:t>„</a:t>
            </a:r>
            <a:r>
              <a:rPr lang="it-IT" sz="2400" kern="1200" dirty="0">
                <a:solidFill>
                  <a:schemeClr val="tx2"/>
                </a:solidFill>
                <a:latin typeface="Georgia Pro" panose="02040502050405020303" pitchFamily="18" charset="0"/>
                <a:ea typeface="+mn-ea"/>
                <a:cs typeface="Times New Roman" panose="02020603050405020304" pitchFamily="18" charset="0"/>
              </a:rPr>
              <a:t>Tratatul va aduce eficiență instituțiilor, o mai mare legitimitate Parlamentului European precum și coerență acțiunii externe.</a:t>
            </a:r>
            <a:r>
              <a:rPr lang="ro-RO" sz="2400" kern="1200" dirty="0">
                <a:solidFill>
                  <a:schemeClr val="tx2"/>
                </a:solidFill>
                <a:latin typeface="Georgia Pro" panose="02040502050405020303" pitchFamily="18" charset="0"/>
                <a:ea typeface="+mn-ea"/>
                <a:cs typeface="Times New Roman" panose="02020603050405020304" pitchFamily="18" charset="0"/>
              </a:rPr>
              <a:t>”</a:t>
            </a:r>
          </a:p>
          <a:p>
            <a:pPr defTabSz="466344">
              <a:lnSpc>
                <a:spcPct val="90000"/>
              </a:lnSpc>
              <a:spcAft>
                <a:spcPts val="600"/>
              </a:spcAft>
            </a:pPr>
            <a:endParaRPr lang="ro-RO" sz="2400" kern="1200" dirty="0">
              <a:solidFill>
                <a:schemeClr val="tx2"/>
              </a:solidFill>
              <a:latin typeface="Georgia Pro" panose="02040502050405020303" pitchFamily="18" charset="0"/>
              <a:ea typeface="+mn-ea"/>
              <a:cs typeface="Times New Roman" panose="02020603050405020304" pitchFamily="18" charset="0"/>
            </a:endParaRPr>
          </a:p>
          <a:p>
            <a:pPr defTabSz="466344">
              <a:lnSpc>
                <a:spcPct val="90000"/>
              </a:lnSpc>
              <a:spcAft>
                <a:spcPts val="600"/>
              </a:spcAft>
            </a:pPr>
            <a:r>
              <a:rPr lang="it-IT" sz="2400" b="1" kern="1200" dirty="0">
                <a:solidFill>
                  <a:schemeClr val="tx2"/>
                </a:solidFill>
                <a:latin typeface="Georgia Pro" panose="02040502050405020303" pitchFamily="18" charset="0"/>
                <a:ea typeface="+mn-ea"/>
                <a:cs typeface="Times New Roman" panose="02020603050405020304" pitchFamily="18" charset="0"/>
              </a:rPr>
              <a:t>Christian Kaunert.</a:t>
            </a:r>
            <a:endParaRPr lang="ro-RO" sz="2400" b="1" kern="1200" dirty="0">
              <a:solidFill>
                <a:schemeClr val="tx2"/>
              </a:solidFill>
              <a:latin typeface="Georgia Pro" panose="02040502050405020303" pitchFamily="18" charset="0"/>
              <a:ea typeface="+mn-ea"/>
              <a:cs typeface="Times New Roman" panose="02020603050405020304" pitchFamily="18" charset="0"/>
            </a:endParaRPr>
          </a:p>
          <a:p>
            <a:pPr defTabSz="466344">
              <a:lnSpc>
                <a:spcPct val="90000"/>
              </a:lnSpc>
              <a:spcAft>
                <a:spcPts val="600"/>
              </a:spcAft>
            </a:pPr>
            <a:r>
              <a:rPr lang="it-IT" sz="2400" kern="1200" dirty="0">
                <a:solidFill>
                  <a:schemeClr val="tx2"/>
                </a:solidFill>
                <a:latin typeface="Georgia Pro" panose="02040502050405020303" pitchFamily="18" charset="0"/>
                <a:ea typeface="+mn-ea"/>
                <a:cs typeface="Times New Roman" panose="02020603050405020304" pitchFamily="18" charset="0"/>
              </a:rPr>
              <a:t> Acesta consideră că Tratatul de la Lisabona conferă Comisiei Europene statutul de autoritate supranațională în ceea ce privește spațiul european al libertății, justiției și securității. </a:t>
            </a:r>
            <a:endParaRPr lang="ro-RO" sz="2400" kern="1200" dirty="0">
              <a:solidFill>
                <a:schemeClr val="tx2"/>
              </a:solidFill>
              <a:latin typeface="Georgia Pro" panose="02040502050405020303" pitchFamily="18" charset="0"/>
              <a:ea typeface="+mn-ea"/>
              <a:cs typeface="Times New Roman" panose="02020603050405020304" pitchFamily="18" charset="0"/>
            </a:endParaRPr>
          </a:p>
          <a:p>
            <a:pPr defTabSz="466344">
              <a:lnSpc>
                <a:spcPct val="90000"/>
              </a:lnSpc>
              <a:spcAft>
                <a:spcPts val="600"/>
              </a:spcAft>
            </a:pPr>
            <a:endParaRPr lang="ro-RO" sz="2400" kern="1200" dirty="0">
              <a:solidFill>
                <a:schemeClr val="tx2"/>
              </a:solidFill>
              <a:latin typeface="Georgia Pro" panose="02040502050405020303" pitchFamily="18" charset="0"/>
              <a:ea typeface="+mn-ea"/>
              <a:cs typeface="Times New Roman" panose="02020603050405020304" pitchFamily="18" charset="0"/>
            </a:endParaRPr>
          </a:p>
          <a:p>
            <a:pPr defTabSz="466344">
              <a:lnSpc>
                <a:spcPct val="90000"/>
              </a:lnSpc>
              <a:spcAft>
                <a:spcPts val="600"/>
              </a:spcAft>
            </a:pPr>
            <a:r>
              <a:rPr lang="it-IT" sz="2400" b="1" kern="1200" dirty="0">
                <a:solidFill>
                  <a:schemeClr val="tx2"/>
                </a:solidFill>
                <a:latin typeface="Georgia Pro" panose="02040502050405020303" pitchFamily="18" charset="0"/>
                <a:ea typeface="+mn-ea"/>
                <a:cs typeface="Times New Roman" panose="02020603050405020304" pitchFamily="18" charset="0"/>
              </a:rPr>
              <a:t>Der-Chin Horng </a:t>
            </a:r>
            <a:endParaRPr lang="ro-RO" sz="2400" b="1" kern="1200" dirty="0">
              <a:solidFill>
                <a:schemeClr val="tx2"/>
              </a:solidFill>
              <a:latin typeface="Georgia Pro" panose="02040502050405020303" pitchFamily="18" charset="0"/>
              <a:ea typeface="+mn-ea"/>
              <a:cs typeface="Times New Roman" panose="02020603050405020304" pitchFamily="18" charset="0"/>
            </a:endParaRPr>
          </a:p>
          <a:p>
            <a:pPr indent="233172" algn="just" defTabSz="466344">
              <a:lnSpc>
                <a:spcPct val="90000"/>
              </a:lnSpc>
              <a:spcAft>
                <a:spcPts val="600"/>
              </a:spcAft>
            </a:pPr>
            <a:r>
              <a:rPr lang="ro-RO" sz="2400" kern="1200" dirty="0">
                <a:solidFill>
                  <a:schemeClr val="tx2"/>
                </a:solidFill>
                <a:latin typeface="Georgia Pro" panose="02040502050405020303" pitchFamily="18" charset="0"/>
                <a:ea typeface="+mn-ea"/>
                <a:cs typeface="Times New Roman" panose="02020603050405020304" pitchFamily="18" charset="0"/>
              </a:rPr>
              <a:t>„</a:t>
            </a:r>
            <a:r>
              <a:rPr lang="it-IT" sz="2400" kern="1200" dirty="0">
                <a:solidFill>
                  <a:schemeClr val="tx2"/>
                </a:solidFill>
                <a:latin typeface="Georgia Pro" panose="02040502050405020303" pitchFamily="18" charset="0"/>
                <a:ea typeface="+mn-ea"/>
                <a:cs typeface="Times New Roman" panose="02020603050405020304" pitchFamily="18" charset="0"/>
              </a:rPr>
              <a:t>Banca Centrală Europeană va fi profund afectată, în sens pozitiv, de adoptarea tratatului. Astfel îi sunt modificate funcționarea, modalitațile de angajare precum și relațile externe.</a:t>
            </a:r>
            <a:r>
              <a:rPr lang="ro-RO" sz="2400" kern="1200" dirty="0">
                <a:solidFill>
                  <a:schemeClr val="tx2"/>
                </a:solidFill>
                <a:latin typeface="Georgia Pro" panose="02040502050405020303" pitchFamily="18" charset="0"/>
                <a:ea typeface="+mn-ea"/>
                <a:cs typeface="Times New Roman" panose="02020603050405020304" pitchFamily="18" charset="0"/>
              </a:rPr>
              <a:t>”</a:t>
            </a:r>
          </a:p>
          <a:p>
            <a:pPr>
              <a:lnSpc>
                <a:spcPct val="90000"/>
              </a:lnSpc>
              <a:spcAft>
                <a:spcPts val="600"/>
              </a:spcAft>
            </a:pPr>
            <a:endParaRPr lang="ro-RO" sz="1600" dirty="0"/>
          </a:p>
        </p:txBody>
      </p:sp>
      <p:sp>
        <p:nvSpPr>
          <p:cNvPr id="5" name="Substituent număr diapozitiv 4">
            <a:extLst>
              <a:ext uri="{FF2B5EF4-FFF2-40B4-BE49-F238E27FC236}">
                <a16:creationId xmlns:a16="http://schemas.microsoft.com/office/drawing/2014/main" id="{F72A7193-7CA9-5D90-F556-019800E99DA6}"/>
              </a:ext>
            </a:extLst>
          </p:cNvPr>
          <p:cNvSpPr>
            <a:spLocks/>
          </p:cNvSpPr>
          <p:nvPr/>
        </p:nvSpPr>
        <p:spPr>
          <a:xfrm>
            <a:off x="10647722" y="6130891"/>
            <a:ext cx="614666" cy="186699"/>
          </a:xfrm>
          <a:prstGeom prst="rect">
            <a:avLst/>
          </a:prstGeom>
        </p:spPr>
        <p:txBody>
          <a:bodyPr/>
          <a:lstStyle/>
          <a:p>
            <a:pPr defTabSz="466344">
              <a:spcAft>
                <a:spcPts val="600"/>
              </a:spcAft>
            </a:pPr>
            <a:r>
              <a:rPr lang="en-US" sz="714" kern="1200" dirty="0">
                <a:solidFill>
                  <a:schemeClr val="tx1"/>
                </a:solidFill>
                <a:latin typeface="+mn-lt"/>
                <a:ea typeface="+mn-ea"/>
                <a:cs typeface="+mn-cs"/>
              </a:rPr>
              <a:t>Page</a:t>
            </a:r>
            <a:r>
              <a:rPr lang="en-US" sz="918" kern="1200" dirty="0">
                <a:solidFill>
                  <a:schemeClr val="tx1"/>
                </a:solidFill>
                <a:latin typeface="+mn-lt"/>
                <a:ea typeface="+mn-ea"/>
                <a:cs typeface="+mn-cs"/>
              </a:rPr>
              <a:t> </a:t>
            </a:r>
            <a:fld id="{BBE5057F-7482-41AE-BBDB-C83C2F3461DE}" type="slidenum">
              <a:rPr lang="en-US" sz="918" kern="1200">
                <a:solidFill>
                  <a:schemeClr val="tx1"/>
                </a:solidFill>
                <a:latin typeface="+mn-lt"/>
                <a:ea typeface="+mn-ea"/>
                <a:cs typeface="+mn-cs"/>
              </a:rPr>
              <a:pPr defTabSz="466344">
                <a:spcAft>
                  <a:spcPts val="600"/>
                </a:spcAft>
              </a:pPr>
              <a:t>6</a:t>
            </a:fld>
            <a:endParaRPr lang="en-US" dirty="0"/>
          </a:p>
        </p:txBody>
      </p:sp>
    </p:spTree>
    <p:extLst>
      <p:ext uri="{BB962C8B-B14F-4D97-AF65-F5344CB8AC3E}">
        <p14:creationId xmlns:p14="http://schemas.microsoft.com/office/powerpoint/2010/main" val="2377900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6E5B5D73-8C16-EFBC-83D5-AC57F4C276C0}"/>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effectLst>
                  <a:outerShdw blurRad="38100" dist="38100" dir="2700000" algn="tl">
                    <a:srgbClr val="000000">
                      <a:alpha val="43137"/>
                    </a:srgbClr>
                  </a:outerShdw>
                </a:effectLst>
              </a:rPr>
              <a:t>Modificări Instituționale </a:t>
            </a:r>
          </a:p>
        </p:txBody>
      </p:sp>
      <p:sp>
        <p:nvSpPr>
          <p:cNvPr id="4" name="Substituent text 3">
            <a:extLst>
              <a:ext uri="{FF2B5EF4-FFF2-40B4-BE49-F238E27FC236}">
                <a16:creationId xmlns:a16="http://schemas.microsoft.com/office/drawing/2014/main" id="{163295CB-F8C1-2C9B-635A-59B0BC7112B6}"/>
              </a:ext>
            </a:extLst>
          </p:cNvPr>
          <p:cNvSpPr>
            <a:spLocks noGrp="1"/>
          </p:cNvSpPr>
          <p:nvPr>
            <p:ph type="body" sz="half" idx="2"/>
          </p:nvPr>
        </p:nvSpPr>
        <p:spPr>
          <a:xfrm>
            <a:off x="340595" y="3957296"/>
            <a:ext cx="5449479" cy="1578054"/>
          </a:xfrm>
        </p:spPr>
        <p:txBody>
          <a:bodyPr vert="horz" lIns="91440" tIns="45720" rIns="91440" bIns="45720" rtlCol="0" anchor="b">
            <a:noAutofit/>
          </a:bodyPr>
          <a:lstStyle/>
          <a:p>
            <a:r>
              <a:rPr lang="en-US" sz="6600" i="1" dirty="0">
                <a:solidFill>
                  <a:srgbClr val="FFFFFF"/>
                </a:solidFill>
                <a:effectLst>
                  <a:outerShdw blurRad="38100" dist="38100" dir="2700000" algn="tl">
                    <a:srgbClr val="000000">
                      <a:alpha val="43137"/>
                    </a:srgbClr>
                  </a:outerShdw>
                </a:effectLst>
              </a:rPr>
              <a:t>CONSILIUL EUROPEAN </a:t>
            </a:r>
          </a:p>
        </p:txBody>
      </p:sp>
      <p:sp>
        <p:nvSpPr>
          <p:cNvPr id="28" name="Rectangle 2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stituent număr diapozitiv 4">
            <a:extLst>
              <a:ext uri="{FF2B5EF4-FFF2-40B4-BE49-F238E27FC236}">
                <a16:creationId xmlns:a16="http://schemas.microsoft.com/office/drawing/2014/main" id="{C4373132-6A98-99C9-4701-ECDC8ED963E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srgbClr val="FFFFFF"/>
                </a:solidFill>
                <a:latin typeface="Calibri" panose="020F0502020204030204"/>
              </a:rPr>
              <a:t>Page </a:t>
            </a:r>
            <a:fld id="{BBE5057F-7482-41AE-BBDB-C83C2F3461DE}" type="slidenum">
              <a:rPr lang="en-US" sz="1200" b="0">
                <a:solidFill>
                  <a:srgbClr val="FFFFFF"/>
                </a:solidFill>
                <a:latin typeface="Calibri" panose="020F0502020204030204"/>
              </a:rPr>
              <a:pPr algn="r">
                <a:spcAft>
                  <a:spcPts val="600"/>
                </a:spcAft>
                <a:defRPr/>
              </a:pPr>
              <a:t>7</a:t>
            </a:fld>
            <a:endParaRPr lang="en-US" sz="1200" b="0">
              <a:solidFill>
                <a:srgbClr val="FFFFFF"/>
              </a:solidFill>
              <a:latin typeface="Calibri" panose="020F0502020204030204"/>
            </a:endParaRPr>
          </a:p>
        </p:txBody>
      </p:sp>
      <p:pic>
        <p:nvPicPr>
          <p:cNvPr id="14" name="Substituent imagine 13">
            <a:extLst>
              <a:ext uri="{FF2B5EF4-FFF2-40B4-BE49-F238E27FC236}">
                <a16:creationId xmlns:a16="http://schemas.microsoft.com/office/drawing/2014/main" id="{A4077C07-7741-E3D5-FAF7-014931964D48}"/>
              </a:ext>
            </a:extLst>
          </p:cNvPr>
          <p:cNvPicPr>
            <a:picLocks noGrp="1" noChangeAspect="1"/>
          </p:cNvPicPr>
          <p:nvPr>
            <p:ph type="pic" idx="1"/>
          </p:nvPr>
        </p:nvPicPr>
        <p:blipFill>
          <a:blip r:embed="rId2"/>
          <a:srcRect t="4044" b="4044"/>
          <a:stretch>
            <a:fillRect/>
          </a:stretch>
        </p:blipFill>
        <p:spPr>
          <a:prstGeom prst="rect">
            <a:avLst/>
          </a:prstGeom>
        </p:spPr>
      </p:pic>
    </p:spTree>
    <p:extLst>
      <p:ext uri="{BB962C8B-B14F-4D97-AF65-F5344CB8AC3E}">
        <p14:creationId xmlns:p14="http://schemas.microsoft.com/office/powerpoint/2010/main" val="1048988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ubstituent imagine 1">
            <a:extLst>
              <a:ext uri="{FF2B5EF4-FFF2-40B4-BE49-F238E27FC236}">
                <a16:creationId xmlns:a16="http://schemas.microsoft.com/office/drawing/2014/main" id="{D619523C-3A5C-116C-9949-48C58DD38488}"/>
              </a:ext>
            </a:extLst>
          </p:cNvPr>
          <p:cNvPicPr>
            <a:picLocks noGrp="1" noChangeAspect="1"/>
          </p:cNvPicPr>
          <p:nvPr>
            <p:ph type="pic" idx="1"/>
          </p:nvPr>
        </p:nvPicPr>
        <p:blipFill rotWithShape="1">
          <a:blip r:embed="rId2"/>
          <a:srcRect t="459"/>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E1ED4F1-F471-EA9E-FD62-BBE79018A0D9}"/>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ro-RO" sz="4000" dirty="0">
                <a:solidFill>
                  <a:schemeClr val="tx2"/>
                </a:solidFill>
                <a:latin typeface="Georgia Pro" panose="02040502050405020303" pitchFamily="18" charset="0"/>
                <a:ea typeface="Calibri" panose="020F0502020204030204" pitchFamily="34" charset="0"/>
                <a:cs typeface="Times New Roman" panose="02020603050405020304" pitchFamily="18" charset="0"/>
              </a:rPr>
              <a:t>A</a:t>
            </a:r>
            <a:r>
              <a:rPr lang="ro-RO" sz="40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rticol 15 alin.(1) al TUE</a:t>
            </a:r>
            <a:endParaRPr lang="en-US" sz="4000" dirty="0">
              <a:solidFill>
                <a:schemeClr val="tx2"/>
              </a:solidFill>
            </a:endParaRPr>
          </a:p>
        </p:txBody>
      </p:sp>
      <p:sp>
        <p:nvSpPr>
          <p:cNvPr id="7" name="Text Placeholder 6">
            <a:extLst>
              <a:ext uri="{FF2B5EF4-FFF2-40B4-BE49-F238E27FC236}">
                <a16:creationId xmlns:a16="http://schemas.microsoft.com/office/drawing/2014/main" id="{C080E45D-9BAA-2D9C-530B-5B6819A765F6}"/>
              </a:ext>
            </a:extLst>
          </p:cNvPr>
          <p:cNvSpPr>
            <a:spLocks noGrp="1"/>
          </p:cNvSpPr>
          <p:nvPr>
            <p:ph type="body" sz="half" idx="2"/>
          </p:nvPr>
        </p:nvSpPr>
        <p:spPr>
          <a:xfrm>
            <a:off x="6242050" y="2434201"/>
            <a:ext cx="5111749" cy="3742762"/>
          </a:xfrm>
        </p:spPr>
        <p:txBody>
          <a:bodyPr vert="horz" lIns="91440" tIns="45720" rIns="91440" bIns="45720" rtlCol="0">
            <a:normAutofit lnSpcReduction="10000"/>
          </a:bodyPr>
          <a:lstStyle/>
          <a:p>
            <a:pPr indent="-228600" algn="ctr">
              <a:buFont typeface="Arial" panose="020B0604020202020204" pitchFamily="34" charset="0"/>
              <a:buChar char="•"/>
            </a:pPr>
            <a:r>
              <a:rPr lang="ro-RO" sz="3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a:t>
            </a:r>
            <a:r>
              <a:rPr lang="ro-RO" sz="3200" i="1"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Consiliul European oferă Uniunii impulsurile necesare dezvoltării acesteia și îi definește orientările și prioritățile politice generale. Acesta nu exercită funcții legislative.”</a:t>
            </a:r>
            <a:r>
              <a:rPr lang="ro-RO" sz="3200" dirty="0">
                <a:solidFill>
                  <a:schemeClr val="tx2"/>
                </a:solidFill>
                <a:effectLst/>
                <a:latin typeface="Georgia Pro" panose="02040502050405020303" pitchFamily="18" charset="0"/>
                <a:ea typeface="Calibri" panose="020F0502020204030204" pitchFamily="34" charset="0"/>
                <a:cs typeface="Times New Roman" panose="02020603050405020304" pitchFamily="18" charset="0"/>
              </a:rPr>
              <a:t> </a:t>
            </a:r>
            <a:br>
              <a:rPr lang="ro-RO" sz="1100" dirty="0"/>
            </a:br>
            <a:endParaRPr lang="en-US" sz="2000" i="1" dirty="0">
              <a:latin typeface="Georgia Pro" panose="02040502050405020303" pitchFamily="18" charset="0"/>
            </a:endParaRP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r>
              <a:rPr lang="en-US" sz="1200" b="0">
                <a:solidFill>
                  <a:prstClr val="black">
                    <a:tint val="75000"/>
                  </a:prstClr>
                </a:solidFill>
                <a:latin typeface="Calibri" panose="020F0502020204030204"/>
              </a:rPr>
              <a:t>Page </a:t>
            </a:r>
            <a:fld id="{BBE5057F-7482-41AE-BBDB-C83C2F3461DE}" type="slidenum">
              <a:rPr lang="en-US" sz="1200" b="0" smtClean="0">
                <a:solidFill>
                  <a:prstClr val="black">
                    <a:tint val="75000"/>
                  </a:prstClr>
                </a:solidFill>
                <a:latin typeface="Calibri" panose="020F0502020204030204"/>
              </a:rPr>
              <a:pPr algn="r">
                <a:spcAft>
                  <a:spcPts val="600"/>
                </a:spcAft>
                <a:defRPr/>
              </a:pPr>
              <a:t>8</a:t>
            </a:fld>
            <a:endParaRPr lang="en-US" sz="1200" b="0">
              <a:solidFill>
                <a:prstClr val="black">
                  <a:tint val="75000"/>
                </a:prstClr>
              </a:solidFill>
              <a:latin typeface="Calibri" panose="020F0502020204030204"/>
            </a:endParaRPr>
          </a:p>
        </p:txBody>
      </p:sp>
    </p:spTree>
    <p:extLst>
      <p:ext uri="{BB962C8B-B14F-4D97-AF65-F5344CB8AC3E}">
        <p14:creationId xmlns:p14="http://schemas.microsoft.com/office/powerpoint/2010/main" val="2481438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ubstituent număr diapozitiv 3">
            <a:extLst>
              <a:ext uri="{FF2B5EF4-FFF2-40B4-BE49-F238E27FC236}">
                <a16:creationId xmlns:a16="http://schemas.microsoft.com/office/drawing/2014/main" id="{C47D6AE6-035A-6B72-4549-6F6FFEF3A12B}"/>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r>
              <a:rPr lang="en-US" b="0"/>
              <a:t>Page</a:t>
            </a:r>
            <a:r>
              <a:rPr lang="en-US"/>
              <a:t> </a:t>
            </a:r>
            <a:fld id="{BBE5057F-7482-41AE-BBDB-C83C2F3461DE}" type="slidenum">
              <a:rPr lang="en-US" smtClean="0"/>
              <a:pPr>
                <a:lnSpc>
                  <a:spcPct val="90000"/>
                </a:lnSpc>
                <a:spcAft>
                  <a:spcPts val="600"/>
                </a:spcAft>
              </a:pPr>
              <a:t>9</a:t>
            </a:fld>
            <a:endParaRPr lang="en-US"/>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ubstituent conținut 2">
            <a:extLst>
              <a:ext uri="{FF2B5EF4-FFF2-40B4-BE49-F238E27FC236}">
                <a16:creationId xmlns:a16="http://schemas.microsoft.com/office/drawing/2014/main" id="{1D2EDAA0-8E4D-469A-D60D-F6C177C4240B}"/>
              </a:ext>
            </a:extLst>
          </p:cNvPr>
          <p:cNvSpPr txBox="1">
            <a:spLocks/>
          </p:cNvSpPr>
          <p:nvPr/>
        </p:nvSpPr>
        <p:spPr>
          <a:xfrm>
            <a:off x="838201" y="584199"/>
            <a:ext cx="5181600" cy="59547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a:solidFill>
                  <a:schemeClr val="tx2"/>
                </a:solidFill>
                <a:latin typeface="Georgia Pro" panose="02040502050405020303" pitchFamily="18" charset="0"/>
              </a:rPr>
              <a:t>Este format din </a:t>
            </a:r>
            <a:r>
              <a:rPr lang="ro-RO">
                <a:solidFill>
                  <a:schemeClr val="tx2"/>
                </a:solidFill>
                <a:effectLst>
                  <a:outerShdw blurRad="38100" dist="38100" dir="2700000" algn="tl">
                    <a:srgbClr val="000000">
                      <a:alpha val="43137"/>
                    </a:srgbClr>
                  </a:outerShdw>
                </a:effectLst>
                <a:latin typeface="Georgia Pro" panose="02040502050405020303" pitchFamily="18" charset="0"/>
              </a:rPr>
              <a:t>şefii de stat sau de guvern ai statelor membre</a:t>
            </a:r>
            <a:r>
              <a:rPr lang="ro-RO">
                <a:solidFill>
                  <a:schemeClr val="tx2"/>
                </a:solidFill>
                <a:latin typeface="Georgia Pro" panose="02040502050405020303" pitchFamily="18" charset="0"/>
              </a:rPr>
              <a:t>, precum şi din preşedintele său şi preşedintele Comisiei;</a:t>
            </a:r>
          </a:p>
          <a:p>
            <a:pPr algn="ctr"/>
            <a:r>
              <a:rPr lang="ro-RO">
                <a:solidFill>
                  <a:schemeClr val="tx2"/>
                </a:solidFill>
                <a:latin typeface="Georgia Pro" panose="02040502050405020303" pitchFamily="18" charset="0"/>
              </a:rPr>
              <a:t> </a:t>
            </a:r>
            <a:r>
              <a:rPr lang="ro-RO" i="1">
                <a:solidFill>
                  <a:schemeClr val="tx2"/>
                </a:solidFill>
                <a:latin typeface="Georgia Pro" panose="02040502050405020303" pitchFamily="18" charset="0"/>
              </a:rPr>
              <a:t>Înaltul Reprezentant al Uniunii pentru afaceri externe şi politică de securitate </a:t>
            </a:r>
            <a:r>
              <a:rPr lang="ro-RO">
                <a:solidFill>
                  <a:schemeClr val="tx2"/>
                </a:solidFill>
                <a:latin typeface="Georgia Pro" panose="02040502050405020303" pitchFamily="18" charset="0"/>
              </a:rPr>
              <a:t>participă la lucrările Consiliului European;</a:t>
            </a:r>
          </a:p>
          <a:p>
            <a:pPr algn="ctr"/>
            <a:r>
              <a:rPr lang="ro-RO">
                <a:solidFill>
                  <a:schemeClr val="tx2"/>
                </a:solidFill>
                <a:latin typeface="Georgia Pro" panose="02040502050405020303" pitchFamily="18" charset="0"/>
              </a:rPr>
              <a:t>Se întruneşte de două ori pe semestru la convocarea preşedintelui său;</a:t>
            </a:r>
          </a:p>
          <a:p>
            <a:pPr algn="ctr"/>
            <a:r>
              <a:rPr lang="ro-RO">
                <a:solidFill>
                  <a:schemeClr val="tx2"/>
                </a:solidFill>
                <a:latin typeface="Georgia Pro" panose="02040502050405020303" pitchFamily="18" charset="0"/>
              </a:rPr>
              <a:t>Consiliul European se pronunță prin consens, excepție făcând situația în care tratatele dispun altfel. Votul se poate delega pentru fiecare membru al Consiliului European din partea unui singur alt membru. </a:t>
            </a:r>
          </a:p>
          <a:p>
            <a:endParaRPr lang="ro-RO" dirty="0"/>
          </a:p>
        </p:txBody>
      </p:sp>
      <p:sp>
        <p:nvSpPr>
          <p:cNvPr id="7" name="Substituent conținut 3">
            <a:extLst>
              <a:ext uri="{FF2B5EF4-FFF2-40B4-BE49-F238E27FC236}">
                <a16:creationId xmlns:a16="http://schemas.microsoft.com/office/drawing/2014/main" id="{982A5A40-7182-447E-F951-0E91B6FADFA4}"/>
              </a:ext>
            </a:extLst>
          </p:cNvPr>
          <p:cNvSpPr txBox="1">
            <a:spLocks/>
          </p:cNvSpPr>
          <p:nvPr/>
        </p:nvSpPr>
        <p:spPr>
          <a:xfrm>
            <a:off x="6595207" y="642938"/>
            <a:ext cx="5181600" cy="48434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o-RO">
                <a:solidFill>
                  <a:schemeClr val="tx2"/>
                </a:solidFill>
                <a:latin typeface="Georgia Pro" panose="02040502050405020303" pitchFamily="18" charset="0"/>
              </a:rPr>
              <a:t>Poate adopta o decizie de modificare, integrală sau parţială, a dispoziţiilor părţii a treia din Tratatul privind funcţionarea Uniunii Europene. </a:t>
            </a:r>
          </a:p>
          <a:p>
            <a:pPr algn="ctr"/>
            <a:r>
              <a:rPr lang="ro-RO">
                <a:solidFill>
                  <a:schemeClr val="tx2"/>
                </a:solidFill>
                <a:latin typeface="Georgia Pro" panose="02040502050405020303" pitchFamily="18" charset="0"/>
              </a:rPr>
              <a:t>Consiliul European hotărăşte în unanimitate, după consultarea Parlamentului European şi a Comisiei, precum şi a Băncii Centrale Europene, în cazul unor modificări instituţionale în domeniul monetar; </a:t>
            </a:r>
          </a:p>
          <a:p>
            <a:endParaRPr lang="ro-RO" dirty="0"/>
          </a:p>
        </p:txBody>
      </p:sp>
    </p:spTree>
    <p:extLst>
      <p:ext uri="{BB962C8B-B14F-4D97-AF65-F5344CB8AC3E}">
        <p14:creationId xmlns:p14="http://schemas.microsoft.com/office/powerpoint/2010/main" val="693249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1584</Words>
  <Application>Microsoft Office PowerPoint</Application>
  <PresentationFormat>Ecran lat</PresentationFormat>
  <Paragraphs>113</Paragraphs>
  <Slides>22</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22</vt:i4>
      </vt:variant>
    </vt:vector>
  </HeadingPairs>
  <TitlesOfParts>
    <vt:vector size="30" baseType="lpstr">
      <vt:lpstr>Meiryo</vt:lpstr>
      <vt:lpstr>Aptos</vt:lpstr>
      <vt:lpstr>Arial</vt:lpstr>
      <vt:lpstr>Calibri</vt:lpstr>
      <vt:lpstr>Calibri Light</vt:lpstr>
      <vt:lpstr>Cochocib Script Latin Pro</vt:lpstr>
      <vt:lpstr>Georgia Pro</vt:lpstr>
      <vt:lpstr>Office Theme</vt:lpstr>
      <vt:lpstr>Prezentare PowerPoint</vt:lpstr>
      <vt:lpstr>Tratatul de la Lisabona – Europa de astăzi </vt:lpstr>
      <vt:lpstr>Articolul 2 – Tratatul privind Uniunea Europeană </vt:lpstr>
      <vt:lpstr>Aspecte Istorice care au atras semnarea Tratatului</vt:lpstr>
      <vt:lpstr>Prezentare PowerPoint</vt:lpstr>
      <vt:lpstr>Opinii doctrinare </vt:lpstr>
      <vt:lpstr>Modificări Instituționale </vt:lpstr>
      <vt:lpstr>Articol 15 alin.(1) al TUE</vt:lpstr>
      <vt:lpstr>Prezentare PowerPoint</vt:lpstr>
      <vt:lpstr>Prezentare PowerPoint</vt:lpstr>
      <vt:lpstr>Modificări Instituționale </vt:lpstr>
      <vt:lpstr>Prezentare PowerPoint</vt:lpstr>
      <vt:lpstr>Prezentare PowerPoint</vt:lpstr>
      <vt:lpstr>Inovații cheie introduse în Tratatul de la Lisabona </vt:lpstr>
      <vt:lpstr>Prezentare PowerPoint</vt:lpstr>
      <vt:lpstr>Prezentare PowerPoint</vt:lpstr>
      <vt:lpstr>Inovații cheie introduse în Tratatul de la Lisabona </vt:lpstr>
      <vt:lpstr>TRATATUL PRIVIND UNIUNEA EUROPEANĂ </vt:lpstr>
      <vt:lpstr>STRUCTURĂ </vt:lpstr>
      <vt:lpstr>TRATATUL PRIVIND FUNCȚIONAREA UNIUNII EUROPENE </vt:lpstr>
      <vt:lpstr>STRUCTURĂ </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Jessica Banea</cp:lastModifiedBy>
  <cp:revision>5</cp:revision>
  <dcterms:created xsi:type="dcterms:W3CDTF">2022-11-16T09:30:41Z</dcterms:created>
  <dcterms:modified xsi:type="dcterms:W3CDTF">2024-05-20T17:46:04Z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