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56" r:id="rId2"/>
    <p:sldId id="270" r:id="rId3"/>
    <p:sldId id="262" r:id="rId4"/>
    <p:sldId id="266" r:id="rId5"/>
    <p:sldId id="263" r:id="rId6"/>
    <p:sldId id="269" r:id="rId7"/>
    <p:sldId id="268" r:id="rId8"/>
    <p:sldId id="265"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31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8" autoAdjust="0"/>
    <p:restoredTop sz="94660"/>
  </p:normalViewPr>
  <p:slideViewPr>
    <p:cSldViewPr snapToGrid="0">
      <p:cViewPr varScale="1">
        <p:scale>
          <a:sx n="86" d="100"/>
          <a:sy n="86" d="100"/>
        </p:scale>
        <p:origin x="514" y="67"/>
      </p:cViewPr>
      <p:guideLst/>
    </p:cSldViewPr>
  </p:slideViewPr>
  <p:notesTextViewPr>
    <p:cViewPr>
      <p:scale>
        <a:sx n="1" d="1"/>
        <a:sy n="1" d="1"/>
      </p:scale>
      <p:origin x="0" y="0"/>
    </p:cViewPr>
  </p:notesTextViewPr>
  <p:notesViewPr>
    <p:cSldViewPr snapToGrid="0">
      <p:cViewPr varScale="1">
        <p:scale>
          <a:sx n="84" d="100"/>
          <a:sy n="84" d="100"/>
        </p:scale>
        <p:origin x="305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ea Ianos" userId="c94217c057c73400" providerId="LiveId" clId="{3DBF5CF9-27ED-492F-B300-08504DDA9789}"/>
    <pc:docChg chg="undo redo custSel addSld delSld modSld">
      <pc:chgData name="Andreea Ianos" userId="c94217c057c73400" providerId="LiveId" clId="{3DBF5CF9-27ED-492F-B300-08504DDA9789}" dt="2024-05-19T15:14:55.493" v="1689" actId="20577"/>
      <pc:docMkLst>
        <pc:docMk/>
      </pc:docMkLst>
      <pc:sldChg chg="del">
        <pc:chgData name="Andreea Ianos" userId="c94217c057c73400" providerId="LiveId" clId="{3DBF5CF9-27ED-492F-B300-08504DDA9789}" dt="2024-05-19T15:11:21.183" v="1650" actId="47"/>
        <pc:sldMkLst>
          <pc:docMk/>
          <pc:sldMk cId="4274069830" sldId="257"/>
        </pc:sldMkLst>
      </pc:sldChg>
      <pc:sldChg chg="del">
        <pc:chgData name="Andreea Ianos" userId="c94217c057c73400" providerId="LiveId" clId="{3DBF5CF9-27ED-492F-B300-08504DDA9789}" dt="2024-05-19T15:04:24.518" v="760" actId="47"/>
        <pc:sldMkLst>
          <pc:docMk/>
          <pc:sldMk cId="1523847288" sldId="261"/>
        </pc:sldMkLst>
      </pc:sldChg>
      <pc:sldChg chg="del">
        <pc:chgData name="Andreea Ianos" userId="c94217c057c73400" providerId="LiveId" clId="{3DBF5CF9-27ED-492F-B300-08504DDA9789}" dt="2024-05-19T15:10:58.233" v="1615" actId="47"/>
        <pc:sldMkLst>
          <pc:docMk/>
          <pc:sldMk cId="3944341588" sldId="264"/>
        </pc:sldMkLst>
      </pc:sldChg>
      <pc:sldChg chg="modSp add mod">
        <pc:chgData name="Andreea Ianos" userId="c94217c057c73400" providerId="LiveId" clId="{3DBF5CF9-27ED-492F-B300-08504DDA9789}" dt="2024-05-19T15:14:55.493" v="1689" actId="20577"/>
        <pc:sldMkLst>
          <pc:docMk/>
          <pc:sldMk cId="4060855140" sldId="268"/>
        </pc:sldMkLst>
        <pc:spChg chg="mod">
          <ac:chgData name="Andreea Ianos" userId="c94217c057c73400" providerId="LiveId" clId="{3DBF5CF9-27ED-492F-B300-08504DDA9789}" dt="2024-05-19T14:57:41.716" v="21" actId="20577"/>
          <ac:spMkLst>
            <pc:docMk/>
            <pc:sldMk cId="4060855140" sldId="268"/>
            <ac:spMk id="2" creationId="{D5BF504F-0731-C44A-1A5A-E36325781B46}"/>
          </ac:spMkLst>
        </pc:spChg>
        <pc:spChg chg="mod">
          <ac:chgData name="Andreea Ianos" userId="c94217c057c73400" providerId="LiveId" clId="{3DBF5CF9-27ED-492F-B300-08504DDA9789}" dt="2024-05-19T15:14:55.493" v="1689" actId="20577"/>
          <ac:spMkLst>
            <pc:docMk/>
            <pc:sldMk cId="4060855140" sldId="268"/>
            <ac:spMk id="3" creationId="{AC7A67A9-E78E-A54A-0D10-A09B73134582}"/>
          </ac:spMkLst>
        </pc:spChg>
      </pc:sldChg>
      <pc:sldChg chg="modSp add mod">
        <pc:chgData name="Andreea Ianos" userId="c94217c057c73400" providerId="LiveId" clId="{3DBF5CF9-27ED-492F-B300-08504DDA9789}" dt="2024-05-19T15:14:28.113" v="1672" actId="20577"/>
        <pc:sldMkLst>
          <pc:docMk/>
          <pc:sldMk cId="2991253163" sldId="269"/>
        </pc:sldMkLst>
        <pc:spChg chg="mod">
          <ac:chgData name="Andreea Ianos" userId="c94217c057c73400" providerId="LiveId" clId="{3DBF5CF9-27ED-492F-B300-08504DDA9789}" dt="2024-05-19T15:04:41.204" v="776" actId="20577"/>
          <ac:spMkLst>
            <pc:docMk/>
            <pc:sldMk cId="2991253163" sldId="269"/>
            <ac:spMk id="2" creationId="{D5BF504F-0731-C44A-1A5A-E36325781B46}"/>
          </ac:spMkLst>
        </pc:spChg>
        <pc:spChg chg="mod">
          <ac:chgData name="Andreea Ianos" userId="c94217c057c73400" providerId="LiveId" clId="{3DBF5CF9-27ED-492F-B300-08504DDA9789}" dt="2024-05-19T15:14:28.113" v="1672" actId="20577"/>
          <ac:spMkLst>
            <pc:docMk/>
            <pc:sldMk cId="2991253163" sldId="269"/>
            <ac:spMk id="3" creationId="{AC7A67A9-E78E-A54A-0D10-A09B73134582}"/>
          </ac:spMkLst>
        </pc:spChg>
      </pc:sldChg>
      <pc:sldChg chg="modSp add mod">
        <pc:chgData name="Andreea Ianos" userId="c94217c057c73400" providerId="LiveId" clId="{3DBF5CF9-27ED-492F-B300-08504DDA9789}" dt="2024-05-19T15:13:34.940" v="1668" actId="20577"/>
        <pc:sldMkLst>
          <pc:docMk/>
          <pc:sldMk cId="2913742396" sldId="270"/>
        </pc:sldMkLst>
        <pc:spChg chg="mod">
          <ac:chgData name="Andreea Ianos" userId="c94217c057c73400" providerId="LiveId" clId="{3DBF5CF9-27ED-492F-B300-08504DDA9789}" dt="2024-05-19T15:11:15.391" v="1647" actId="20577"/>
          <ac:spMkLst>
            <pc:docMk/>
            <pc:sldMk cId="2913742396" sldId="270"/>
            <ac:spMk id="2" creationId="{D5BF504F-0731-C44A-1A5A-E36325781B46}"/>
          </ac:spMkLst>
        </pc:spChg>
        <pc:spChg chg="mod">
          <ac:chgData name="Andreea Ianos" userId="c94217c057c73400" providerId="LiveId" clId="{3DBF5CF9-27ED-492F-B300-08504DDA9789}" dt="2024-05-19T15:13:34.940" v="1668" actId="20577"/>
          <ac:spMkLst>
            <pc:docMk/>
            <pc:sldMk cId="2913742396" sldId="270"/>
            <ac:spMk id="3" creationId="{AC7A67A9-E78E-A54A-0D10-A09B7313458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58FEB5-E8C6-3A80-493D-10CAD46A125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648C581-C775-98C2-8A72-CD05A2CA637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894724-09D4-4F07-9DDA-0BDFDA992456}" type="datetimeFigureOut">
              <a:rPr lang="en-US" smtClean="0"/>
              <a:t>5/19/2024</a:t>
            </a:fld>
            <a:endParaRPr lang="en-US"/>
          </a:p>
        </p:txBody>
      </p:sp>
      <p:sp>
        <p:nvSpPr>
          <p:cNvPr id="4" name="Footer Placeholder 3">
            <a:extLst>
              <a:ext uri="{FF2B5EF4-FFF2-40B4-BE49-F238E27FC236}">
                <a16:creationId xmlns:a16="http://schemas.microsoft.com/office/drawing/2014/main" id="{EFBBA7D3-DC7D-9A8E-6060-596812F9E5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396B5FF-CA0B-B91F-D0C8-5360C7A04B5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3C62FCD-D8A9-45DB-A117-7E517482F7AF}" type="slidenum">
              <a:rPr lang="en-US" smtClean="0"/>
              <a:t>‹#›</a:t>
            </a:fld>
            <a:endParaRPr lang="en-US"/>
          </a:p>
        </p:txBody>
      </p:sp>
    </p:spTree>
    <p:extLst>
      <p:ext uri="{BB962C8B-B14F-4D97-AF65-F5344CB8AC3E}">
        <p14:creationId xmlns:p14="http://schemas.microsoft.com/office/powerpoint/2010/main" val="1067096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1E0B70-0B2D-4454-9C0D-63442C140F78}" type="datetimeFigureOut">
              <a:rPr lang="en-US" smtClean="0"/>
              <a:t>5/19/2024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39ADCB-FF44-4D11-94CD-9544E5DFB95D}" type="slidenum">
              <a:rPr lang="en-US" smtClean="0"/>
              <a:t>‹#›</a:t>
            </a:fld>
            <a:endParaRPr lang="en-US"/>
          </a:p>
        </p:txBody>
      </p:sp>
    </p:spTree>
    <p:extLst>
      <p:ext uri="{BB962C8B-B14F-4D97-AF65-F5344CB8AC3E}">
        <p14:creationId xmlns:p14="http://schemas.microsoft.com/office/powerpoint/2010/main" val="812565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976A059-0727-59BF-99E8-577EE0A776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Date Placeholder 9">
            <a:extLst>
              <a:ext uri="{FF2B5EF4-FFF2-40B4-BE49-F238E27FC236}">
                <a16:creationId xmlns:a16="http://schemas.microsoft.com/office/drawing/2014/main" id="{CB65C056-B1A7-7FF8-5965-B3650A744900}"/>
              </a:ext>
            </a:extLst>
          </p:cNvPr>
          <p:cNvSpPr>
            <a:spLocks noGrp="1"/>
          </p:cNvSpPr>
          <p:nvPr>
            <p:ph type="dt" sz="half" idx="10"/>
          </p:nvPr>
        </p:nvSpPr>
        <p:spPr/>
        <p:txBody>
          <a:bodyPr/>
          <a:lstStyle/>
          <a:p>
            <a:fld id="{EB9B8737-127D-4908-932B-731DE6930369}" type="datetime1">
              <a:rPr lang="en-US" smtClean="0"/>
              <a:t>5/19/2024</a:t>
            </a:fld>
            <a:endParaRPr lang="en-US"/>
          </a:p>
        </p:txBody>
      </p:sp>
      <p:sp>
        <p:nvSpPr>
          <p:cNvPr id="11" name="Footer Placeholder 10">
            <a:extLst>
              <a:ext uri="{FF2B5EF4-FFF2-40B4-BE49-F238E27FC236}">
                <a16:creationId xmlns:a16="http://schemas.microsoft.com/office/drawing/2014/main" id="{43454174-9D12-C596-18E0-9C3B2A95332A}"/>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C4464E70-28DA-BB7E-E872-926FCA585B8B}"/>
              </a:ext>
            </a:extLst>
          </p:cNvPr>
          <p:cNvSpPr>
            <a:spLocks noGrp="1"/>
          </p:cNvSpPr>
          <p:nvPr>
            <p:ph type="sldNum" sz="quarter" idx="12"/>
          </p:nvPr>
        </p:nvSpPr>
        <p:spPr>
          <a:xfrm>
            <a:off x="8610600" y="6356350"/>
            <a:ext cx="2743200" cy="365125"/>
          </a:xfrm>
          <a:prstGeom prst="rect">
            <a:avLst/>
          </a:prstGeom>
        </p:spPr>
        <p:txBody>
          <a:bodyPr/>
          <a:lstStyle/>
          <a:p>
            <a:fld id="{BBE5057F-7482-41AE-BBDB-C83C2F3461DE}" type="slidenum">
              <a:rPr lang="en-US" smtClean="0"/>
              <a:t>‹#›</a:t>
            </a:fld>
            <a:endParaRPr lang="en-US" dirty="0"/>
          </a:p>
        </p:txBody>
      </p:sp>
      <p:sp>
        <p:nvSpPr>
          <p:cNvPr id="15" name="Title 14">
            <a:extLst>
              <a:ext uri="{FF2B5EF4-FFF2-40B4-BE49-F238E27FC236}">
                <a16:creationId xmlns:a16="http://schemas.microsoft.com/office/drawing/2014/main" id="{107A79B4-F12F-0B57-BE23-C003FE3F04E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5012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5A113-4075-8F72-7862-87499373AE0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B85D07-1D31-8F87-D767-AAC820751A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8B13C3-5CD5-C3AA-CDCE-CCECAFFEDEAB}"/>
              </a:ext>
            </a:extLst>
          </p:cNvPr>
          <p:cNvSpPr>
            <a:spLocks noGrp="1"/>
          </p:cNvSpPr>
          <p:nvPr>
            <p:ph type="dt" sz="half" idx="10"/>
          </p:nvPr>
        </p:nvSpPr>
        <p:spPr/>
        <p:txBody>
          <a:bodyPr/>
          <a:lstStyle/>
          <a:p>
            <a:fld id="{D2840CA8-5CE1-4958-B669-D933AA49FA40}" type="datetime1">
              <a:rPr lang="en-US" smtClean="0"/>
              <a:t>5/19/2024</a:t>
            </a:fld>
            <a:endParaRPr lang="en-US"/>
          </a:p>
        </p:txBody>
      </p:sp>
      <p:sp>
        <p:nvSpPr>
          <p:cNvPr id="5" name="Footer Placeholder 4">
            <a:extLst>
              <a:ext uri="{FF2B5EF4-FFF2-40B4-BE49-F238E27FC236}">
                <a16:creationId xmlns:a16="http://schemas.microsoft.com/office/drawing/2014/main" id="{6C2768F2-FD99-3CF5-F7F2-46FDE2F9B292}"/>
              </a:ext>
            </a:extLst>
          </p:cNvPr>
          <p:cNvSpPr>
            <a:spLocks noGrp="1"/>
          </p:cNvSpPr>
          <p:nvPr>
            <p:ph type="ftr" sz="quarter" idx="11"/>
          </p:nvPr>
        </p:nvSpPr>
        <p:spPr/>
        <p:txBody>
          <a:bodyPr/>
          <a:lstStyle/>
          <a:p>
            <a:endParaRPr lang="en-US"/>
          </a:p>
        </p:txBody>
      </p:sp>
      <p:sp>
        <p:nvSpPr>
          <p:cNvPr id="7" name="Slide Number Placeholder 4">
            <a:extLst>
              <a:ext uri="{FF2B5EF4-FFF2-40B4-BE49-F238E27FC236}">
                <a16:creationId xmlns:a16="http://schemas.microsoft.com/office/drawing/2014/main" id="{3EC49622-4FE3-B449-2292-88184B047481}"/>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973012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D4378C-BCD6-D0EC-73F4-F426025DBA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BA115D-71AF-967D-2312-B5BDEFE0E04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98CDB7-E1FC-7FF0-47F9-FF05A8DAC060}"/>
              </a:ext>
            </a:extLst>
          </p:cNvPr>
          <p:cNvSpPr>
            <a:spLocks noGrp="1"/>
          </p:cNvSpPr>
          <p:nvPr>
            <p:ph type="dt" sz="half" idx="10"/>
          </p:nvPr>
        </p:nvSpPr>
        <p:spPr/>
        <p:txBody>
          <a:bodyPr/>
          <a:lstStyle/>
          <a:p>
            <a:fld id="{F5F1163A-39AB-4876-8208-83F43F159039}" type="datetime1">
              <a:rPr lang="en-US" smtClean="0"/>
              <a:t>5/19/2024</a:t>
            </a:fld>
            <a:endParaRPr lang="en-US"/>
          </a:p>
        </p:txBody>
      </p:sp>
      <p:sp>
        <p:nvSpPr>
          <p:cNvPr id="5" name="Footer Placeholder 4">
            <a:extLst>
              <a:ext uri="{FF2B5EF4-FFF2-40B4-BE49-F238E27FC236}">
                <a16:creationId xmlns:a16="http://schemas.microsoft.com/office/drawing/2014/main" id="{7172E43B-2C2F-5E9B-ACCD-6AEA1DA50D31}"/>
              </a:ext>
            </a:extLst>
          </p:cNvPr>
          <p:cNvSpPr>
            <a:spLocks noGrp="1"/>
          </p:cNvSpPr>
          <p:nvPr>
            <p:ph type="ftr" sz="quarter" idx="11"/>
          </p:nvPr>
        </p:nvSpPr>
        <p:spPr/>
        <p:txBody>
          <a:bodyPr/>
          <a:lstStyle/>
          <a:p>
            <a:endParaRPr lang="en-US"/>
          </a:p>
        </p:txBody>
      </p:sp>
      <p:sp>
        <p:nvSpPr>
          <p:cNvPr id="7" name="Slide Number Placeholder 4">
            <a:extLst>
              <a:ext uri="{FF2B5EF4-FFF2-40B4-BE49-F238E27FC236}">
                <a16:creationId xmlns:a16="http://schemas.microsoft.com/office/drawing/2014/main" id="{44211ED7-BD8A-629D-8203-8375D7B6B937}"/>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418874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FEDC8-C1D4-96B9-6790-5B9DC0A230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6B7742-A5DF-8640-884B-5925C8857A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F3D6A2-5C7B-D0C9-3B9D-D25E4A280D78}"/>
              </a:ext>
            </a:extLst>
          </p:cNvPr>
          <p:cNvSpPr>
            <a:spLocks noGrp="1"/>
          </p:cNvSpPr>
          <p:nvPr>
            <p:ph type="dt" sz="half" idx="10"/>
          </p:nvPr>
        </p:nvSpPr>
        <p:spPr/>
        <p:txBody>
          <a:bodyPr/>
          <a:lstStyle/>
          <a:p>
            <a:fld id="{C069DCC1-85F1-475E-9B24-A4E3F71BBD89}" type="datetime1">
              <a:rPr lang="en-US" smtClean="0"/>
              <a:t>5/19/2024</a:t>
            </a:fld>
            <a:endParaRPr lang="en-US"/>
          </a:p>
        </p:txBody>
      </p:sp>
      <p:sp>
        <p:nvSpPr>
          <p:cNvPr id="5" name="Footer Placeholder 4">
            <a:extLst>
              <a:ext uri="{FF2B5EF4-FFF2-40B4-BE49-F238E27FC236}">
                <a16:creationId xmlns:a16="http://schemas.microsoft.com/office/drawing/2014/main" id="{1554B767-0001-682F-BB9E-30E86F99DC6B}"/>
              </a:ext>
            </a:extLst>
          </p:cNvPr>
          <p:cNvSpPr>
            <a:spLocks noGrp="1"/>
          </p:cNvSpPr>
          <p:nvPr>
            <p:ph type="ftr" sz="quarter" idx="11"/>
          </p:nvPr>
        </p:nvSpPr>
        <p:spPr/>
        <p:txBody>
          <a:bodyPr/>
          <a:lstStyle/>
          <a:p>
            <a:endParaRPr lang="en-US"/>
          </a:p>
        </p:txBody>
      </p:sp>
      <p:sp>
        <p:nvSpPr>
          <p:cNvPr id="7" name="Slide Number Placeholder 4">
            <a:extLst>
              <a:ext uri="{FF2B5EF4-FFF2-40B4-BE49-F238E27FC236}">
                <a16:creationId xmlns:a16="http://schemas.microsoft.com/office/drawing/2014/main" id="{CD16685D-6EFA-6621-5A4B-4BD1CC76F88E}"/>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197227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07548-9A0C-3301-B536-7456420E1B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8811CA-5E37-D2CF-D424-D1AC6FBAB1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52E129-0D49-9C8B-5FA2-1686D5838CA2}"/>
              </a:ext>
            </a:extLst>
          </p:cNvPr>
          <p:cNvSpPr>
            <a:spLocks noGrp="1"/>
          </p:cNvSpPr>
          <p:nvPr>
            <p:ph type="dt" sz="half" idx="10"/>
          </p:nvPr>
        </p:nvSpPr>
        <p:spPr/>
        <p:txBody>
          <a:bodyPr/>
          <a:lstStyle/>
          <a:p>
            <a:fld id="{B1189982-FAA6-4525-A1E7-2F7673A24390}" type="datetime1">
              <a:rPr lang="en-US" smtClean="0"/>
              <a:t>5/19/2024</a:t>
            </a:fld>
            <a:endParaRPr lang="en-US"/>
          </a:p>
        </p:txBody>
      </p:sp>
      <p:sp>
        <p:nvSpPr>
          <p:cNvPr id="5" name="Footer Placeholder 4">
            <a:extLst>
              <a:ext uri="{FF2B5EF4-FFF2-40B4-BE49-F238E27FC236}">
                <a16:creationId xmlns:a16="http://schemas.microsoft.com/office/drawing/2014/main" id="{3DEC0534-7709-E1AB-3F86-5C55514442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73C340-5C0A-05DE-38D1-F5101A965058}"/>
              </a:ext>
            </a:extLst>
          </p:cNvPr>
          <p:cNvSpPr>
            <a:spLocks noGrp="1"/>
          </p:cNvSpPr>
          <p:nvPr>
            <p:ph type="sldNum" sz="quarter" idx="12"/>
          </p:nvPr>
        </p:nvSpPr>
        <p:spPr>
          <a:xfrm>
            <a:off x="8610600" y="6356350"/>
            <a:ext cx="2743200" cy="365125"/>
          </a:xfrm>
          <a:prstGeom prst="rect">
            <a:avLst/>
          </a:prstGeom>
        </p:spPr>
        <p:txBody>
          <a:bodyPr/>
          <a:lstStyle/>
          <a:p>
            <a:fld id="{BBE5057F-7482-41AE-BBDB-C83C2F3461DE}" type="slidenum">
              <a:rPr lang="en-US" smtClean="0"/>
              <a:t>‹#›</a:t>
            </a:fld>
            <a:endParaRPr lang="en-US"/>
          </a:p>
        </p:txBody>
      </p:sp>
    </p:spTree>
    <p:extLst>
      <p:ext uri="{BB962C8B-B14F-4D97-AF65-F5344CB8AC3E}">
        <p14:creationId xmlns:p14="http://schemas.microsoft.com/office/powerpoint/2010/main" val="868417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612FB-8D31-A6BF-B26A-54F2E57F6E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09BBD1-0C18-604B-75C7-619BE6A2D2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5E8E06B-2B4A-F0CB-ECE2-D91FD1EA91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CB85DF-D2C7-EDF7-CAE1-90A424B74A71}"/>
              </a:ext>
            </a:extLst>
          </p:cNvPr>
          <p:cNvSpPr>
            <a:spLocks noGrp="1"/>
          </p:cNvSpPr>
          <p:nvPr>
            <p:ph type="dt" sz="half" idx="10"/>
          </p:nvPr>
        </p:nvSpPr>
        <p:spPr/>
        <p:txBody>
          <a:bodyPr/>
          <a:lstStyle/>
          <a:p>
            <a:fld id="{EB1CB7FA-7B94-4F91-BABC-9D716D9D537E}" type="datetime1">
              <a:rPr lang="en-US" smtClean="0"/>
              <a:t>5/19/2024</a:t>
            </a:fld>
            <a:endParaRPr lang="en-US"/>
          </a:p>
        </p:txBody>
      </p:sp>
      <p:sp>
        <p:nvSpPr>
          <p:cNvPr id="6" name="Footer Placeholder 5">
            <a:extLst>
              <a:ext uri="{FF2B5EF4-FFF2-40B4-BE49-F238E27FC236}">
                <a16:creationId xmlns:a16="http://schemas.microsoft.com/office/drawing/2014/main" id="{9D0B35ED-B1AD-C7A3-789D-D56E84CC32BD}"/>
              </a:ext>
            </a:extLst>
          </p:cNvPr>
          <p:cNvSpPr>
            <a:spLocks noGrp="1"/>
          </p:cNvSpPr>
          <p:nvPr>
            <p:ph type="ftr" sz="quarter" idx="11"/>
          </p:nvPr>
        </p:nvSpPr>
        <p:spPr/>
        <p:txBody>
          <a:bodyPr/>
          <a:lstStyle/>
          <a:p>
            <a:endParaRPr lang="en-US"/>
          </a:p>
        </p:txBody>
      </p:sp>
      <p:sp>
        <p:nvSpPr>
          <p:cNvPr id="8" name="Slide Number Placeholder 4">
            <a:extLst>
              <a:ext uri="{FF2B5EF4-FFF2-40B4-BE49-F238E27FC236}">
                <a16:creationId xmlns:a16="http://schemas.microsoft.com/office/drawing/2014/main" id="{F60C7F7F-C143-ADD7-651F-32FEE87D270A}"/>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1394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FDBC-A612-A3C7-16CF-DB42288314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BA53AE-EB85-9424-6870-715378B9B3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8B861F-D83D-874A-8F0E-9BE8ADBCB8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83CD26E-130E-3EFD-1E58-D0A076C9EC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D80009-3EE4-D16F-CCB1-73CA63D328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E75DF4-258D-AB76-230B-8ABE0E21D163}"/>
              </a:ext>
            </a:extLst>
          </p:cNvPr>
          <p:cNvSpPr>
            <a:spLocks noGrp="1"/>
          </p:cNvSpPr>
          <p:nvPr>
            <p:ph type="dt" sz="half" idx="10"/>
          </p:nvPr>
        </p:nvSpPr>
        <p:spPr/>
        <p:txBody>
          <a:bodyPr/>
          <a:lstStyle/>
          <a:p>
            <a:fld id="{E09AAAC3-BDBB-47BF-BA5C-45EFB7F81241}" type="datetime1">
              <a:rPr lang="en-US" smtClean="0"/>
              <a:t>5/19/2024</a:t>
            </a:fld>
            <a:endParaRPr lang="en-US"/>
          </a:p>
        </p:txBody>
      </p:sp>
      <p:sp>
        <p:nvSpPr>
          <p:cNvPr id="8" name="Footer Placeholder 7">
            <a:extLst>
              <a:ext uri="{FF2B5EF4-FFF2-40B4-BE49-F238E27FC236}">
                <a16:creationId xmlns:a16="http://schemas.microsoft.com/office/drawing/2014/main" id="{0CD679FF-8C9F-A02B-BF83-EEDA27910F39}"/>
              </a:ext>
            </a:extLst>
          </p:cNvPr>
          <p:cNvSpPr>
            <a:spLocks noGrp="1"/>
          </p:cNvSpPr>
          <p:nvPr>
            <p:ph type="ftr" sz="quarter" idx="11"/>
          </p:nvPr>
        </p:nvSpPr>
        <p:spPr/>
        <p:txBody>
          <a:bodyPr/>
          <a:lstStyle/>
          <a:p>
            <a:endParaRPr lang="en-US"/>
          </a:p>
        </p:txBody>
      </p:sp>
      <p:sp>
        <p:nvSpPr>
          <p:cNvPr id="10" name="Slide Number Placeholder 4">
            <a:extLst>
              <a:ext uri="{FF2B5EF4-FFF2-40B4-BE49-F238E27FC236}">
                <a16:creationId xmlns:a16="http://schemas.microsoft.com/office/drawing/2014/main" id="{A698A86C-2570-E5A2-0B29-BBD245951707}"/>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3258189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1054B-64E0-23D2-6B48-69B7EDFBB2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E744E3-8DA2-E6D6-2A16-DE06AFA8A318}"/>
              </a:ext>
            </a:extLst>
          </p:cNvPr>
          <p:cNvSpPr>
            <a:spLocks noGrp="1"/>
          </p:cNvSpPr>
          <p:nvPr>
            <p:ph type="dt" sz="half" idx="10"/>
          </p:nvPr>
        </p:nvSpPr>
        <p:spPr/>
        <p:txBody>
          <a:bodyPr/>
          <a:lstStyle/>
          <a:p>
            <a:fld id="{43A3E560-4FCD-4798-9AF2-642BCAC1830E}" type="datetime1">
              <a:rPr lang="en-US" smtClean="0"/>
              <a:t>5/19/2024</a:t>
            </a:fld>
            <a:endParaRPr lang="en-US"/>
          </a:p>
        </p:txBody>
      </p:sp>
      <p:sp>
        <p:nvSpPr>
          <p:cNvPr id="4" name="Footer Placeholder 3">
            <a:extLst>
              <a:ext uri="{FF2B5EF4-FFF2-40B4-BE49-F238E27FC236}">
                <a16:creationId xmlns:a16="http://schemas.microsoft.com/office/drawing/2014/main" id="{10C89B19-AB7A-A19A-30D2-AEDBCAA04A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006698D-5F79-0980-9B76-3D58659850DB}"/>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3295153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9050C9-6840-84E5-D463-1BB9420EE5D7}"/>
              </a:ext>
            </a:extLst>
          </p:cNvPr>
          <p:cNvSpPr>
            <a:spLocks noGrp="1"/>
          </p:cNvSpPr>
          <p:nvPr>
            <p:ph type="dt" sz="half" idx="10"/>
          </p:nvPr>
        </p:nvSpPr>
        <p:spPr/>
        <p:txBody>
          <a:bodyPr/>
          <a:lstStyle/>
          <a:p>
            <a:fld id="{BD4C1CC0-1E6D-4B25-A2AE-33306CF856E6}" type="datetime1">
              <a:rPr lang="en-US" smtClean="0"/>
              <a:t>5/19/2024</a:t>
            </a:fld>
            <a:endParaRPr lang="en-US"/>
          </a:p>
        </p:txBody>
      </p:sp>
      <p:sp>
        <p:nvSpPr>
          <p:cNvPr id="3" name="Footer Placeholder 2">
            <a:extLst>
              <a:ext uri="{FF2B5EF4-FFF2-40B4-BE49-F238E27FC236}">
                <a16:creationId xmlns:a16="http://schemas.microsoft.com/office/drawing/2014/main" id="{4ABA4735-8AB6-87BE-D400-DE9A5D4494E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7E5D0F-ABFC-3AB6-B29E-7372DFF5EA3A}"/>
              </a:ext>
            </a:extLst>
          </p:cNvPr>
          <p:cNvSpPr txBox="1">
            <a:spLocks/>
          </p:cNvSpPr>
          <p:nvPr userDrawn="1"/>
        </p:nvSpPr>
        <p:spPr>
          <a:xfrm>
            <a:off x="10151706" y="6356350"/>
            <a:ext cx="1202094" cy="365125"/>
          </a:xfrm>
          <a:prstGeom prst="rect">
            <a:avLst/>
          </a:prstGeom>
          <a:solidFill>
            <a:srgbClr val="9F318D">
              <a:alpha val="50000"/>
            </a:srgbClr>
          </a:solidFill>
        </p:spPr>
        <p:txBody>
          <a:bodyPr vert="horz" lIns="91440" tIns="45720" rIns="91440" bIns="45720" rtlCol="0" anchor="ctr"/>
          <a:lstStyle>
            <a:defPPr>
              <a:defRPr lang="en-US"/>
            </a:defPPr>
            <a:lvl1pPr marL="0" algn="r" defTabSz="914400" rtl="0" eaLnBrk="1" latinLnBrk="0" hangingPunct="1">
              <a:defRPr sz="1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0"/>
              <a:t>Page</a:t>
            </a:r>
            <a:r>
              <a:rPr lang="en-US"/>
              <a:t> </a:t>
            </a:r>
            <a:fld id="{BBE5057F-7482-41AE-BBDB-C83C2F3461DE}" type="slidenum">
              <a:rPr lang="en-US" smtClean="0"/>
              <a:pPr/>
              <a:t>‹#›</a:t>
            </a:fld>
            <a:endParaRPr lang="en-US" dirty="0"/>
          </a:p>
        </p:txBody>
      </p:sp>
    </p:spTree>
    <p:extLst>
      <p:ext uri="{BB962C8B-B14F-4D97-AF65-F5344CB8AC3E}">
        <p14:creationId xmlns:p14="http://schemas.microsoft.com/office/powerpoint/2010/main" val="229442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D85EC-E506-22F4-346F-7974EAC2F9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EAA53F-C0C5-EA92-EF29-52B56CEE80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2D2632-BED3-5DD1-0D92-845D5CA5BE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33BAEC-429D-7A50-4D81-A1BF2ECC0EB2}"/>
              </a:ext>
            </a:extLst>
          </p:cNvPr>
          <p:cNvSpPr>
            <a:spLocks noGrp="1"/>
          </p:cNvSpPr>
          <p:nvPr>
            <p:ph type="dt" sz="half" idx="10"/>
          </p:nvPr>
        </p:nvSpPr>
        <p:spPr/>
        <p:txBody>
          <a:bodyPr/>
          <a:lstStyle/>
          <a:p>
            <a:fld id="{BFE42552-A208-4103-BBAD-2B95A95E1FEC}" type="datetime1">
              <a:rPr lang="en-US" smtClean="0"/>
              <a:t>5/19/2024</a:t>
            </a:fld>
            <a:endParaRPr lang="en-US"/>
          </a:p>
        </p:txBody>
      </p:sp>
      <p:sp>
        <p:nvSpPr>
          <p:cNvPr id="6" name="Footer Placeholder 5">
            <a:extLst>
              <a:ext uri="{FF2B5EF4-FFF2-40B4-BE49-F238E27FC236}">
                <a16:creationId xmlns:a16="http://schemas.microsoft.com/office/drawing/2014/main" id="{C816B86E-B8A1-4F80-E1FB-62FB5458483E}"/>
              </a:ext>
            </a:extLst>
          </p:cNvPr>
          <p:cNvSpPr>
            <a:spLocks noGrp="1"/>
          </p:cNvSpPr>
          <p:nvPr>
            <p:ph type="ftr" sz="quarter" idx="11"/>
          </p:nvPr>
        </p:nvSpPr>
        <p:spPr/>
        <p:txBody>
          <a:bodyPr/>
          <a:lstStyle/>
          <a:p>
            <a:endParaRPr lang="en-US"/>
          </a:p>
        </p:txBody>
      </p:sp>
      <p:sp>
        <p:nvSpPr>
          <p:cNvPr id="8" name="Slide Number Placeholder 4">
            <a:extLst>
              <a:ext uri="{FF2B5EF4-FFF2-40B4-BE49-F238E27FC236}">
                <a16:creationId xmlns:a16="http://schemas.microsoft.com/office/drawing/2014/main" id="{B84E180B-01F9-F756-B76F-DBCB1FEBB953}"/>
              </a:ext>
            </a:extLst>
          </p:cNvPr>
          <p:cNvSpPr txBox="1">
            <a:spLocks/>
          </p:cNvSpPr>
          <p:nvPr userDrawn="1"/>
        </p:nvSpPr>
        <p:spPr>
          <a:xfrm>
            <a:off x="10151706" y="6356350"/>
            <a:ext cx="1202094" cy="365125"/>
          </a:xfrm>
          <a:prstGeom prst="rect">
            <a:avLst/>
          </a:prstGeom>
          <a:solidFill>
            <a:srgbClr val="9F318D">
              <a:alpha val="50000"/>
            </a:srgbClr>
          </a:solidFill>
        </p:spPr>
        <p:txBody>
          <a:bodyPr vert="horz" lIns="91440" tIns="45720" rIns="91440" bIns="45720" rtlCol="0" anchor="ctr"/>
          <a:lstStyle>
            <a:defPPr>
              <a:defRPr lang="en-US"/>
            </a:defPPr>
            <a:lvl1pPr marL="0" algn="r" defTabSz="914400" rtl="0" eaLnBrk="1" latinLnBrk="0" hangingPunct="1">
              <a:defRPr sz="1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0"/>
              <a:t>Page</a:t>
            </a:r>
            <a:r>
              <a:rPr lang="en-US"/>
              <a:t> </a:t>
            </a:r>
            <a:fld id="{BBE5057F-7482-41AE-BBDB-C83C2F3461DE}" type="slidenum">
              <a:rPr lang="en-US" smtClean="0"/>
              <a:pPr/>
              <a:t>‹#›</a:t>
            </a:fld>
            <a:endParaRPr lang="en-US" dirty="0"/>
          </a:p>
        </p:txBody>
      </p:sp>
    </p:spTree>
    <p:extLst>
      <p:ext uri="{BB962C8B-B14F-4D97-AF65-F5344CB8AC3E}">
        <p14:creationId xmlns:p14="http://schemas.microsoft.com/office/powerpoint/2010/main" val="1431498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7A099-1061-09E4-DC3E-DEBACB3D56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A513E4-8368-44F8-EA23-5FE27B6FA6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DABFFC8-2261-76FE-8474-2FCFEDC97D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B83C56-760D-2584-1EE9-9E92C5F9DCFB}"/>
              </a:ext>
            </a:extLst>
          </p:cNvPr>
          <p:cNvSpPr>
            <a:spLocks noGrp="1"/>
          </p:cNvSpPr>
          <p:nvPr>
            <p:ph type="dt" sz="half" idx="10"/>
          </p:nvPr>
        </p:nvSpPr>
        <p:spPr/>
        <p:txBody>
          <a:bodyPr/>
          <a:lstStyle/>
          <a:p>
            <a:fld id="{171E08EA-84C3-4938-9F36-6CC12B53B25F}" type="datetime1">
              <a:rPr lang="en-US" smtClean="0"/>
              <a:t>5/19/2024</a:t>
            </a:fld>
            <a:endParaRPr lang="en-US"/>
          </a:p>
        </p:txBody>
      </p:sp>
      <p:sp>
        <p:nvSpPr>
          <p:cNvPr id="6" name="Footer Placeholder 5">
            <a:extLst>
              <a:ext uri="{FF2B5EF4-FFF2-40B4-BE49-F238E27FC236}">
                <a16:creationId xmlns:a16="http://schemas.microsoft.com/office/drawing/2014/main" id="{17E642CD-FFF3-B465-F5E9-7EA5EEE2C003}"/>
              </a:ext>
            </a:extLst>
          </p:cNvPr>
          <p:cNvSpPr>
            <a:spLocks noGrp="1"/>
          </p:cNvSpPr>
          <p:nvPr>
            <p:ph type="ftr" sz="quarter" idx="11"/>
          </p:nvPr>
        </p:nvSpPr>
        <p:spPr/>
        <p:txBody>
          <a:bodyPr/>
          <a:lstStyle/>
          <a:p>
            <a:endParaRPr lang="en-US"/>
          </a:p>
        </p:txBody>
      </p:sp>
      <p:sp>
        <p:nvSpPr>
          <p:cNvPr id="8" name="Slide Number Placeholder 4">
            <a:extLst>
              <a:ext uri="{FF2B5EF4-FFF2-40B4-BE49-F238E27FC236}">
                <a16:creationId xmlns:a16="http://schemas.microsoft.com/office/drawing/2014/main" id="{8C4EA6F1-DE73-3AD0-FFED-F8CA89127EA5}"/>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562379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76000" b="-7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AA504E-AD37-2053-5C5B-AE2A891180A2}"/>
              </a:ext>
            </a:extLst>
          </p:cNvPr>
          <p:cNvSpPr>
            <a:spLocks noGrp="1"/>
          </p:cNvSpPr>
          <p:nvPr>
            <p:ph type="title"/>
          </p:nvPr>
        </p:nvSpPr>
        <p:spPr>
          <a:xfrm>
            <a:off x="838200" y="828422"/>
            <a:ext cx="10515600" cy="86226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9BFCC0-702E-A0E6-7AC8-E887DEE53D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79B09F-5F50-DEE3-1E0B-39D8F06684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358DAF-AFE5-4394-A263-6FDE350004BD}" type="datetime1">
              <a:rPr lang="en-US" smtClean="0"/>
              <a:t>5/19/2024</a:t>
            </a:fld>
            <a:endParaRPr lang="en-US"/>
          </a:p>
        </p:txBody>
      </p:sp>
      <p:sp>
        <p:nvSpPr>
          <p:cNvPr id="5" name="Footer Placeholder 4">
            <a:extLst>
              <a:ext uri="{FF2B5EF4-FFF2-40B4-BE49-F238E27FC236}">
                <a16:creationId xmlns:a16="http://schemas.microsoft.com/office/drawing/2014/main" id="{6F288452-2736-5F09-F17B-38FEE2A213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descr="Shape&#10;&#10;Description automatically generated with medium confidence">
            <a:extLst>
              <a:ext uri="{FF2B5EF4-FFF2-40B4-BE49-F238E27FC236}">
                <a16:creationId xmlns:a16="http://schemas.microsoft.com/office/drawing/2014/main" id="{3F761627-0927-EAE4-3C8C-120709F05142}"/>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213846" y="365125"/>
            <a:ext cx="1139954" cy="463297"/>
          </a:xfrm>
          <a:prstGeom prst="rect">
            <a:avLst/>
          </a:prstGeom>
        </p:spPr>
      </p:pic>
      <p:sp>
        <p:nvSpPr>
          <p:cNvPr id="7" name="Slide Number Placeholder 4">
            <a:extLst>
              <a:ext uri="{FF2B5EF4-FFF2-40B4-BE49-F238E27FC236}">
                <a16:creationId xmlns:a16="http://schemas.microsoft.com/office/drawing/2014/main" id="{7653F00A-FF5A-1AFA-0B55-634828FAD746}"/>
              </a:ext>
            </a:extLst>
          </p:cNvPr>
          <p:cNvSpPr>
            <a:spLocks noGrp="1"/>
          </p:cNvSpPr>
          <p:nvPr>
            <p:ph type="sldNum" sz="quarter" idx="4"/>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179294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prlab.co/blog/what-is-crisis-communication-and-why-is-it-important/" TargetMode="External"/><Relationship Id="rId2" Type="http://schemas.openxmlformats.org/officeDocument/2006/relationships/hyperlink" Target="https://www.reputationsciences.com/how-to-build-and-maintain-a-positive-online-reputa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26994-1CA3-A39D-4FDE-D835BC5851F4}"/>
              </a:ext>
            </a:extLst>
          </p:cNvPr>
          <p:cNvSpPr>
            <a:spLocks noGrp="1"/>
          </p:cNvSpPr>
          <p:nvPr>
            <p:ph type="ctrTitle"/>
          </p:nvPr>
        </p:nvSpPr>
        <p:spPr>
          <a:xfrm>
            <a:off x="1524000" y="1122363"/>
            <a:ext cx="9144000" cy="2387600"/>
          </a:xfrm>
        </p:spPr>
        <p:txBody>
          <a:bodyPr/>
          <a:lstStyle/>
          <a:p>
            <a:pPr algn="ctr"/>
            <a:r>
              <a:rPr lang="ro-RO" dirty="0"/>
              <a:t>Menținerea reputației pozitive în mediul online</a:t>
            </a:r>
            <a:endParaRPr lang="en-US" dirty="0"/>
          </a:p>
        </p:txBody>
      </p:sp>
      <p:sp>
        <p:nvSpPr>
          <p:cNvPr id="3" name="Subtitle 2">
            <a:extLst>
              <a:ext uri="{FF2B5EF4-FFF2-40B4-BE49-F238E27FC236}">
                <a16:creationId xmlns:a16="http://schemas.microsoft.com/office/drawing/2014/main" id="{B12F05B2-EF03-DBB5-4446-A81ABE5970EE}"/>
              </a:ext>
            </a:extLst>
          </p:cNvPr>
          <p:cNvSpPr>
            <a:spLocks noGrp="1"/>
          </p:cNvSpPr>
          <p:nvPr>
            <p:ph type="subTitle" idx="1"/>
          </p:nvPr>
        </p:nvSpPr>
        <p:spPr/>
        <p:txBody>
          <a:bodyPr>
            <a:normAutofit lnSpcReduction="10000"/>
          </a:bodyPr>
          <a:lstStyle/>
          <a:p>
            <a:r>
              <a:rPr lang="en-US" dirty="0"/>
              <a:t>Author/s:</a:t>
            </a:r>
            <a:r>
              <a:rPr lang="ro-RO" dirty="0"/>
              <a:t> Ianoș Andreea</a:t>
            </a:r>
          </a:p>
          <a:p>
            <a:r>
              <a:rPr lang="ro-RO" dirty="0"/>
              <a:t>Coordonator: Lector universitar, dr. </a:t>
            </a:r>
            <a:r>
              <a:rPr lang="ro-RO" dirty="0" err="1"/>
              <a:t>Bancoș</a:t>
            </a:r>
            <a:r>
              <a:rPr lang="ro-RO" dirty="0"/>
              <a:t> Raluca Iulia</a:t>
            </a:r>
            <a:endParaRPr lang="en-US" dirty="0"/>
          </a:p>
          <a:p>
            <a:r>
              <a:rPr lang="en-US" dirty="0"/>
              <a:t>Affiliation:</a:t>
            </a:r>
            <a:r>
              <a:rPr lang="ro-RO" dirty="0"/>
              <a:t> Facultatea de Litere, Centrul Universitar Nord Baia Mare – Universitatea Tehnică din Cluj-Napoca</a:t>
            </a:r>
            <a:endParaRPr lang="en-US" dirty="0"/>
          </a:p>
        </p:txBody>
      </p:sp>
    </p:spTree>
    <p:extLst>
      <p:ext uri="{BB962C8B-B14F-4D97-AF65-F5344CB8AC3E}">
        <p14:creationId xmlns:p14="http://schemas.microsoft.com/office/powerpoint/2010/main" val="3211116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F504F-0731-C44A-1A5A-E36325781B46}"/>
              </a:ext>
            </a:extLst>
          </p:cNvPr>
          <p:cNvSpPr>
            <a:spLocks noGrp="1"/>
          </p:cNvSpPr>
          <p:nvPr>
            <p:ph type="title"/>
          </p:nvPr>
        </p:nvSpPr>
        <p:spPr/>
        <p:txBody>
          <a:bodyPr/>
          <a:lstStyle/>
          <a:p>
            <a:r>
              <a:rPr lang="ro-RO" dirty="0"/>
              <a:t>Introducere:</a:t>
            </a:r>
            <a:endParaRPr lang="en-US" dirty="0"/>
          </a:p>
        </p:txBody>
      </p:sp>
      <p:sp>
        <p:nvSpPr>
          <p:cNvPr id="3" name="Content Placeholder 2">
            <a:extLst>
              <a:ext uri="{FF2B5EF4-FFF2-40B4-BE49-F238E27FC236}">
                <a16:creationId xmlns:a16="http://schemas.microsoft.com/office/drawing/2014/main" id="{AC7A67A9-E78E-A54A-0D10-A09B73134582}"/>
              </a:ext>
            </a:extLst>
          </p:cNvPr>
          <p:cNvSpPr>
            <a:spLocks noGrp="1"/>
          </p:cNvSpPr>
          <p:nvPr>
            <p:ph idx="1"/>
          </p:nvPr>
        </p:nvSpPr>
        <p:spPr/>
        <p:txBody>
          <a:bodyPr/>
          <a:lstStyle/>
          <a:p>
            <a:r>
              <a:rPr lang="en-US" dirty="0" err="1"/>
              <a:t>Reputația</a:t>
            </a:r>
            <a:r>
              <a:rPr lang="en-US" dirty="0"/>
              <a:t> </a:t>
            </a:r>
            <a:r>
              <a:rPr lang="en-US" dirty="0" err="1"/>
              <a:t>reprezintă</a:t>
            </a:r>
            <a:r>
              <a:rPr lang="en-US" dirty="0"/>
              <a:t> </a:t>
            </a:r>
            <a:r>
              <a:rPr lang="en-US" dirty="0" err="1"/>
              <a:t>modul</a:t>
            </a:r>
            <a:r>
              <a:rPr lang="en-US" dirty="0"/>
              <a:t> </a:t>
            </a:r>
            <a:r>
              <a:rPr lang="en-US" dirty="0" err="1"/>
              <a:t>în</a:t>
            </a:r>
            <a:r>
              <a:rPr lang="en-US" dirty="0"/>
              <a:t> care </a:t>
            </a:r>
            <a:r>
              <a:rPr lang="en-US" dirty="0" err="1"/>
              <a:t>ceva</a:t>
            </a:r>
            <a:r>
              <a:rPr lang="en-US" dirty="0"/>
              <a:t> </a:t>
            </a:r>
            <a:r>
              <a:rPr lang="en-US" dirty="0" err="1"/>
              <a:t>sau</a:t>
            </a:r>
            <a:r>
              <a:rPr lang="en-US" dirty="0"/>
              <a:t> </a:t>
            </a:r>
            <a:r>
              <a:rPr lang="en-US" dirty="0" err="1"/>
              <a:t>cineva</a:t>
            </a:r>
            <a:r>
              <a:rPr lang="en-US" dirty="0"/>
              <a:t> </a:t>
            </a:r>
            <a:r>
              <a:rPr lang="en-US" dirty="0" err="1"/>
              <a:t>este</a:t>
            </a:r>
            <a:r>
              <a:rPr lang="en-US" dirty="0"/>
              <a:t> </a:t>
            </a:r>
            <a:r>
              <a:rPr lang="en-US" dirty="0" err="1"/>
              <a:t>apreciat</a:t>
            </a:r>
            <a:r>
              <a:rPr lang="en-US" dirty="0"/>
              <a:t> </a:t>
            </a:r>
            <a:r>
              <a:rPr lang="en-US" dirty="0" err="1"/>
              <a:t>sau</a:t>
            </a:r>
            <a:r>
              <a:rPr lang="en-US" dirty="0"/>
              <a:t> </a:t>
            </a:r>
            <a:r>
              <a:rPr lang="en-US" dirty="0" err="1"/>
              <a:t>cunoscut</a:t>
            </a:r>
            <a:r>
              <a:rPr lang="en-US" dirty="0"/>
              <a:t>, </a:t>
            </a:r>
            <a:r>
              <a:rPr lang="en-US" dirty="0" err="1"/>
              <a:t>adică</a:t>
            </a:r>
            <a:r>
              <a:rPr lang="en-US" dirty="0"/>
              <a:t> </a:t>
            </a:r>
            <a:r>
              <a:rPr lang="en-US" dirty="0" err="1"/>
              <a:t>părerea</a:t>
            </a:r>
            <a:r>
              <a:rPr lang="en-US" dirty="0"/>
              <a:t> </a:t>
            </a:r>
            <a:r>
              <a:rPr lang="en-US" dirty="0" err="1"/>
              <a:t>publică</a:t>
            </a:r>
            <a:r>
              <a:rPr lang="en-US" dirty="0"/>
              <a:t>, fie </a:t>
            </a:r>
            <a:r>
              <a:rPr lang="en-US" dirty="0" err="1"/>
              <a:t>ea</a:t>
            </a:r>
            <a:r>
              <a:rPr lang="en-US" dirty="0"/>
              <a:t> </a:t>
            </a:r>
            <a:r>
              <a:rPr lang="en-US" dirty="0" err="1"/>
              <a:t>favorabilă</a:t>
            </a:r>
            <a:r>
              <a:rPr lang="en-US" dirty="0"/>
              <a:t> </a:t>
            </a:r>
            <a:r>
              <a:rPr lang="en-US" dirty="0" err="1"/>
              <a:t>sau</a:t>
            </a:r>
            <a:r>
              <a:rPr lang="en-US" dirty="0"/>
              <a:t> nu.</a:t>
            </a:r>
            <a:endParaRPr lang="ro-RO" dirty="0"/>
          </a:p>
          <a:p>
            <a:r>
              <a:rPr lang="en-US" dirty="0" err="1"/>
              <a:t>În</a:t>
            </a:r>
            <a:r>
              <a:rPr lang="en-US" dirty="0"/>
              <a:t> </a:t>
            </a:r>
            <a:r>
              <a:rPr lang="en-US" dirty="0" err="1"/>
              <a:t>mediul</a:t>
            </a:r>
            <a:r>
              <a:rPr lang="en-US" dirty="0"/>
              <a:t> online, </a:t>
            </a:r>
            <a:r>
              <a:rPr lang="en-US" dirty="0" err="1"/>
              <a:t>reputația</a:t>
            </a:r>
            <a:r>
              <a:rPr lang="en-US" dirty="0"/>
              <a:t> </a:t>
            </a:r>
            <a:r>
              <a:rPr lang="en-US" dirty="0" err="1"/>
              <a:t>unei</a:t>
            </a:r>
            <a:r>
              <a:rPr lang="en-US" dirty="0"/>
              <a:t> </a:t>
            </a:r>
            <a:r>
              <a:rPr lang="en-US" dirty="0" err="1"/>
              <a:t>organizații</a:t>
            </a:r>
            <a:r>
              <a:rPr lang="en-US" dirty="0"/>
              <a:t> </a:t>
            </a:r>
            <a:r>
              <a:rPr lang="en-US" dirty="0" err="1"/>
              <a:t>poate</a:t>
            </a:r>
            <a:r>
              <a:rPr lang="en-US" dirty="0"/>
              <a:t> fi </a:t>
            </a:r>
            <a:r>
              <a:rPr lang="en-US" dirty="0" err="1"/>
              <a:t>afectată</a:t>
            </a:r>
            <a:r>
              <a:rPr lang="en-US" dirty="0"/>
              <a:t> </a:t>
            </a:r>
            <a:r>
              <a:rPr lang="en-US" dirty="0" err="1"/>
              <a:t>mult</a:t>
            </a:r>
            <a:r>
              <a:rPr lang="en-US" dirty="0"/>
              <a:t> </a:t>
            </a:r>
            <a:r>
              <a:rPr lang="en-US" dirty="0" err="1"/>
              <a:t>mai</a:t>
            </a:r>
            <a:r>
              <a:rPr lang="en-US" dirty="0"/>
              <a:t> </a:t>
            </a:r>
            <a:r>
              <a:rPr lang="en-US" dirty="0" err="1"/>
              <a:t>ușor</a:t>
            </a:r>
            <a:r>
              <a:rPr lang="en-US" dirty="0"/>
              <a:t> </a:t>
            </a:r>
            <a:r>
              <a:rPr lang="en-US" dirty="0" err="1"/>
              <a:t>decât</a:t>
            </a:r>
            <a:r>
              <a:rPr lang="en-US" dirty="0"/>
              <a:t> </a:t>
            </a:r>
            <a:r>
              <a:rPr lang="en-US" dirty="0" err="1"/>
              <a:t>cea</a:t>
            </a:r>
            <a:r>
              <a:rPr lang="en-US" dirty="0"/>
              <a:t> a </a:t>
            </a:r>
            <a:r>
              <a:rPr lang="en-US" dirty="0" err="1"/>
              <a:t>unei</a:t>
            </a:r>
            <a:r>
              <a:rPr lang="en-US" dirty="0"/>
              <a:t> </a:t>
            </a:r>
            <a:r>
              <a:rPr lang="en-US" dirty="0" err="1"/>
              <a:t>organizații</a:t>
            </a:r>
            <a:r>
              <a:rPr lang="en-US" dirty="0"/>
              <a:t> </a:t>
            </a:r>
            <a:r>
              <a:rPr lang="en-US" dirty="0" err="1"/>
              <a:t>ce</a:t>
            </a:r>
            <a:r>
              <a:rPr lang="en-US" dirty="0"/>
              <a:t> nu are </a:t>
            </a:r>
            <a:r>
              <a:rPr lang="en-US" dirty="0" err="1"/>
              <a:t>prezență</a:t>
            </a:r>
            <a:r>
              <a:rPr lang="en-US" dirty="0"/>
              <a:t> </a:t>
            </a:r>
            <a:r>
              <a:rPr lang="en-US" dirty="0" err="1"/>
              <a:t>în</a:t>
            </a:r>
            <a:r>
              <a:rPr lang="en-US" dirty="0"/>
              <a:t> online. Pe </a:t>
            </a:r>
            <a:r>
              <a:rPr lang="en-US" dirty="0" err="1"/>
              <a:t>rețelele</a:t>
            </a:r>
            <a:r>
              <a:rPr lang="en-US" dirty="0"/>
              <a:t> de social media, pot </a:t>
            </a:r>
            <a:r>
              <a:rPr lang="en-US" dirty="0" err="1"/>
              <a:t>apărea</a:t>
            </a:r>
            <a:r>
              <a:rPr lang="en-US" dirty="0"/>
              <a:t> o </a:t>
            </a:r>
            <a:r>
              <a:rPr lang="en-US" dirty="0" err="1"/>
              <a:t>multitudine</a:t>
            </a:r>
            <a:r>
              <a:rPr lang="en-US" dirty="0"/>
              <a:t> de </a:t>
            </a:r>
            <a:r>
              <a:rPr lang="en-US" dirty="0" err="1"/>
              <a:t>greșeli</a:t>
            </a:r>
            <a:r>
              <a:rPr lang="en-US" dirty="0"/>
              <a:t> care cu </a:t>
            </a:r>
            <a:r>
              <a:rPr lang="en-US" dirty="0" err="1"/>
              <a:t>ajutorul</a:t>
            </a:r>
            <a:r>
              <a:rPr lang="en-US" dirty="0"/>
              <a:t> </a:t>
            </a:r>
            <a:r>
              <a:rPr lang="en-US" dirty="0" err="1"/>
              <a:t>unei</a:t>
            </a:r>
            <a:r>
              <a:rPr lang="en-US" dirty="0"/>
              <a:t> </a:t>
            </a:r>
            <a:r>
              <a:rPr lang="en-US" dirty="0" err="1"/>
              <a:t>echipe</a:t>
            </a:r>
            <a:r>
              <a:rPr lang="en-US" dirty="0"/>
              <a:t> </a:t>
            </a:r>
            <a:r>
              <a:rPr lang="en-US" dirty="0" err="1"/>
              <a:t>bune</a:t>
            </a:r>
            <a:r>
              <a:rPr lang="en-US" dirty="0"/>
              <a:t> de </a:t>
            </a:r>
            <a:r>
              <a:rPr lang="en-US" dirty="0" err="1"/>
              <a:t>relații</a:t>
            </a:r>
            <a:r>
              <a:rPr lang="en-US" dirty="0"/>
              <a:t> </a:t>
            </a:r>
            <a:r>
              <a:rPr lang="en-US" dirty="0" err="1"/>
              <a:t>publice</a:t>
            </a:r>
            <a:r>
              <a:rPr lang="en-US" dirty="0"/>
              <a:t> </a:t>
            </a:r>
            <a:r>
              <a:rPr lang="ro-RO" dirty="0"/>
              <a:t>pot</a:t>
            </a:r>
            <a:r>
              <a:rPr lang="en-US" dirty="0"/>
              <a:t> fi </a:t>
            </a:r>
            <a:r>
              <a:rPr lang="en-US" dirty="0" err="1"/>
              <a:t>evitate</a:t>
            </a:r>
            <a:r>
              <a:rPr lang="en-US" dirty="0"/>
              <a:t> </a:t>
            </a:r>
            <a:r>
              <a:rPr lang="en-US" dirty="0" err="1"/>
              <a:t>sau</a:t>
            </a:r>
            <a:r>
              <a:rPr lang="en-US" dirty="0"/>
              <a:t> </a:t>
            </a:r>
            <a:r>
              <a:rPr lang="en-US" dirty="0" err="1"/>
              <a:t>reparate</a:t>
            </a:r>
            <a:r>
              <a:rPr lang="en-US" dirty="0"/>
              <a:t>. </a:t>
            </a:r>
          </a:p>
        </p:txBody>
      </p:sp>
      <p:sp>
        <p:nvSpPr>
          <p:cNvPr id="4" name="Slide Number Placeholder 3">
            <a:extLst>
              <a:ext uri="{FF2B5EF4-FFF2-40B4-BE49-F238E27FC236}">
                <a16:creationId xmlns:a16="http://schemas.microsoft.com/office/drawing/2014/main" id="{43003DA3-758C-699E-8D1C-8EA216910BCD}"/>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2</a:t>
            </a:fld>
            <a:endParaRPr lang="en-US" dirty="0"/>
          </a:p>
        </p:txBody>
      </p:sp>
    </p:spTree>
    <p:extLst>
      <p:ext uri="{BB962C8B-B14F-4D97-AF65-F5344CB8AC3E}">
        <p14:creationId xmlns:p14="http://schemas.microsoft.com/office/powerpoint/2010/main" val="2913742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3A089-89BD-3474-63FA-0AC6C91C8865}"/>
              </a:ext>
            </a:extLst>
          </p:cNvPr>
          <p:cNvSpPr>
            <a:spLocks noGrp="1"/>
          </p:cNvSpPr>
          <p:nvPr>
            <p:ph type="title"/>
          </p:nvPr>
        </p:nvSpPr>
        <p:spPr/>
        <p:txBody>
          <a:bodyPr/>
          <a:lstStyle/>
          <a:p>
            <a:r>
              <a:rPr lang="ro-RO" dirty="0"/>
              <a:t>Reputația pozitivă pe internet:</a:t>
            </a:r>
            <a:endParaRPr lang="en-US" dirty="0"/>
          </a:p>
        </p:txBody>
      </p:sp>
      <p:sp>
        <p:nvSpPr>
          <p:cNvPr id="3" name="Content Placeholder 2">
            <a:extLst>
              <a:ext uri="{FF2B5EF4-FFF2-40B4-BE49-F238E27FC236}">
                <a16:creationId xmlns:a16="http://schemas.microsoft.com/office/drawing/2014/main" id="{FCFEA67F-C5CB-8067-14B5-CEADF7368E0A}"/>
              </a:ext>
            </a:extLst>
          </p:cNvPr>
          <p:cNvSpPr>
            <a:spLocks noGrp="1"/>
          </p:cNvSpPr>
          <p:nvPr>
            <p:ph idx="1"/>
          </p:nvPr>
        </p:nvSpPr>
        <p:spPr>
          <a:xfrm>
            <a:off x="838200" y="2012061"/>
            <a:ext cx="10515600" cy="660123"/>
          </a:xfrm>
        </p:spPr>
        <p:txBody>
          <a:bodyPr/>
          <a:lstStyle/>
          <a:p>
            <a:r>
              <a:rPr lang="en-US" dirty="0"/>
              <a:t>Cum </a:t>
            </a:r>
            <a:r>
              <a:rPr lang="en-US" dirty="0" err="1"/>
              <a:t>construim</a:t>
            </a:r>
            <a:r>
              <a:rPr lang="en-US" dirty="0"/>
              <a:t> </a:t>
            </a:r>
            <a:r>
              <a:rPr lang="en-US" dirty="0" err="1"/>
              <a:t>și</a:t>
            </a:r>
            <a:r>
              <a:rPr lang="en-US" dirty="0"/>
              <a:t> </a:t>
            </a:r>
            <a:r>
              <a:rPr lang="en-US" dirty="0" err="1"/>
              <a:t>menținem</a:t>
            </a:r>
            <a:r>
              <a:rPr lang="en-US" dirty="0"/>
              <a:t> o </a:t>
            </a:r>
            <a:r>
              <a:rPr lang="en-US" dirty="0" err="1"/>
              <a:t>reputație</a:t>
            </a:r>
            <a:r>
              <a:rPr lang="en-US" dirty="0"/>
              <a:t> </a:t>
            </a:r>
            <a:r>
              <a:rPr lang="en-US" dirty="0" err="1"/>
              <a:t>pozitivă</a:t>
            </a:r>
            <a:r>
              <a:rPr lang="en-US" dirty="0"/>
              <a:t> pe social media?</a:t>
            </a:r>
          </a:p>
        </p:txBody>
      </p:sp>
      <p:sp>
        <p:nvSpPr>
          <p:cNvPr id="4" name="Slide Number Placeholder 3">
            <a:extLst>
              <a:ext uri="{FF2B5EF4-FFF2-40B4-BE49-F238E27FC236}">
                <a16:creationId xmlns:a16="http://schemas.microsoft.com/office/drawing/2014/main" id="{30FCF717-4B06-2D6C-9A1D-65B9FF3D265D}"/>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3</a:t>
            </a:fld>
            <a:endParaRPr lang="en-US" dirty="0"/>
          </a:p>
        </p:txBody>
      </p:sp>
      <p:sp>
        <p:nvSpPr>
          <p:cNvPr id="5" name="TextBox 4">
            <a:extLst>
              <a:ext uri="{FF2B5EF4-FFF2-40B4-BE49-F238E27FC236}">
                <a16:creationId xmlns:a16="http://schemas.microsoft.com/office/drawing/2014/main" id="{6D47DA51-701B-7A05-71F4-3CD7DC62A03E}"/>
              </a:ext>
            </a:extLst>
          </p:cNvPr>
          <p:cNvSpPr txBox="1"/>
          <p:nvPr/>
        </p:nvSpPr>
        <p:spPr>
          <a:xfrm>
            <a:off x="838200" y="2885241"/>
            <a:ext cx="5257800" cy="3046988"/>
          </a:xfrm>
          <a:prstGeom prst="rect">
            <a:avLst/>
          </a:prstGeom>
          <a:noFill/>
        </p:spPr>
        <p:txBody>
          <a:bodyPr wrap="square" rtlCol="0">
            <a:spAutoFit/>
          </a:bodyPr>
          <a:lstStyle/>
          <a:p>
            <a:r>
              <a:rPr lang="ro-RO" sz="2400" dirty="0"/>
              <a:t>Construirea reputației:</a:t>
            </a:r>
          </a:p>
          <a:p>
            <a:pPr marL="285750" indent="-285750">
              <a:buFont typeface="Arial" panose="020B0604020202020204" pitchFamily="34" charset="0"/>
              <a:buChar char="•"/>
            </a:pPr>
            <a:r>
              <a:rPr lang="ro-RO" sz="2400" dirty="0"/>
              <a:t>Monitorizarea prezenței online;</a:t>
            </a:r>
          </a:p>
          <a:p>
            <a:pPr marL="285750" indent="-285750">
              <a:buFont typeface="Arial" panose="020B0604020202020204" pitchFamily="34" charset="0"/>
              <a:buChar char="•"/>
            </a:pPr>
            <a:r>
              <a:rPr lang="ro-RO" sz="2400" dirty="0"/>
              <a:t>Discuțiile de pe social media;</a:t>
            </a:r>
          </a:p>
          <a:p>
            <a:pPr marL="285750" indent="-285750">
              <a:buFont typeface="Arial" panose="020B0604020202020204" pitchFamily="34" charset="0"/>
              <a:buChar char="•"/>
            </a:pPr>
            <a:r>
              <a:rPr lang="ro-RO" sz="2400" dirty="0"/>
              <a:t>Postările regulate;</a:t>
            </a:r>
          </a:p>
          <a:p>
            <a:pPr marL="285750" indent="-285750">
              <a:buFont typeface="Arial" panose="020B0604020202020204" pitchFamily="34" charset="0"/>
              <a:buChar char="•"/>
            </a:pPr>
            <a:r>
              <a:rPr lang="ro-RO" sz="2400" dirty="0"/>
              <a:t>Monitorizarea </a:t>
            </a:r>
            <a:r>
              <a:rPr lang="ro-RO" sz="2400" dirty="0" err="1"/>
              <a:t>review</a:t>
            </a:r>
            <a:r>
              <a:rPr lang="ro-RO" sz="2400" dirty="0"/>
              <a:t>-urilor;</a:t>
            </a:r>
          </a:p>
          <a:p>
            <a:pPr marL="285750" indent="-285750">
              <a:buFont typeface="Arial" panose="020B0604020202020204" pitchFamily="34" charset="0"/>
              <a:buChar char="•"/>
            </a:pPr>
            <a:r>
              <a:rPr lang="ro-RO" sz="2400" dirty="0"/>
              <a:t>Colaborările;</a:t>
            </a:r>
          </a:p>
          <a:p>
            <a:pPr marL="285750" indent="-285750">
              <a:buFont typeface="Arial" panose="020B0604020202020204" pitchFamily="34" charset="0"/>
              <a:buChar char="•"/>
            </a:pPr>
            <a:r>
              <a:rPr lang="ro-RO" sz="2400" dirty="0"/>
              <a:t>Crearea de conexiuni,</a:t>
            </a:r>
          </a:p>
          <a:p>
            <a:pPr marL="285750" indent="-285750">
              <a:buFont typeface="Arial" panose="020B0604020202020204" pitchFamily="34" charset="0"/>
              <a:buChar char="•"/>
            </a:pPr>
            <a:r>
              <a:rPr lang="ro-RO" sz="2400" dirty="0"/>
              <a:t>Asumarea responsabilității.</a:t>
            </a:r>
            <a:endParaRPr lang="en-US" sz="2400" dirty="0"/>
          </a:p>
        </p:txBody>
      </p:sp>
      <p:sp>
        <p:nvSpPr>
          <p:cNvPr id="6" name="TextBox 5">
            <a:extLst>
              <a:ext uri="{FF2B5EF4-FFF2-40B4-BE49-F238E27FC236}">
                <a16:creationId xmlns:a16="http://schemas.microsoft.com/office/drawing/2014/main" id="{3FA630E6-7ECB-2252-B781-0EF92A8A78D4}"/>
              </a:ext>
            </a:extLst>
          </p:cNvPr>
          <p:cNvSpPr txBox="1"/>
          <p:nvPr/>
        </p:nvSpPr>
        <p:spPr>
          <a:xfrm>
            <a:off x="5652116" y="2885241"/>
            <a:ext cx="5808956" cy="3046988"/>
          </a:xfrm>
          <a:prstGeom prst="rect">
            <a:avLst/>
          </a:prstGeom>
          <a:noFill/>
        </p:spPr>
        <p:txBody>
          <a:bodyPr wrap="square" rtlCol="0">
            <a:spAutoFit/>
          </a:bodyPr>
          <a:lstStyle/>
          <a:p>
            <a:r>
              <a:rPr lang="ro-RO" sz="2400" dirty="0"/>
              <a:t>Menținerea reputației:</a:t>
            </a:r>
          </a:p>
          <a:p>
            <a:pPr marL="285750" indent="-285750">
              <a:buFont typeface="Arial" panose="020B0604020202020204" pitchFamily="34" charset="0"/>
              <a:buChar char="•"/>
            </a:pPr>
            <a:r>
              <a:rPr lang="ro-RO" sz="2400" dirty="0"/>
              <a:t>Monitorizarea prezenței online;</a:t>
            </a:r>
          </a:p>
          <a:p>
            <a:pPr marL="285750" indent="-285750">
              <a:buFont typeface="Arial" panose="020B0604020202020204" pitchFamily="34" charset="0"/>
              <a:buChar char="•"/>
            </a:pPr>
            <a:r>
              <a:rPr lang="ro-RO" sz="2400" dirty="0"/>
              <a:t>Folosirea responsabilă a social media;</a:t>
            </a:r>
          </a:p>
          <a:p>
            <a:pPr marL="285750" indent="-285750">
              <a:buFont typeface="Arial" panose="020B0604020202020204" pitchFamily="34" charset="0"/>
              <a:buChar char="•"/>
            </a:pPr>
            <a:r>
              <a:rPr lang="ro-RO" sz="2400" dirty="0"/>
              <a:t>Interacțiunile pozitive cu ceilalți utilizatori;</a:t>
            </a:r>
          </a:p>
          <a:p>
            <a:pPr marL="285750" indent="-285750">
              <a:buFont typeface="Arial" panose="020B0604020202020204" pitchFamily="34" charset="0"/>
              <a:buChar char="•"/>
            </a:pPr>
            <a:r>
              <a:rPr lang="ro-RO" sz="2400" dirty="0"/>
              <a:t>Autenticitatea;</a:t>
            </a:r>
          </a:p>
          <a:p>
            <a:pPr marL="285750" indent="-285750">
              <a:buFont typeface="Arial" panose="020B0604020202020204" pitchFamily="34" charset="0"/>
              <a:buChar char="•"/>
            </a:pPr>
            <a:r>
              <a:rPr lang="ro-RO" sz="2400" dirty="0"/>
              <a:t>Implicarea în cauze sociale;</a:t>
            </a:r>
          </a:p>
          <a:p>
            <a:pPr marL="285750" indent="-285750">
              <a:buFont typeface="Arial" panose="020B0604020202020204" pitchFamily="34" charset="0"/>
              <a:buChar char="•"/>
            </a:pPr>
            <a:r>
              <a:rPr lang="ro-RO" sz="2400" dirty="0"/>
              <a:t>Evitarea bârfei,</a:t>
            </a:r>
          </a:p>
          <a:p>
            <a:pPr marL="285750" indent="-285750">
              <a:buFont typeface="Arial" panose="020B0604020202020204" pitchFamily="34" charset="0"/>
              <a:buChar char="•"/>
            </a:pPr>
            <a:r>
              <a:rPr lang="ro-RO" sz="2400" dirty="0"/>
              <a:t>Evitarea certurilor inutile.</a:t>
            </a:r>
            <a:endParaRPr lang="en-US" sz="2400" dirty="0"/>
          </a:p>
        </p:txBody>
      </p:sp>
    </p:spTree>
    <p:extLst>
      <p:ext uri="{BB962C8B-B14F-4D97-AF65-F5344CB8AC3E}">
        <p14:creationId xmlns:p14="http://schemas.microsoft.com/office/powerpoint/2010/main" val="1511203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3A089-89BD-3474-63FA-0AC6C91C8865}"/>
              </a:ext>
            </a:extLst>
          </p:cNvPr>
          <p:cNvSpPr>
            <a:spLocks noGrp="1"/>
          </p:cNvSpPr>
          <p:nvPr>
            <p:ph type="title"/>
          </p:nvPr>
        </p:nvSpPr>
        <p:spPr/>
        <p:txBody>
          <a:bodyPr/>
          <a:lstStyle/>
          <a:p>
            <a:r>
              <a:rPr lang="ro-RO" dirty="0"/>
              <a:t>Reputația pozitivă pe internet:</a:t>
            </a:r>
            <a:endParaRPr lang="en-US" dirty="0"/>
          </a:p>
        </p:txBody>
      </p:sp>
      <p:sp>
        <p:nvSpPr>
          <p:cNvPr id="3" name="Content Placeholder 2">
            <a:extLst>
              <a:ext uri="{FF2B5EF4-FFF2-40B4-BE49-F238E27FC236}">
                <a16:creationId xmlns:a16="http://schemas.microsoft.com/office/drawing/2014/main" id="{FCFEA67F-C5CB-8067-14B5-CEADF7368E0A}"/>
              </a:ext>
            </a:extLst>
          </p:cNvPr>
          <p:cNvSpPr>
            <a:spLocks noGrp="1"/>
          </p:cNvSpPr>
          <p:nvPr>
            <p:ph idx="1"/>
          </p:nvPr>
        </p:nvSpPr>
        <p:spPr>
          <a:xfrm>
            <a:off x="838200" y="2012061"/>
            <a:ext cx="10515600" cy="3571993"/>
          </a:xfrm>
        </p:spPr>
        <p:txBody>
          <a:bodyPr/>
          <a:lstStyle/>
          <a:p>
            <a:r>
              <a:rPr lang="en-US" sz="3600" dirty="0"/>
              <a:t>Cum </a:t>
            </a:r>
            <a:r>
              <a:rPr lang="ro-RO" sz="3600" dirty="0"/>
              <a:t>evităm situațiile ce ne pot afecta imaginea</a:t>
            </a:r>
            <a:r>
              <a:rPr lang="en-US" sz="3600" dirty="0"/>
              <a:t>?</a:t>
            </a:r>
            <a:endParaRPr lang="ro-RO" sz="3600" dirty="0"/>
          </a:p>
          <a:p>
            <a:pPr lvl="1">
              <a:buFont typeface="Wingdings" panose="05000000000000000000" pitchFamily="2" charset="2"/>
              <a:buChar char="v"/>
            </a:pPr>
            <a:r>
              <a:rPr lang="ro-RO" sz="2800" dirty="0"/>
              <a:t>Măsuri de precauție;</a:t>
            </a:r>
          </a:p>
          <a:p>
            <a:pPr lvl="1">
              <a:buFont typeface="Wingdings" panose="05000000000000000000" pitchFamily="2" charset="2"/>
              <a:buChar char="v"/>
            </a:pPr>
            <a:r>
              <a:rPr lang="ro-RO" sz="2800" dirty="0"/>
              <a:t>Cunoașterea anturajului;</a:t>
            </a:r>
          </a:p>
          <a:p>
            <a:pPr lvl="1">
              <a:buFont typeface="Wingdings" panose="05000000000000000000" pitchFamily="2" charset="2"/>
              <a:buChar char="v"/>
            </a:pPr>
            <a:r>
              <a:rPr lang="ro-RO" sz="2800" dirty="0"/>
              <a:t>Controlul asupra propriei reputații;</a:t>
            </a:r>
          </a:p>
          <a:p>
            <a:pPr lvl="1">
              <a:buFont typeface="Wingdings" panose="05000000000000000000" pitchFamily="2" charset="2"/>
              <a:buChar char="v"/>
            </a:pPr>
            <a:r>
              <a:rPr lang="ro-RO" sz="2800" dirty="0"/>
              <a:t>Atenția la informațiile din telefon,</a:t>
            </a:r>
          </a:p>
          <a:p>
            <a:pPr lvl="1">
              <a:buFont typeface="Wingdings" panose="05000000000000000000" pitchFamily="2" charset="2"/>
              <a:buChar char="v"/>
            </a:pPr>
            <a:r>
              <a:rPr lang="ro-RO" sz="2800" dirty="0"/>
              <a:t>Trainingul în social media.</a:t>
            </a:r>
            <a:endParaRPr lang="en-US" sz="2800" dirty="0"/>
          </a:p>
        </p:txBody>
      </p:sp>
      <p:sp>
        <p:nvSpPr>
          <p:cNvPr id="4" name="Slide Number Placeholder 3">
            <a:extLst>
              <a:ext uri="{FF2B5EF4-FFF2-40B4-BE49-F238E27FC236}">
                <a16:creationId xmlns:a16="http://schemas.microsoft.com/office/drawing/2014/main" id="{30FCF717-4B06-2D6C-9A1D-65B9FF3D265D}"/>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4</a:t>
            </a:fld>
            <a:endParaRPr lang="en-US" dirty="0"/>
          </a:p>
        </p:txBody>
      </p:sp>
    </p:spTree>
    <p:extLst>
      <p:ext uri="{BB962C8B-B14F-4D97-AF65-F5344CB8AC3E}">
        <p14:creationId xmlns:p14="http://schemas.microsoft.com/office/powerpoint/2010/main" val="3103360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3A089-89BD-3474-63FA-0AC6C91C8865}"/>
              </a:ext>
            </a:extLst>
          </p:cNvPr>
          <p:cNvSpPr>
            <a:spLocks noGrp="1"/>
          </p:cNvSpPr>
          <p:nvPr>
            <p:ph type="title"/>
          </p:nvPr>
        </p:nvSpPr>
        <p:spPr/>
        <p:txBody>
          <a:bodyPr/>
          <a:lstStyle/>
          <a:p>
            <a:r>
              <a:rPr lang="ro-RO" dirty="0"/>
              <a:t>Comunicarea de criză:</a:t>
            </a:r>
            <a:endParaRPr lang="en-US" dirty="0"/>
          </a:p>
        </p:txBody>
      </p:sp>
      <p:sp>
        <p:nvSpPr>
          <p:cNvPr id="3" name="Content Placeholder 2">
            <a:extLst>
              <a:ext uri="{FF2B5EF4-FFF2-40B4-BE49-F238E27FC236}">
                <a16:creationId xmlns:a16="http://schemas.microsoft.com/office/drawing/2014/main" id="{FCFEA67F-C5CB-8067-14B5-CEADF7368E0A}"/>
              </a:ext>
            </a:extLst>
          </p:cNvPr>
          <p:cNvSpPr>
            <a:spLocks noGrp="1"/>
          </p:cNvSpPr>
          <p:nvPr>
            <p:ph idx="1"/>
          </p:nvPr>
        </p:nvSpPr>
        <p:spPr/>
        <p:txBody>
          <a:bodyPr>
            <a:normAutofit/>
          </a:bodyPr>
          <a:lstStyle/>
          <a:p>
            <a:r>
              <a:rPr lang="ro-RO" sz="3600" dirty="0"/>
              <a:t>Ce este comunicarea de criză?</a:t>
            </a:r>
          </a:p>
          <a:p>
            <a:r>
              <a:rPr lang="ro-RO" sz="3600" dirty="0"/>
              <a:t>Tactici pentru repararea imaginii pe social media:</a:t>
            </a:r>
          </a:p>
          <a:p>
            <a:pPr lvl="1">
              <a:buFont typeface="Wingdings" panose="05000000000000000000" pitchFamily="2" charset="2"/>
              <a:buChar char="v"/>
            </a:pPr>
            <a:r>
              <a:rPr lang="ro-RO" sz="3200" dirty="0"/>
              <a:t>Angajarea unui avocat</a:t>
            </a:r>
          </a:p>
          <a:p>
            <a:pPr lvl="1">
              <a:buFont typeface="Wingdings" panose="05000000000000000000" pitchFamily="2" charset="2"/>
              <a:buChar char="v"/>
            </a:pPr>
            <a:r>
              <a:rPr lang="ro-RO" sz="3200" dirty="0"/>
              <a:t>Verificarea Termenilor și Condițiilor pentru site-urile de </a:t>
            </a:r>
            <a:r>
              <a:rPr lang="ro-RO" sz="3200" dirty="0" err="1"/>
              <a:t>blogging</a:t>
            </a:r>
            <a:endParaRPr lang="ro-RO" sz="3200" dirty="0"/>
          </a:p>
          <a:p>
            <a:pPr lvl="1">
              <a:buFont typeface="Wingdings" panose="05000000000000000000" pitchFamily="2" charset="2"/>
              <a:buChar char="v"/>
            </a:pPr>
            <a:r>
              <a:rPr lang="ro-RO" sz="3200" dirty="0"/>
              <a:t>Negocierea</a:t>
            </a:r>
          </a:p>
          <a:p>
            <a:pPr lvl="1">
              <a:buFont typeface="Wingdings" panose="05000000000000000000" pitchFamily="2" charset="2"/>
              <a:buChar char="v"/>
            </a:pPr>
            <a:r>
              <a:rPr lang="ro-RO" sz="3200" dirty="0"/>
              <a:t>Suprimarea negativității.</a:t>
            </a:r>
            <a:endParaRPr lang="en-US" sz="3200" dirty="0"/>
          </a:p>
        </p:txBody>
      </p:sp>
      <p:sp>
        <p:nvSpPr>
          <p:cNvPr id="4" name="Slide Number Placeholder 3">
            <a:extLst>
              <a:ext uri="{FF2B5EF4-FFF2-40B4-BE49-F238E27FC236}">
                <a16:creationId xmlns:a16="http://schemas.microsoft.com/office/drawing/2014/main" id="{30FCF717-4B06-2D6C-9A1D-65B9FF3D265D}"/>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5</a:t>
            </a:fld>
            <a:endParaRPr lang="en-US" dirty="0"/>
          </a:p>
        </p:txBody>
      </p:sp>
    </p:spTree>
    <p:extLst>
      <p:ext uri="{BB962C8B-B14F-4D97-AF65-F5344CB8AC3E}">
        <p14:creationId xmlns:p14="http://schemas.microsoft.com/office/powerpoint/2010/main" val="650123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F504F-0731-C44A-1A5A-E36325781B46}"/>
              </a:ext>
            </a:extLst>
          </p:cNvPr>
          <p:cNvSpPr>
            <a:spLocks noGrp="1"/>
          </p:cNvSpPr>
          <p:nvPr>
            <p:ph type="title"/>
          </p:nvPr>
        </p:nvSpPr>
        <p:spPr/>
        <p:txBody>
          <a:bodyPr/>
          <a:lstStyle/>
          <a:p>
            <a:r>
              <a:rPr lang="ro-RO" dirty="0"/>
              <a:t>Aplicație:</a:t>
            </a:r>
            <a:endParaRPr lang="en-US" dirty="0"/>
          </a:p>
        </p:txBody>
      </p:sp>
      <p:sp>
        <p:nvSpPr>
          <p:cNvPr id="3" name="Content Placeholder 2">
            <a:extLst>
              <a:ext uri="{FF2B5EF4-FFF2-40B4-BE49-F238E27FC236}">
                <a16:creationId xmlns:a16="http://schemas.microsoft.com/office/drawing/2014/main" id="{AC7A67A9-E78E-A54A-0D10-A09B73134582}"/>
              </a:ext>
            </a:extLst>
          </p:cNvPr>
          <p:cNvSpPr>
            <a:spLocks noGrp="1"/>
          </p:cNvSpPr>
          <p:nvPr>
            <p:ph idx="1"/>
          </p:nvPr>
        </p:nvSpPr>
        <p:spPr/>
        <p:txBody>
          <a:bodyPr/>
          <a:lstStyle/>
          <a:p>
            <a:r>
              <a:rPr lang="ro-RO" dirty="0"/>
              <a:t>Pentru a putea înțelege mai bine acest subiect, îl vom aborda într-un mod practic.</a:t>
            </a:r>
          </a:p>
          <a:p>
            <a:r>
              <a:rPr lang="ro-RO" dirty="0"/>
              <a:t>Să presupunem că facem parte din echipa de relații publice a unui politician aflat în mijlocul campaniei electorale. Acest domn pe care îl vom numi „X” se află în controlul paginii sale de Facebook și primește sfaturi de la echipa de PR în legătură cu postările sale. Domnul „X” nu ia seama la sfaturile echipe sale și creează o postare în care îl atacă pe unul din rivalii săi și face un comentariu jignitor. Pentru a remedia situația, echipa va acționa folosind mai multe tactici.</a:t>
            </a:r>
            <a:endParaRPr lang="en-US" dirty="0"/>
          </a:p>
        </p:txBody>
      </p:sp>
      <p:sp>
        <p:nvSpPr>
          <p:cNvPr id="4" name="Slide Number Placeholder 3">
            <a:extLst>
              <a:ext uri="{FF2B5EF4-FFF2-40B4-BE49-F238E27FC236}">
                <a16:creationId xmlns:a16="http://schemas.microsoft.com/office/drawing/2014/main" id="{43003DA3-758C-699E-8D1C-8EA216910BCD}"/>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6</a:t>
            </a:fld>
            <a:endParaRPr lang="en-US" dirty="0"/>
          </a:p>
        </p:txBody>
      </p:sp>
    </p:spTree>
    <p:extLst>
      <p:ext uri="{BB962C8B-B14F-4D97-AF65-F5344CB8AC3E}">
        <p14:creationId xmlns:p14="http://schemas.microsoft.com/office/powerpoint/2010/main" val="2991253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F504F-0731-C44A-1A5A-E36325781B46}"/>
              </a:ext>
            </a:extLst>
          </p:cNvPr>
          <p:cNvSpPr>
            <a:spLocks noGrp="1"/>
          </p:cNvSpPr>
          <p:nvPr>
            <p:ph type="title"/>
          </p:nvPr>
        </p:nvSpPr>
        <p:spPr/>
        <p:txBody>
          <a:bodyPr/>
          <a:lstStyle/>
          <a:p>
            <a:r>
              <a:rPr lang="ro-RO" dirty="0"/>
              <a:t>Concluzie:</a:t>
            </a:r>
            <a:endParaRPr lang="en-US" dirty="0"/>
          </a:p>
        </p:txBody>
      </p:sp>
      <p:sp>
        <p:nvSpPr>
          <p:cNvPr id="3" name="Content Placeholder 2">
            <a:extLst>
              <a:ext uri="{FF2B5EF4-FFF2-40B4-BE49-F238E27FC236}">
                <a16:creationId xmlns:a16="http://schemas.microsoft.com/office/drawing/2014/main" id="{AC7A67A9-E78E-A54A-0D10-A09B73134582}"/>
              </a:ext>
            </a:extLst>
          </p:cNvPr>
          <p:cNvSpPr>
            <a:spLocks noGrp="1"/>
          </p:cNvSpPr>
          <p:nvPr>
            <p:ph idx="1"/>
          </p:nvPr>
        </p:nvSpPr>
        <p:spPr/>
        <p:txBody>
          <a:bodyPr/>
          <a:lstStyle/>
          <a:p>
            <a:r>
              <a:rPr lang="ro-RO" dirty="0"/>
              <a:t>Este important ca fiecare utilizator al rețelelor de social media, dar mai ales persoanele publice sau organizațiile să acorde o atenție sporită conținutului pe care îl postează pe internet.</a:t>
            </a:r>
          </a:p>
          <a:p>
            <a:r>
              <a:rPr lang="ro-RO" dirty="0"/>
              <a:t>Există anumite limitări atunci când dorim să studiem acest subiect. Cu toate că subiecte precum reputația sau comunicarea de criză sunt subiecte cunoscute și au multiple cercetări făcute asupra lor, nu există suficiente lucrări în ceea ce privește legătura acestora cu social media.</a:t>
            </a:r>
          </a:p>
        </p:txBody>
      </p:sp>
      <p:sp>
        <p:nvSpPr>
          <p:cNvPr id="4" name="Slide Number Placeholder 3">
            <a:extLst>
              <a:ext uri="{FF2B5EF4-FFF2-40B4-BE49-F238E27FC236}">
                <a16:creationId xmlns:a16="http://schemas.microsoft.com/office/drawing/2014/main" id="{43003DA3-758C-699E-8D1C-8EA216910BCD}"/>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7</a:t>
            </a:fld>
            <a:endParaRPr lang="en-US" dirty="0"/>
          </a:p>
        </p:txBody>
      </p:sp>
    </p:spTree>
    <p:extLst>
      <p:ext uri="{BB962C8B-B14F-4D97-AF65-F5344CB8AC3E}">
        <p14:creationId xmlns:p14="http://schemas.microsoft.com/office/powerpoint/2010/main" val="4060855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F504F-0731-C44A-1A5A-E36325781B46}"/>
              </a:ext>
            </a:extLst>
          </p:cNvPr>
          <p:cNvSpPr>
            <a:spLocks noGrp="1"/>
          </p:cNvSpPr>
          <p:nvPr>
            <p:ph type="title"/>
          </p:nvPr>
        </p:nvSpPr>
        <p:spPr/>
        <p:txBody>
          <a:bodyPr/>
          <a:lstStyle/>
          <a:p>
            <a:r>
              <a:rPr lang="ro-RO" dirty="0"/>
              <a:t>Bibliografie:</a:t>
            </a:r>
            <a:endParaRPr lang="en-US" dirty="0"/>
          </a:p>
        </p:txBody>
      </p:sp>
      <p:sp>
        <p:nvSpPr>
          <p:cNvPr id="3" name="Content Placeholder 2">
            <a:extLst>
              <a:ext uri="{FF2B5EF4-FFF2-40B4-BE49-F238E27FC236}">
                <a16:creationId xmlns:a16="http://schemas.microsoft.com/office/drawing/2014/main" id="{AC7A67A9-E78E-A54A-0D10-A09B73134582}"/>
              </a:ext>
            </a:extLst>
          </p:cNvPr>
          <p:cNvSpPr>
            <a:spLocks noGrp="1"/>
          </p:cNvSpPr>
          <p:nvPr>
            <p:ph idx="1"/>
          </p:nvPr>
        </p:nvSpPr>
        <p:spPr/>
        <p:txBody>
          <a:bodyPr/>
          <a:lstStyle/>
          <a:p>
            <a:r>
              <a:rPr lang="ro-RO" dirty="0"/>
              <a:t>J. P. David, „</a:t>
            </a:r>
            <a:r>
              <a:rPr lang="ro-RO" dirty="0" err="1"/>
              <a:t>How</a:t>
            </a:r>
            <a:r>
              <a:rPr lang="ro-RO" dirty="0"/>
              <a:t> </a:t>
            </a:r>
            <a:r>
              <a:rPr lang="ro-RO" dirty="0" err="1"/>
              <a:t>to</a:t>
            </a:r>
            <a:r>
              <a:rPr lang="ro-RO" dirty="0"/>
              <a:t> </a:t>
            </a:r>
            <a:r>
              <a:rPr lang="ro-RO" dirty="0" err="1"/>
              <a:t>Protect</a:t>
            </a:r>
            <a:r>
              <a:rPr lang="ro-RO" dirty="0"/>
              <a:t> (Or </a:t>
            </a:r>
            <a:r>
              <a:rPr lang="ro-RO" dirty="0" err="1"/>
              <a:t>Destroy</a:t>
            </a:r>
            <a:r>
              <a:rPr lang="ro-RO" dirty="0"/>
              <a:t>) </a:t>
            </a:r>
            <a:r>
              <a:rPr lang="ro-RO" dirty="0" err="1"/>
              <a:t>Your</a:t>
            </a:r>
            <a:r>
              <a:rPr lang="ro-RO" dirty="0"/>
              <a:t> </a:t>
            </a:r>
            <a:r>
              <a:rPr lang="ro-RO" dirty="0" err="1"/>
              <a:t>Reputation</a:t>
            </a:r>
            <a:r>
              <a:rPr lang="ro-RO" dirty="0"/>
              <a:t> Online: The </a:t>
            </a:r>
            <a:r>
              <a:rPr lang="ro-RO" dirty="0" err="1"/>
              <a:t>Essential</a:t>
            </a:r>
            <a:r>
              <a:rPr lang="ro-RO" dirty="0"/>
              <a:t> </a:t>
            </a:r>
            <a:r>
              <a:rPr lang="ro-RO" dirty="0" err="1"/>
              <a:t>Guide</a:t>
            </a:r>
            <a:r>
              <a:rPr lang="ro-RO" dirty="0"/>
              <a:t> </a:t>
            </a:r>
            <a:r>
              <a:rPr lang="ro-RO" dirty="0" err="1"/>
              <a:t>to</a:t>
            </a:r>
            <a:r>
              <a:rPr lang="ro-RO" dirty="0"/>
              <a:t> </a:t>
            </a:r>
            <a:r>
              <a:rPr lang="ro-RO" dirty="0" err="1"/>
              <a:t>Avoid</a:t>
            </a:r>
            <a:r>
              <a:rPr lang="ro-RO" dirty="0"/>
              <a:t> Digital </a:t>
            </a:r>
            <a:r>
              <a:rPr lang="ro-RO" dirty="0" err="1"/>
              <a:t>Damage</a:t>
            </a:r>
            <a:r>
              <a:rPr lang="ro-RO" dirty="0"/>
              <a:t>, </a:t>
            </a:r>
            <a:r>
              <a:rPr lang="ro-RO" dirty="0" err="1"/>
              <a:t>Lock</a:t>
            </a:r>
            <a:r>
              <a:rPr lang="ro-RO" dirty="0"/>
              <a:t> </a:t>
            </a:r>
            <a:r>
              <a:rPr lang="ro-RO" dirty="0" err="1"/>
              <a:t>Down</a:t>
            </a:r>
            <a:r>
              <a:rPr lang="ro-RO" dirty="0"/>
              <a:t> </a:t>
            </a:r>
            <a:r>
              <a:rPr lang="ro-RO" dirty="0" err="1"/>
              <a:t>Your</a:t>
            </a:r>
            <a:r>
              <a:rPr lang="ro-RO" dirty="0"/>
              <a:t> Brand, </a:t>
            </a:r>
            <a:r>
              <a:rPr lang="ro-RO" dirty="0" err="1"/>
              <a:t>and</a:t>
            </a:r>
            <a:r>
              <a:rPr lang="ro-RO" dirty="0"/>
              <a:t> </a:t>
            </a:r>
            <a:r>
              <a:rPr lang="ro-RO" dirty="0" err="1"/>
              <a:t>Defend</a:t>
            </a:r>
            <a:r>
              <a:rPr lang="ro-RO" dirty="0"/>
              <a:t> </a:t>
            </a:r>
            <a:r>
              <a:rPr lang="ro-RO" dirty="0" err="1"/>
              <a:t>Your</a:t>
            </a:r>
            <a:r>
              <a:rPr lang="ro-RO" dirty="0"/>
              <a:t> Business”, Ed. The </a:t>
            </a:r>
            <a:r>
              <a:rPr lang="ro-RO" dirty="0" err="1"/>
              <a:t>Career</a:t>
            </a:r>
            <a:r>
              <a:rPr lang="ro-RO" dirty="0"/>
              <a:t> Press, 2017</a:t>
            </a:r>
          </a:p>
          <a:p>
            <a:r>
              <a:rPr lang="ro-RO" dirty="0"/>
              <a:t>P. F. </a:t>
            </a:r>
            <a:r>
              <a:rPr lang="ro-RO" dirty="0" err="1"/>
              <a:t>Anthonissen</a:t>
            </a:r>
            <a:r>
              <a:rPr lang="ro-RO" dirty="0"/>
              <a:t>, „</a:t>
            </a:r>
            <a:r>
              <a:rPr lang="ro-RO" dirty="0" err="1"/>
              <a:t>Crisis</a:t>
            </a:r>
            <a:r>
              <a:rPr lang="ro-RO" dirty="0"/>
              <a:t> </a:t>
            </a:r>
            <a:r>
              <a:rPr lang="ro-RO" dirty="0" err="1"/>
              <a:t>Communication</a:t>
            </a:r>
            <a:r>
              <a:rPr lang="ro-RO" dirty="0"/>
              <a:t>: </a:t>
            </a:r>
            <a:r>
              <a:rPr lang="ro-RO" dirty="0" err="1"/>
              <a:t>Practical</a:t>
            </a:r>
            <a:r>
              <a:rPr lang="ro-RO" dirty="0"/>
              <a:t> PR </a:t>
            </a:r>
            <a:r>
              <a:rPr lang="ro-RO" dirty="0" err="1"/>
              <a:t>Strategies</a:t>
            </a:r>
            <a:r>
              <a:rPr lang="ro-RO" dirty="0"/>
              <a:t> for </a:t>
            </a:r>
            <a:r>
              <a:rPr lang="ro-RO" dirty="0" err="1"/>
              <a:t>Reputation</a:t>
            </a:r>
            <a:r>
              <a:rPr lang="ro-RO" dirty="0"/>
              <a:t> Management &amp; Company </a:t>
            </a:r>
            <a:r>
              <a:rPr lang="ro-RO" dirty="0" err="1"/>
              <a:t>Survival</a:t>
            </a:r>
            <a:r>
              <a:rPr lang="ro-RO" dirty="0"/>
              <a:t>”, Ed. Kogan Page, 2008</a:t>
            </a:r>
          </a:p>
          <a:p>
            <a:r>
              <a:rPr lang="en-US" dirty="0">
                <a:hlinkClick r:id="rId2"/>
              </a:rPr>
              <a:t>https://www.reputationsciences.com/how-to-build-and-maintain-a-positive-online-reputation/</a:t>
            </a:r>
            <a:r>
              <a:rPr lang="ro-RO" dirty="0"/>
              <a:t> </a:t>
            </a:r>
          </a:p>
          <a:p>
            <a:r>
              <a:rPr lang="en-US" dirty="0">
                <a:hlinkClick r:id="rId3"/>
              </a:rPr>
              <a:t>https://prlab.co/blog/what-is-crisis-communication-and-why-is-it-important/</a:t>
            </a:r>
            <a:r>
              <a:rPr lang="ro-RO" dirty="0"/>
              <a:t> </a:t>
            </a:r>
            <a:endParaRPr lang="en-US" dirty="0"/>
          </a:p>
        </p:txBody>
      </p:sp>
      <p:sp>
        <p:nvSpPr>
          <p:cNvPr id="4" name="Slide Number Placeholder 3">
            <a:extLst>
              <a:ext uri="{FF2B5EF4-FFF2-40B4-BE49-F238E27FC236}">
                <a16:creationId xmlns:a16="http://schemas.microsoft.com/office/drawing/2014/main" id="{43003DA3-758C-699E-8D1C-8EA216910BCD}"/>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8</a:t>
            </a:fld>
            <a:endParaRPr lang="en-US" dirty="0"/>
          </a:p>
        </p:txBody>
      </p:sp>
    </p:spTree>
    <p:extLst>
      <p:ext uri="{BB962C8B-B14F-4D97-AF65-F5344CB8AC3E}">
        <p14:creationId xmlns:p14="http://schemas.microsoft.com/office/powerpoint/2010/main" val="2861461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F504F-0731-C44A-1A5A-E36325781B46}"/>
              </a:ext>
            </a:extLst>
          </p:cNvPr>
          <p:cNvSpPr>
            <a:spLocks noGrp="1"/>
          </p:cNvSpPr>
          <p:nvPr>
            <p:ph type="title"/>
          </p:nvPr>
        </p:nvSpPr>
        <p:spPr>
          <a:xfrm>
            <a:off x="838200" y="2997867"/>
            <a:ext cx="10515600" cy="862266"/>
          </a:xfrm>
        </p:spPr>
        <p:txBody>
          <a:bodyPr/>
          <a:lstStyle/>
          <a:p>
            <a:pPr algn="ctr"/>
            <a:r>
              <a:rPr lang="ro-RO" dirty="0"/>
              <a:t>Mulțumesc!</a:t>
            </a:r>
            <a:endParaRPr lang="en-US" dirty="0"/>
          </a:p>
        </p:txBody>
      </p:sp>
      <p:sp>
        <p:nvSpPr>
          <p:cNvPr id="4" name="Slide Number Placeholder 3">
            <a:extLst>
              <a:ext uri="{FF2B5EF4-FFF2-40B4-BE49-F238E27FC236}">
                <a16:creationId xmlns:a16="http://schemas.microsoft.com/office/drawing/2014/main" id="{43003DA3-758C-699E-8D1C-8EA216910BCD}"/>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9</a:t>
            </a:fld>
            <a:endParaRPr lang="en-US" dirty="0"/>
          </a:p>
        </p:txBody>
      </p:sp>
    </p:spTree>
    <p:extLst>
      <p:ext uri="{BB962C8B-B14F-4D97-AF65-F5344CB8AC3E}">
        <p14:creationId xmlns:p14="http://schemas.microsoft.com/office/powerpoint/2010/main" val="136974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889</TotalTime>
  <Words>562</Words>
  <Application>Microsoft Office PowerPoint</Application>
  <PresentationFormat>Widescreen</PresentationFormat>
  <Paragraphs>59</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Arial</vt:lpstr>
      <vt:lpstr>Calibri</vt:lpstr>
      <vt:lpstr>Calibri Light</vt:lpstr>
      <vt:lpstr>Wingdings</vt:lpstr>
      <vt:lpstr>Office Theme</vt:lpstr>
      <vt:lpstr>Menținerea reputației pozitive în mediul online</vt:lpstr>
      <vt:lpstr>Introducere:</vt:lpstr>
      <vt:lpstr>Reputația pozitivă pe internet:</vt:lpstr>
      <vt:lpstr>Reputația pozitivă pe internet:</vt:lpstr>
      <vt:lpstr>Comunicarea de criză:</vt:lpstr>
      <vt:lpstr>Aplicație:</vt:lpstr>
      <vt:lpstr>Concluzie:</vt:lpstr>
      <vt:lpstr>Bibliografie:</vt:lpstr>
      <vt:lpstr>Mulțumesc!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Prezentare XGEN</dc:title>
  <dc:creator>Ionut Balanean</dc:creator>
  <cp:lastModifiedBy>Andreea Ianos</cp:lastModifiedBy>
  <cp:revision>6</cp:revision>
  <dcterms:created xsi:type="dcterms:W3CDTF">2022-11-16T09:30:41Z</dcterms:created>
  <dcterms:modified xsi:type="dcterms:W3CDTF">2024-05-19T15:14:58Z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b58b62f-6f94-46bd-8089-18e64b0a9abb_Enabled">
    <vt:lpwstr>true</vt:lpwstr>
  </property>
  <property fmtid="{D5CDD505-2E9C-101B-9397-08002B2CF9AE}" pid="3" name="MSIP_Label_5b58b62f-6f94-46bd-8089-18e64b0a9abb_SetDate">
    <vt:lpwstr>2023-10-27T07:10:01Z</vt:lpwstr>
  </property>
  <property fmtid="{D5CDD505-2E9C-101B-9397-08002B2CF9AE}" pid="4" name="MSIP_Label_5b58b62f-6f94-46bd-8089-18e64b0a9abb_Method">
    <vt:lpwstr>Standard</vt:lpwstr>
  </property>
  <property fmtid="{D5CDD505-2E9C-101B-9397-08002B2CF9AE}" pid="5" name="MSIP_Label_5b58b62f-6f94-46bd-8089-18e64b0a9abb_Name">
    <vt:lpwstr>defa4170-0d19-0005-0004-bc88714345d2</vt:lpwstr>
  </property>
  <property fmtid="{D5CDD505-2E9C-101B-9397-08002B2CF9AE}" pid="6" name="MSIP_Label_5b58b62f-6f94-46bd-8089-18e64b0a9abb_SiteId">
    <vt:lpwstr>a6eb79fa-c4a9-4cce-818d-b85274d15305</vt:lpwstr>
  </property>
  <property fmtid="{D5CDD505-2E9C-101B-9397-08002B2CF9AE}" pid="7" name="MSIP_Label_5b58b62f-6f94-46bd-8089-18e64b0a9abb_ActionId">
    <vt:lpwstr>2cd14b58-11e0-4307-8785-27378c20c99b</vt:lpwstr>
  </property>
  <property fmtid="{D5CDD505-2E9C-101B-9397-08002B2CF9AE}" pid="8" name="MSIP_Label_5b58b62f-6f94-46bd-8089-18e64b0a9abb_ContentBits">
    <vt:lpwstr>0</vt:lpwstr>
  </property>
</Properties>
</file>