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F3968B-E755-483E-8210-580925F2C3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F698BD-E4C1-458D-8A64-9BE5A6AFB9C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976D3A-67FE-43C5-921A-9C3A4A9A906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5FBE6A-FF91-41A1-99C3-6B333BEF4B1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4C6E22-3C6F-482B-BAD9-710187EC09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65E538-7CAE-4E48-A88B-0F359DBB12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6FDF62-4308-4709-A4BE-2BC2AB54A4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3E2AAD-7E74-4D43-8654-37F98D8AB1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589FC4-D439-48A1-9707-335E2A5D05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828360"/>
            <a:ext cx="10515240" cy="399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CAF13D-C8F8-41FB-8E24-70FA11E430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94CC69-6D63-4457-A086-7172C689F7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A4A3B9-6E18-4F16-8757-4347C55F9F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ED92AD2-F69E-4AC3-B7B9-7D1ACDE7CD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8C728D-1DB0-4C18-9BE1-3B0FF13FA1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168E13-7FD3-4A8F-BAAC-C281BEB99E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CBF020-FF5C-4B6A-A077-F0D0A3EE99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78CC26-17EB-43E6-8A8D-BF5807FA1A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22CE554-4051-4D67-9D06-7D7ACE21828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D7A0938-F6C9-4C78-A266-5E11E5AA24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6000851-A0F7-4452-8EFE-984E2D15B3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8E046E1-4AE7-4C86-B95C-EE76D91B04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5A52929-E62D-4CD8-B2FE-63591AD163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A51D9C-A03C-4DF9-8BEA-71A9D89E19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838080" y="828360"/>
            <a:ext cx="10515240" cy="399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A75141D-691B-4B8D-853E-B7D965C8DC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CB28E0F-6AD2-464A-861C-DD708530F5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49CE82B-2C6C-4ED3-B2F8-F39409C66F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9D796A3-7E3B-42D0-8C1C-BF3DB03A1F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78FF507-88E7-4C90-92A8-E96859EEC3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434BC71-8976-4DD9-BBB7-0D09FC5F2B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986443-61B4-4888-BF43-C47376EBC07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E09FC4E-CD07-468D-90C6-DC161D9F1B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2CC9314-D0F0-4E94-8736-A38B22CA41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3578ADD-2FD8-4369-A1C3-672BB8155D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660B54-85AE-4987-B816-252C01EC8F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CFED438-0AA9-49D6-9CD1-F0D29BA87D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22DF7EE-656D-41FD-AF21-3C23F11A895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838080" y="828360"/>
            <a:ext cx="10515240" cy="399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CE68F40-1638-43B4-9B60-CDB119FD38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E610F4F-4025-45BD-974D-3B8C64846E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4A5336A-A22C-448D-BAE9-F49FB4966B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1839C72-D5D7-4C75-8933-35D0AE2B06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F5F79FB-9CFE-4600-8686-86002E9F24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9BD93A9-D349-4913-B073-099F4EC4DE7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D3341FF-C8A9-4FAA-AC2D-430FB4F257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54B1D50-6077-485B-A867-1BE9AA644C8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489AEA-30F4-4E0B-8490-54C00458B1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45FFD38-B2F0-480B-995F-EA68F36B1A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141EEA3-D8D5-462B-9355-2C48DF322AB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A14B0F6-3A19-4628-8EBD-B534C3A202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158C148-6083-4A8E-92ED-380238F305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ubTitle"/>
          </p:nvPr>
        </p:nvSpPr>
        <p:spPr>
          <a:xfrm>
            <a:off x="838080" y="828360"/>
            <a:ext cx="10515240" cy="399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4B95ED6-71B3-46FE-BACE-FE07D11E82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3BF6DB6-B5B1-41E4-A030-FF8B1E4916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41999A5-9110-4205-AB08-12277D6F44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AD9E033-FF11-4DA4-AAC0-F0496890C0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B23DB86-0E9A-44E9-85D2-5FAE78DA8B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4B55EB3-07A5-46C0-B215-AB903422F28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828360"/>
            <a:ext cx="10515240" cy="399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0E3212-EC03-45F5-82DF-CF70D4BC1CF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4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DD229A2-DAB8-48E2-807E-2171F32A00C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D95AE2-81CC-4C03-AE54-56C2EAEA35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FDF18D-3F2C-4BCC-9DC5-CE930651C9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34EABE-10CC-4696-BF8D-D9869B6EB2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 t="-76000" b="-76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10213920" y="365040"/>
            <a:ext cx="1139760" cy="4629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8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19E69EB-DC39-4DAF-943A-692EBBC38D73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 t="-76000" b="-76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7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10213920" y="365040"/>
            <a:ext cx="1139760" cy="4629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 idx="6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F3BF7840-DF4E-434E-AD4F-EA735D1C0DF3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 t="-76000" b="-76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7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10213920" y="365040"/>
            <a:ext cx="1139760" cy="46296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9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EB9597BA-89F5-4FFA-B8A3-2FA56BF10F10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 t="-76000" b="-76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7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10213920" y="365040"/>
            <a:ext cx="1139760" cy="462960"/>
          </a:xfrm>
          <a:prstGeom prst="rect">
            <a:avLst/>
          </a:prstGeom>
          <a:ln w="0">
            <a:noFill/>
          </a:ln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8"/>
          <p:cNvSpPr>
            <a:spLocks noGrp="1"/>
          </p:cNvSpPr>
          <p:nvPr>
            <p:ph type="sldNum" idx="12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20FCC898-10A5-401C-AE87-DBA49476C263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 t="-76000" b="-76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7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10213920" y="365040"/>
            <a:ext cx="1139760" cy="462960"/>
          </a:xfrm>
          <a:prstGeom prst="rect">
            <a:avLst/>
          </a:prstGeom>
          <a:ln w="0">
            <a:noFill/>
          </a:ln>
        </p:spPr>
      </p:pic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sldNum" idx="15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2B5BDF16-DE0C-4EA2-ABB1-7DC7370A95F8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GymEnhancerQR: Transformarea echipamentelor fitness in solutii inteligente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Author: Trif Flaviu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  </a:t>
            </a: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Affiliation: </a:t>
            </a:r>
            <a:r>
              <a:rPr b="0" lang="ro-RO" sz="1800" spc="-1" strike="noStrike" cap="all">
                <a:solidFill>
                  <a:schemeClr val="dk1"/>
                </a:solidFill>
                <a:latin typeface="Calibri"/>
                <a:ea typeface="Calibri"/>
              </a:rPr>
              <a:t>UNIVERSITATEA TEHNICĂ DIN CLUJ-NAPOCA</a:t>
            </a:r>
            <a:r>
              <a:rPr b="0" lang="ro-RO" sz="1800" spc="-1" strike="noStrike">
                <a:solidFill>
                  <a:schemeClr val="dk1"/>
                </a:solidFill>
                <a:latin typeface="Calibri"/>
                <a:ea typeface="Calibri"/>
              </a:rPr>
              <a:t> 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o-RO" sz="1800" spc="-1" strike="noStrike">
                <a:solidFill>
                  <a:schemeClr val="dk1"/>
                </a:solidFill>
                <a:latin typeface="Calibri"/>
                <a:ea typeface="Calibri"/>
              </a:rPr>
              <a:t> </a:t>
            </a:r>
            <a:r>
              <a:rPr b="0" lang="ro-RO" sz="1800" spc="-1" strike="noStrike">
                <a:solidFill>
                  <a:schemeClr val="dk1"/>
                </a:solidFill>
                <a:latin typeface="Calibri"/>
                <a:ea typeface="Calibri"/>
              </a:rPr>
              <a:t>Facultatea de  Stiinte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o-RO" sz="1800" spc="-1" strike="noStrike">
                <a:solidFill>
                  <a:schemeClr val="dk1"/>
                </a:solidFill>
                <a:latin typeface="Calibri"/>
                <a:ea typeface="Calibri"/>
              </a:rPr>
              <a:t>Specializarea: Informatica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  <a:ea typeface="Calibri"/>
              </a:rPr>
              <a:t>Agenda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Introducere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Prezentarea soluției GymEnhancerQR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Beneficiile aplicației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Detalii tehnice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Demonstrație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Concluzie și întrebări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sldNum" idx="16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5E7621D4-1EFC-4399-947E-977198F12EF4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  <a:ea typeface="Calibri"/>
              </a:rPr>
              <a:t>Introducere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828000" y="1825560"/>
            <a:ext cx="1090116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GymEnhancerQR transformă echipamentele de fitness non-smart în soluții inteligente.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Aceasta tehnologie folosește senzori avansați pentru monitorizarea performanței atletice.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Utilizatorii pot urmări repetițiile, durata fiecărei repetiții și pot primi sugestii personalizate de exerciții prin scanarea codurilor QR asociate fiecărui echipament.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sldNum" idx="17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76FAA254-6BD1-4626-A963-B5040543CBFE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  <a:ea typeface="Calibri"/>
              </a:rPr>
              <a:t>Prezentarea soluției GymEnhancerQR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839880" y="1682280"/>
            <a:ext cx="10928160" cy="450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Funcționalități cheie: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Monitorizarea Performanței: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Senzori avansați monitorizează repetițiile și durata fiecărei repetiții.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Coduri QR: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Fiecare echipament are un cod QR care poate fi scanat pentru a oferi acces rapid la date de performanță și sugestii de exerciții.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Interfață Prietenoasă: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 </a:t>
            </a: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Interfața, construită pe React, îmbunătățește interacțiunea utilizatorului cu echipamentele.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Recomandări Personalizate: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 </a:t>
            </a: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Sugestii de exerciții personalizate sunt oferite pe baza datelor colectate.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sldNum" idx="18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539CEDC4-D07D-4EFA-859A-AB571BDF3AA0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10129320" cy="1609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  <a:ea typeface="Calibri"/>
              </a:rPr>
              <a:t>Beneficiile aplicației GymEnhancerQR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839880" y="2077560"/>
            <a:ext cx="10129320" cy="3801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1300" spc="-1" strike="noStrike">
                <a:solidFill>
                  <a:schemeClr val="dk1"/>
                </a:solidFill>
                <a:latin typeface="Calibri"/>
                <a:ea typeface="Calibri"/>
              </a:rPr>
              <a:t> </a:t>
            </a: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Avantaje pentru utilizatori și administratori: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Pentru Utilizatori: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Monitorizare în Timp Real: Acces instant la date despre performanță.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Exerciții Personalizate: Recomandări adaptate nevoilor individuale.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Interacțiune Ușoară: Interfața React simplifică utilizarea.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Pentru Administratori: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 </a:t>
            </a: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Gestionare Eficientă: Optimizarea managementului echipamentelor de fitness.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Securitate Avansată: Protejarea datelor personale și financiare cu tehnologii avansate.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1" marL="800280" indent="-343080" defTabSz="9144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Courier New"/>
              <a:buChar char="o"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Procesare Eficientă: Backend robust dezvoltat cu Python și Django pentru o procesare rapidă și sigură a datelor.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sldNum" idx="19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25AA8B02-82F8-4D04-901F-78952F184BC9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3500" spc="-1" strike="noStrike">
                <a:solidFill>
                  <a:schemeClr val="dk1"/>
                </a:solidFill>
                <a:latin typeface="Calibri"/>
                <a:ea typeface="Calibri"/>
              </a:rPr>
              <a:t>Detalii tehnice</a:t>
            </a:r>
            <a:endParaRPr b="0" lang="en-US" sz="35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buNone/>
            </a:pP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Frontend: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Dezvoltat cu React pentru o interfață de utilizator reactivă și dinamică.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Backend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Folosește Python și Django pentru procesare rapidă și securitate a datelor.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Senzori: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Senzori de performanță avansați pentru monitorizarea precisă a exercițiilor.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Coduri QR: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79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Implementare și scanare de coduri QR pentru acces rapid la date și sugestii.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sldNum" idx="20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B7224842-DC42-4E44-903C-F267E8A06189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000" spc="-1" strike="noStrike">
                <a:solidFill>
                  <a:schemeClr val="dk1"/>
                </a:solidFill>
                <a:latin typeface="Calibri"/>
                <a:ea typeface="Calibri"/>
              </a:rPr>
              <a:t>Demonstrație</a:t>
            </a:r>
            <a:endParaRPr b="0" lang="en-US" sz="40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buNone/>
            </a:pPr>
            <a:endParaRPr b="0" lang="en-US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Scanarea Codului QR: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Utilizatorul scanează codul QR de pe echipament.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Interfața de Utilizator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Interfața React afișează datele de performanță în timp real.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Sugestii Personalizate: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Sistemul oferă recomandări de exerciții personalizate.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Monitorizare: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Monitorizarea continuă a repetițiilor și a duratei exercițiilor.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sldNum" idx="21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6862134C-4F12-4AC6-BEEE-546E1D5470AD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838080" y="82836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  <a:ea typeface="Calibri"/>
              </a:rPr>
              <a:t>Concluzie și Întrebări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buNone/>
            </a:pP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Concluzie: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GymEnhancerQR reprezintă o soluție inovatoare pentru transformarea echipamentelor de fitness non-smart în soluții inteligente.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Această tehnologie oferă utilizatorilor monitorizare în timp real, exerciții personalizate și o interfață prietenoasă.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Administrarea echipamentelor și protejarea datelor sunt asigurate prin tehnologii avansate de securitate și un backend robust.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  </a:t>
            </a: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Suntem deschiși la orice întrebări sau clarificări din partea voastră.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sldNum" idx="22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418D2429-92B1-457E-8648-96F8CB56524A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919440" y="2850120"/>
            <a:ext cx="10515240" cy="86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 Light"/>
                <a:ea typeface="Calibri Light"/>
              </a:rPr>
              <a:t>Va multumesc!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ldNum" idx="23"/>
          </p:nvPr>
        </p:nvSpPr>
        <p:spPr>
          <a:xfrm>
            <a:off x="10151640" y="6356520"/>
            <a:ext cx="1201680" cy="364680"/>
          </a:xfrm>
          <a:prstGeom prst="rect">
            <a:avLst/>
          </a:prstGeom>
          <a:solidFill>
            <a:srgbClr val="9f318d">
              <a:alpha val="50000"/>
            </a:srgbClr>
          </a:solidFill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400" spc="-1" strike="noStrike">
                <a:solidFill>
                  <a:schemeClr val="dk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Page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 </a:t>
            </a:r>
            <a:fld id="{2D6F7626-F421-4937-94CA-23970FCAF496}" type="slidenum">
              <a:rPr b="1" lang="en-US" sz="1800" spc="-1" strike="noStrike">
                <a:solidFill>
                  <a:schemeClr val="dk1"/>
                </a:solidFill>
                <a:latin typeface="Calibr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EasyOffice/7.6.2.1.0$Windows_X86_64 LibreOffice_project/0bc4d647150f05f02b71ccb5539a4012b57f1faf</Application>
  <AppVersion>15.0000</AppVersion>
  <Words>18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2022-11-16T09:30:41Z</dcterms:created>
  <dc:creator>Ionut Balanean</dc:creator>
  <dc:description/>
  <dc:language>en-US</dc:language>
  <cp:lastModifiedBy/>
  <dcterms:modified xsi:type="dcterms:W3CDTF">2024-05-20T10:54:40Z</dcterms:modified>
  <cp:revision>79</cp:revision>
  <dc:subject/>
  <dc:title>Prezentare XGEN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ActionId">
    <vt:lpwstr>2cd14b58-11e0-4307-8785-27378c20c99b</vt:lpwstr>
  </property>
  <property fmtid="{D5CDD505-2E9C-101B-9397-08002B2CF9AE}" pid="3" name="MSIP_Label_5b58b62f-6f94-46bd-8089-18e64b0a9abb_ContentBits">
    <vt:lpwstr>0</vt:lpwstr>
  </property>
  <property fmtid="{D5CDD505-2E9C-101B-9397-08002B2CF9AE}" pid="4" name="MSIP_Label_5b58b62f-6f94-46bd-8089-18e64b0a9abb_Enabled">
    <vt:lpwstr>true</vt:lpwstr>
  </property>
  <property fmtid="{D5CDD505-2E9C-101B-9397-08002B2CF9AE}" pid="5" name="MSIP_Label_5b58b62f-6f94-46bd-8089-18e64b0a9abb_Method">
    <vt:lpwstr>Standard</vt:lpwstr>
  </property>
  <property fmtid="{D5CDD505-2E9C-101B-9397-08002B2CF9AE}" pid="6" name="MSIP_Label_5b58b62f-6f94-46bd-8089-18e64b0a9abb_Name">
    <vt:lpwstr>defa4170-0d19-0005-0004-bc88714345d2</vt:lpwstr>
  </property>
  <property fmtid="{D5CDD505-2E9C-101B-9397-08002B2CF9AE}" pid="7" name="MSIP_Label_5b58b62f-6f94-46bd-8089-18e64b0a9abb_SetDate">
    <vt:lpwstr>2023-10-27T07:10:01Z</vt:lpwstr>
  </property>
  <property fmtid="{D5CDD505-2E9C-101B-9397-08002B2CF9AE}" pid="8" name="MSIP_Label_5b58b62f-6f94-46bd-8089-18e64b0a9abb_SiteId">
    <vt:lpwstr>a6eb79fa-c4a9-4cce-818d-b85274d15305</vt:lpwstr>
  </property>
  <property fmtid="{D5CDD505-2E9C-101B-9397-08002B2CF9AE}" pid="9" name="PresentationFormat">
    <vt:lpwstr>Widescreen</vt:lpwstr>
  </property>
  <property fmtid="{D5CDD505-2E9C-101B-9397-08002B2CF9AE}" pid="10" name="Slides">
    <vt:i4>9</vt:i4>
  </property>
</Properties>
</file>