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31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8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05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858FEB5-E8C6-3A80-493D-10CAD46A12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48C581-C775-98C2-8A72-CD05A2CA637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894724-09D4-4F07-9DDA-0BDFDA992456}" type="datetimeFigureOut">
              <a:rPr lang="en-US" smtClean="0"/>
              <a:t>5/19/24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BBA7D3-DC7D-9A8E-6060-596812F9E5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96B5FF-CA0B-B91F-D0C8-5360C7A04B5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62FCD-D8A9-45DB-A117-7E517482F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096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E0B70-0B2D-4454-9C0D-63442C140F78}" type="datetimeFigureOut">
              <a:rPr lang="en-US" smtClean="0"/>
              <a:t>5/19/24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9ADCB-FF44-4D11-94CD-9544E5DFB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65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976A059-0727-59BF-99E8-577EE0A776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B65C056-B1A7-7FF8-5965-B3650A744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8737-127D-4908-932B-731DE6930369}" type="datetime1">
              <a:rPr lang="en-US" smtClean="0"/>
              <a:t>5/19/24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43454174-9D12-C596-18E0-9C3B2A953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C4464E70-28DA-BB7E-E872-926FCA585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BE5057F-7482-41AE-BBDB-C83C2F3461D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107A79B4-F12F-0B57-BE23-C003FE3F0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012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5A113-4075-8F72-7862-87499373A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B85D07-1D31-8F87-D767-AAC820751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B13C3-5CD5-C3AA-CDCE-CCECAFFED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0CA8-5CE1-4958-B669-D933AA49FA40}" type="datetime1">
              <a:rPr lang="en-US" smtClean="0"/>
              <a:t>5/19/24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768F2-FD99-3CF5-F7F2-46FDE2F9B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3EC49622-4FE3-B449-2292-88184B047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012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D4378C-BCD6-D0EC-73F4-F426025DBA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BA115D-71AF-967D-2312-B5BDEFE0E0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8CDB7-E1FC-7FF0-47F9-FF05A8DAC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163A-39AB-4876-8208-83F43F159039}" type="datetime1">
              <a:rPr lang="en-US" smtClean="0"/>
              <a:t>5/19/24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2E43B-2C2F-5E9B-ACCD-6AEA1DA50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44211ED7-BD8A-629D-8203-8375D7B6B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874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FEDC8-C1D4-96B9-6790-5B9DC0A23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B7742-A5DF-8640-884B-5925C8857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3D6A2-5C7B-D0C9-3B9D-D25E4A280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DCC1-85F1-475E-9B24-A4E3F71BBD89}" type="datetime1">
              <a:rPr lang="en-US" smtClean="0"/>
              <a:t>5/19/24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54B767-0001-682F-BB9E-30E86F99D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CD16685D-6EFA-6621-5A4B-4BD1CC76F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27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07548-9A0C-3301-B536-7456420E1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8811CA-5E37-D2CF-D424-D1AC6FBAB1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2E129-0D49-9C8B-5FA2-1686D5838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89982-FAA6-4525-A1E7-2F7673A24390}" type="datetime1">
              <a:rPr lang="en-US" smtClean="0"/>
              <a:t>5/19/24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EC0534-7709-E1AB-3F86-5C5551444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3C340-5C0A-05DE-38D1-F5101A965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BE5057F-7482-41AE-BBDB-C83C2F346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417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612FB-8D31-A6BF-B26A-54F2E57F6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9BBD1-0C18-604B-75C7-619BE6A2D2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E8E06B-2B4A-F0CB-ECE2-D91FD1EA9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CB85DF-D2C7-EDF7-CAE1-90A424B74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B7FA-7B94-4F91-BABC-9D716D9D537E}" type="datetime1">
              <a:rPr lang="en-US" smtClean="0"/>
              <a:t>5/19/24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0B35ED-B1AD-C7A3-789D-D56E84CC3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F60C7F7F-C143-ADD7-651F-32FEE87D2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49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CFDBC-A612-A3C7-16CF-DB4228831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BA53AE-EB85-9424-6870-715378B9B3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8B861F-D83D-874A-8F0E-9BE8ADBCB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3CD26E-130E-3EFD-1E58-D0A076C9EC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D80009-3EE4-D16F-CCB1-73CA63D328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E75DF4-258D-AB76-230B-8ABE0E21D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AAC3-BDBB-47BF-BA5C-45EFB7F81241}" type="datetime1">
              <a:rPr lang="en-US" smtClean="0"/>
              <a:t>5/19/24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D679FF-8C9F-A02B-BF83-EEDA27910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A698A86C-2570-E5A2-0B29-BBD245951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189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1054B-64E0-23D2-6B48-69B7EDFBB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E744E3-8DA2-E6D6-2A16-DE06AFA8A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E560-4FCD-4798-9AF2-642BCAC1830E}" type="datetime1">
              <a:rPr lang="en-US" smtClean="0"/>
              <a:t>5/19/24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C89B19-AB7A-A19A-30D2-AEDBCAA04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06698D-5F79-0980-9B76-3D5865985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153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9050C9-6840-84E5-D463-1BB9420EE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1CC0-1E6D-4B25-A2AE-33306CF856E6}" type="datetime1">
              <a:rPr lang="en-US" smtClean="0"/>
              <a:t>5/19/24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BA4735-8AB6-87BE-D400-DE9A5D449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7E5D0F-ABFC-3AB6-B29E-7372DFF5EA3A}"/>
              </a:ext>
            </a:extLst>
          </p:cNvPr>
          <p:cNvSpPr txBox="1">
            <a:spLocks/>
          </p:cNvSpPr>
          <p:nvPr userDrawn="1"/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8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42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D85EC-E506-22F4-346F-7974EAC2F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AA53F-C0C5-EA92-EF29-52B56CEE8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2D2632-BED3-5DD1-0D92-845D5CA5BE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33BAEC-429D-7A50-4D81-A1BF2ECC0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42552-A208-4103-BBAD-2B95A95E1FEC}" type="datetime1">
              <a:rPr lang="en-US" smtClean="0"/>
              <a:t>5/19/24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16B86E-B8A1-4F80-E1FB-62FB54584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B84E180B-01F9-F756-B76F-DBCB1FEBB953}"/>
              </a:ext>
            </a:extLst>
          </p:cNvPr>
          <p:cNvSpPr txBox="1">
            <a:spLocks/>
          </p:cNvSpPr>
          <p:nvPr userDrawn="1"/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8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498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7A099-1061-09E4-DC3E-DEBACB3D5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A513E4-8368-44F8-EA23-5FE27B6FA6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ABFFC8-2261-76FE-8474-2FCFEDC97D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B83C56-760D-2584-1EE9-9E92C5F9D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E08EA-84C3-4938-9F36-6CC12B53B25F}" type="datetime1">
              <a:rPr lang="en-US" smtClean="0"/>
              <a:t>5/19/24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E642CD-FFF3-B465-F5E9-7EA5EEE2C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C4EA6F1-DE73-3AD0-FFED-F8CA89127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379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6000" b="-7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AA504E-AD37-2053-5C5B-AE2A89118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8422"/>
            <a:ext cx="10515600" cy="8622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9BFCC0-702E-A0E6-7AC8-E887DEE53D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79B09F-5F50-DEE3-1E0B-39D8F06684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58DAF-AFE5-4394-A263-6FDE350004BD}" type="datetime1">
              <a:rPr lang="en-US" smtClean="0"/>
              <a:t>5/19/24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288452-2736-5F09-F17B-38FEE2A213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3F761627-0927-EAE4-3C8C-120709F0514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3846" y="365125"/>
            <a:ext cx="1139954" cy="463297"/>
          </a:xfrm>
          <a:prstGeom prst="rect">
            <a:avLst/>
          </a:prstGeom>
        </p:spPr>
      </p:pic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7653F00A-FF5A-1AFA-0B55-634828FAD7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29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26994-1CA3-A39D-4FDE-D835BC5851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pPr algn="ctr"/>
            <a:r>
              <a:rPr lang="ro-RO" dirty="0"/>
              <a:t>Public </a:t>
            </a:r>
            <a:r>
              <a:rPr lang="ro-RO" dirty="0" err="1"/>
              <a:t>Speaking</a:t>
            </a:r>
            <a:r>
              <a:rPr lang="ro-RO" dirty="0"/>
              <a:t> prin social media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2F05B2-EF03-DBB5-4446-A81ABE5970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44263" y="3182614"/>
            <a:ext cx="9144000" cy="1142085"/>
          </a:xfrm>
        </p:spPr>
        <p:txBody>
          <a:bodyPr/>
          <a:lstStyle/>
          <a:p>
            <a:r>
              <a:rPr lang="ro-RO" dirty="0"/>
              <a:t>Bărcan Oana Daniela</a:t>
            </a:r>
          </a:p>
          <a:p>
            <a:r>
              <a:rPr lang="ro-RO" dirty="0"/>
              <a:t>Comunicare și Relații Publice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116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6C60294-6FDA-0B6E-4CDE-3A7B0E0BA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8422"/>
            <a:ext cx="10515600" cy="5527928"/>
          </a:xfrm>
        </p:spPr>
        <p:txBody>
          <a:bodyPr/>
          <a:lstStyle/>
          <a:p>
            <a:pPr algn="ctr"/>
            <a:r>
              <a:rPr lang="ro-RO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VĂ MULȚUMESC</a:t>
            </a:r>
            <a:r>
              <a:rPr lang="ro-RO" dirty="0"/>
              <a:t>!</a:t>
            </a:r>
          </a:p>
        </p:txBody>
      </p:sp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3680C20F-4B54-0D74-253D-7A173BB25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046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3A089-89BD-3474-63FA-0AC6C91C8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vorbi în public este o artă accesibilă tuturor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EA67F-C5CB-8067-14B5-CEADF7368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 mă descurc să vorbesc în public </a:t>
            </a:r>
          </a:p>
          <a:p>
            <a:r>
              <a:rPr lang="ro-RO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Sunt timid </a:t>
            </a:r>
          </a:p>
          <a:p>
            <a:r>
              <a:rPr lang="ro-RO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Roșesc imediat ce sunt privit </a:t>
            </a:r>
          </a:p>
          <a:p>
            <a:r>
              <a:rPr lang="ro-RO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Mi-e frică de privirea altora </a:t>
            </a:r>
          </a:p>
          <a:p>
            <a:r>
              <a:rPr lang="ro-RO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Mi-e frică de eșec </a:t>
            </a:r>
          </a:p>
          <a:p>
            <a:r>
              <a:rPr lang="ro-RO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Mă neliniștește viitorul </a:t>
            </a:r>
          </a:p>
          <a:p>
            <a:endParaRPr lang="en-US" sz="35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FCF717-4B06-2D6C-9A1D-65B9FF3D2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069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374DF9-4FA5-4455-3BCE-2D5D974542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515599" cy="4351338"/>
          </a:xfrm>
        </p:spPr>
        <p:txBody>
          <a:bodyPr>
            <a:normAutofit/>
          </a:bodyPr>
          <a:lstStyle/>
          <a:p>
            <a:r>
              <a:rPr lang="ro-RO" sz="3100" b="0" i="0" u="none" strike="noStrike" dirty="0">
                <a:solidFill>
                  <a:srgbClr val="0A0A0A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 vorbi în fața celorlalți nu este simplu. Unii au un talent nativ de a comunica. Îi vedem și îi admirăm. Sunt siguri pe ei, cu vocea fermă și cu mișcări calculate. Sunt carismatici, iar ideile lor prind. Alții se simt încolțiți atunci când trebuie să-și expună și să-și susțină părerea în fața unei mulțimi. Asta nu-i face mai puțin profesioniști, însă în lumea în care trăim, este important să pledezi pentru ceea ce crezi, tocmai pentru a face cât mai credibile proiectele tale.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91327D-D14C-4AAD-D45A-46A6D42A8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51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C073BB5-1E80-C3BC-10B8-50C20922E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775" y="668337"/>
            <a:ext cx="10515600" cy="1325563"/>
          </a:xfrm>
        </p:spPr>
        <p:txBody>
          <a:bodyPr/>
          <a:lstStyle/>
          <a:p>
            <a:r>
              <a:rPr lang="ro-RO" dirty="0"/>
              <a:t>Ce este social media?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39F866-996F-B1D7-A03F-B158FE2BFD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10514012" cy="3684588"/>
          </a:xfrm>
        </p:spPr>
        <p:txBody>
          <a:bodyPr>
            <a:normAutofit fontScale="92500" lnSpcReduction="20000"/>
          </a:bodyPr>
          <a:lstStyle/>
          <a:p>
            <a:r>
              <a:rPr lang="ro-RO" sz="29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Social Media </a:t>
            </a:r>
            <a:r>
              <a:rPr lang="ro-RO" sz="290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defineste</a:t>
            </a:r>
            <a:r>
              <a:rPr lang="ro-RO" sz="29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un grup de instrumente tehnologice (site-uri web, </a:t>
            </a:r>
            <a:r>
              <a:rPr lang="ro-RO" sz="290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aplicatii</a:t>
            </a:r>
            <a:r>
              <a:rPr lang="ro-RO" sz="29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care </a:t>
            </a:r>
            <a:r>
              <a:rPr lang="ro-RO" sz="290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functioneaza</a:t>
            </a:r>
            <a:r>
              <a:rPr lang="ro-RO" sz="29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 ajutorul unui terminal conectat la Internet (computer, laptop, tableta, smart phone).</a:t>
            </a:r>
          </a:p>
          <a:p>
            <a:r>
              <a:rPr lang="ro-RO" sz="29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Aceste instrumente au scopul de a facilita comunicarea dintre doi sau mai multi utilizatori (grupuri sociale), dar si crearea, distribuirea si schimbul de </a:t>
            </a:r>
            <a:r>
              <a:rPr lang="ro-RO" sz="290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continut</a:t>
            </a:r>
            <a:r>
              <a:rPr lang="ro-RO" sz="29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(text, foto, audio, video, </a:t>
            </a:r>
            <a:r>
              <a:rPr lang="ro-RO" sz="290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prezentari</a:t>
            </a:r>
            <a:r>
              <a:rPr lang="ro-RO" sz="29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multimedia, </a:t>
            </a:r>
            <a:r>
              <a:rPr lang="ro-RO" sz="290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ro-RO" sz="29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r>
              <a:rPr lang="ro-RO" sz="29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Social Media </a:t>
            </a:r>
            <a:r>
              <a:rPr lang="ro-RO" sz="290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inseamna</a:t>
            </a:r>
            <a:r>
              <a:rPr lang="ro-RO" sz="29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bloguri, forumuri, </a:t>
            </a:r>
            <a:r>
              <a:rPr lang="ro-RO" sz="290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retele</a:t>
            </a:r>
            <a:r>
              <a:rPr lang="ro-RO" sz="29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sociale (Facebook, Instagram, </a:t>
            </a:r>
            <a:r>
              <a:rPr lang="ro-RO" sz="290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ro-RO" sz="29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.), site-uri video (YouTube), site-uri de foto (</a:t>
            </a:r>
            <a:r>
              <a:rPr lang="ro-RO" sz="290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Shutterstock</a:t>
            </a:r>
            <a:r>
              <a:rPr lang="ro-RO" sz="29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o-RO" sz="290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aplicatii</a:t>
            </a:r>
            <a:r>
              <a:rPr lang="ro-RO" sz="29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mobile, servicii de mesagerie (WhatsApp, Facebook Messenger, Skype), jocuri online, Wikipedia, </a:t>
            </a:r>
            <a:r>
              <a:rPr lang="ro-RO" sz="290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ro-RO" sz="29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F41C76-624D-0489-9425-CCC830788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033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080E45D-9BAA-2D9C-530B-5B6819A765F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 </a:t>
            </a:r>
          </a:p>
          <a:p>
            <a:pPr algn="ctr"/>
            <a:r>
              <a:rPr lang="ro-RO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 </a:t>
            </a:r>
          </a:p>
          <a:p>
            <a:pPr algn="ctr"/>
            <a:r>
              <a:rPr lang="ro-RO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COVID-19</a:t>
            </a:r>
            <a:endParaRPr lang="en-US" sz="4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606A02-9EEB-404B-CA6B-40A9355C3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8" name="Substituent imagine 7">
            <a:extLst>
              <a:ext uri="{FF2B5EF4-FFF2-40B4-BE49-F238E27FC236}">
                <a16:creationId xmlns:a16="http://schemas.microsoft.com/office/drawing/2014/main" id="{B2AA3025-8C20-E195-B81C-150E78FDA24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7553" r="7553"/>
          <a:stretch/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021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6E1EEB3D-0E3E-CE73-DF03-25A7ED35F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2341" y="212813"/>
            <a:ext cx="4407317" cy="1793531"/>
          </a:xfrm>
        </p:spPr>
        <p:txBody>
          <a:bodyPr/>
          <a:lstStyle/>
          <a:p>
            <a:r>
              <a:rPr lang="ro-RO" dirty="0"/>
              <a:t>Digital social </a:t>
            </a:r>
            <a:r>
              <a:rPr lang="ro-RO" dirty="0" err="1"/>
              <a:t>influencing</a:t>
            </a:r>
            <a:endParaRPr lang="ro-RO" dirty="0"/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D9A7450C-620E-4965-006E-A26B03080B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77956"/>
            <a:ext cx="10512424" cy="2970465"/>
          </a:xfrm>
        </p:spPr>
        <p:txBody>
          <a:bodyPr>
            <a:noAutofit/>
          </a:bodyPr>
          <a:lstStyle/>
          <a:p>
            <a:r>
              <a:rPr lang="ro-RO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Influnența</a:t>
            </a:r>
            <a:r>
              <a:rPr lang="ro-RO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socială digitală a devenit o profesie. Un </a:t>
            </a:r>
            <a:r>
              <a:rPr lang="ro-RO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influencer</a:t>
            </a:r>
            <a:r>
              <a:rPr lang="ro-RO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social este un creator de conținut care a atras un număr mare de urmăritori pe rețelele sociale și care își folosește credibilitatea, expertiza și simpatia lor percepute pentru a-i convinge să adopte practici, să cumpere produse sau să favorizeze anumite servicii. Influenții sociali provin din toate categoriile sociale. Uneori sunt persoane din interior care și-au stabilit o cantitate semnificativă de credibilitate online în domeniul sau industria lor. Alteori sunt celebrități cunoscute sau sportivi care își transferă popularitatea dintr-o sferă în alta. Și de foarte multe ori sunt oameni obișnuiți care au atras un public datorită carismei și creativității lor. Marea majoritate sunt tineri. Dar toți </a:t>
            </a:r>
            <a:r>
              <a:rPr lang="ro-RO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influenceri</a:t>
            </a:r>
            <a:r>
              <a:rPr lang="ro-RO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sociali prosperă deoarece publicul lor simte că sfaturile și sprijinul lor sunt deosebit de autentice și de încredere.</a:t>
            </a:r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7A9454D3-9763-D94F-34D9-22A48C288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948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ubstituent conținut 6">
            <a:extLst>
              <a:ext uri="{FF2B5EF4-FFF2-40B4-BE49-F238E27FC236}">
                <a16:creationId xmlns:a16="http://schemas.microsoft.com/office/drawing/2014/main" id="{F7E57651-77D3-F5E1-76DB-468CCDCA3D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0000"/>
          <a:stretch/>
        </p:blipFill>
        <p:spPr>
          <a:xfrm>
            <a:off x="20" y="1"/>
            <a:ext cx="12191979" cy="68580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003DA3-758C-699E-8D1C-8EA216910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 sz="1200" b="0">
                <a:solidFill>
                  <a:srgbClr val="FFFFFF"/>
                </a:solidFill>
              </a:rPr>
              <a:t>Page</a:t>
            </a:r>
            <a:r>
              <a:rPr lang="en-US" sz="1200">
                <a:solidFill>
                  <a:srgbClr val="FFFFFF"/>
                </a:solidFill>
              </a:rPr>
              <a:t> </a:t>
            </a:r>
            <a:fld id="{BBE5057F-7482-41AE-BBDB-C83C2F3461DE}" type="slidenum">
              <a:rPr lang="en-US" sz="1200">
                <a:solidFill>
                  <a:srgbClr val="FFFFFF"/>
                </a:solidFill>
              </a:rPr>
              <a:pPr algn="r">
                <a:spcAft>
                  <a:spcPts val="600"/>
                </a:spcAft>
              </a:pPr>
              <a:t>7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847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A7B8D071-2C84-7D29-D0C0-E5DF384D7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862266"/>
          </a:xfrm>
        </p:spPr>
        <p:txBody>
          <a:bodyPr>
            <a:normAutofit/>
          </a:bodyPr>
          <a:lstStyle/>
          <a:p>
            <a:r>
              <a:rPr lang="ro-RO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Sfaturi pentru vorbitul în public</a:t>
            </a:r>
            <a:r>
              <a:rPr lang="ro-RO" dirty="0"/>
              <a:t> 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91B8A53A-45D0-F183-0B50-AA967E7DD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b="0" i="0" u="none" strike="noStrike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Să</a:t>
            </a:r>
            <a:r>
              <a:rPr lang="ro-RO" b="0" i="0" u="none" strike="noStrike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o-RO" b="0" i="0" u="none" strike="noStrike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cunoști bine spațiul</a:t>
            </a:r>
            <a:r>
              <a:rPr lang="ro-RO" b="0" i="0" u="none" strike="noStrike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o-RO" b="0" i="0" u="none" strike="noStrike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 care vei</a:t>
            </a:r>
            <a:r>
              <a:rPr lang="ro-RO" b="0" i="0" u="none" strike="noStrike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o-RO" b="0" i="0" u="none" strike="noStrike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vorbi </a:t>
            </a:r>
          </a:p>
          <a:p>
            <a:r>
              <a:rPr lang="ro-RO" b="0" i="0" u="none" strike="noStrike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o-RO" b="0" i="0" u="none" strike="noStrike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epetă-ți</a:t>
            </a:r>
            <a:r>
              <a:rPr lang="ro-RO" b="0" i="0" u="none" strike="noStrike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o-RO" b="0" i="0" u="none" strike="noStrike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discursul</a:t>
            </a:r>
          </a:p>
          <a:p>
            <a:r>
              <a:rPr lang="ro-RO" b="0" i="0" u="none" strike="noStrike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o-RO" b="0" i="0" u="none" strike="noStrike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ro-RO" b="0" i="0" u="none" strike="noStrike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o-RO" b="0" i="0" u="none" strike="noStrike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presus de toate, fii</a:t>
            </a:r>
            <a:r>
              <a:rPr lang="ro-RO" b="0" i="0" u="none" strike="noStrike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o-RO" b="0" i="0" u="none" strike="noStrike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entuziasmat</a:t>
            </a:r>
            <a:r>
              <a:rPr lang="ro-RO" b="0" i="0" u="none" strike="noStrike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o-RO" b="0" i="0" u="none" strike="noStrike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ro-RO" b="0" i="0" u="none" strike="noStrike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o-RO" b="0" i="0" u="none" strike="noStrike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pasionat: fii tu!</a:t>
            </a:r>
          </a:p>
          <a:p>
            <a:r>
              <a:rPr lang="ro-RO" b="0" i="0" u="none" strike="noStrike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R</a:t>
            </a:r>
            <a:r>
              <a:rPr lang="ro-RO" b="0" i="0" u="none" strike="noStrike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ămâi</a:t>
            </a:r>
            <a:r>
              <a:rPr lang="ro-RO" b="0" i="0" u="none" strike="noStrike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o-RO" b="0" i="0" u="none" strike="noStrike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calm</a:t>
            </a:r>
            <a:r>
              <a:rPr lang="ro-RO" b="0" i="0" u="none" strike="noStrike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o-RO" b="0" i="0" u="none" strike="noStrike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ro-RO" b="0" i="0" u="none" strike="noStrike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o-RO" b="0" i="0" u="none" strike="noStrike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ro-RO" b="0" i="0" u="none" strike="noStrike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o-RO" b="0" i="0" u="none" strike="noStrike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poziții</a:t>
            </a:r>
          </a:p>
          <a:p>
            <a:r>
              <a:rPr lang="ro-RO" b="0" i="0" u="none" strike="noStrike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o-RO" b="0" i="0" u="none" strike="noStrike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Dacă</a:t>
            </a:r>
            <a:r>
              <a:rPr lang="ro-RO" b="0" i="0" u="none" strike="noStrike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o-RO" b="0" i="0" u="none" strike="noStrike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vrei</a:t>
            </a:r>
            <a:r>
              <a:rPr lang="ro-RO" b="0" i="0" u="none" strike="noStrike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o-RO" b="0" i="0" u="none" strike="noStrike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ro-RO" b="0" i="0" u="none" strike="noStrike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o-RO" b="0" i="0" u="none" strike="noStrike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folosești</a:t>
            </a:r>
            <a:r>
              <a:rPr lang="ro-RO" b="0" i="0" u="none" strike="noStrike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o-RO" b="0" i="0" u="none" strike="noStrike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elemente</a:t>
            </a:r>
            <a:r>
              <a:rPr lang="ro-RO" b="0" i="0" u="none" strike="noStrike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o-RO" b="0" i="0" u="none" strike="noStrike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vizuale</a:t>
            </a:r>
            <a:r>
              <a:rPr lang="ro-RO" b="0" i="0" u="none" strike="noStrike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o-RO" b="0" i="0" u="none" strike="noStrike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înprezentare</a:t>
            </a:r>
            <a:r>
              <a:rPr lang="ro-RO" b="0" i="0" u="none" strike="noStrike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asigură-te că te vor ajuta</a:t>
            </a:r>
          </a:p>
        </p:txBody>
      </p:sp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B6D56C87-247D-48B2-9AC4-31BD89F26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668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F232CF28-A49C-7B42-E24F-EBDA74324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Biografie</a:t>
            </a:r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085F0D42-9475-E774-6C10-A70AC2FB1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9" name="Substituent text 8">
            <a:extLst>
              <a:ext uri="{FF2B5EF4-FFF2-40B4-BE49-F238E27FC236}">
                <a16:creationId xmlns:a16="http://schemas.microsoft.com/office/drawing/2014/main" id="{534C06FD-5C13-D744-EC5A-FB3859C63F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35463"/>
            <a:ext cx="9019423" cy="2187073"/>
          </a:xfrm>
        </p:spPr>
        <p:txBody>
          <a:bodyPr/>
          <a:lstStyle/>
          <a:p>
            <a:r>
              <a:rPr lang="ro-RO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Nathan </a:t>
            </a:r>
            <a:r>
              <a:rPr lang="ro-RO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Crick</a:t>
            </a:r>
            <a:r>
              <a:rPr lang="ro-RO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“ </a:t>
            </a:r>
            <a:r>
              <a:rPr lang="ro-RO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Rhetorical</a:t>
            </a:r>
            <a:r>
              <a:rPr lang="ro-RO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Public </a:t>
            </a:r>
            <a:r>
              <a:rPr lang="ro-RO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Speaking</a:t>
            </a:r>
            <a:r>
              <a:rPr lang="ro-RO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ro-RO" sz="2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Dale Carnegie: “ Cum să vorbim în public” </a:t>
            </a:r>
            <a:endParaRPr lang="ro-RO" sz="2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Chris Anderson: “ Ghidul oficial Ted pentru vorbitul în public” </a:t>
            </a:r>
            <a:endParaRPr lang="ro-RO" sz="2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089946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18</Words>
  <Application>Microsoft Office PowerPoint</Application>
  <PresentationFormat>Ecran lat</PresentationFormat>
  <Paragraphs>8</Paragraphs>
  <Slides>10</Slides>
  <Notes>0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10</vt:i4>
      </vt:variant>
    </vt:vector>
  </HeadingPairs>
  <TitlesOfParts>
    <vt:vector size="11" baseType="lpstr">
      <vt:lpstr>Office Theme</vt:lpstr>
      <vt:lpstr>Public Speaking prin social media </vt:lpstr>
      <vt:lpstr>A vorbi în public este o artă accesibilă tuturor </vt:lpstr>
      <vt:lpstr>Prezentare PowerPoint</vt:lpstr>
      <vt:lpstr>Ce este social media?</vt:lpstr>
      <vt:lpstr>Prezentare PowerPoint</vt:lpstr>
      <vt:lpstr>Digital social influencing</vt:lpstr>
      <vt:lpstr>Prezentare PowerPoint</vt:lpstr>
      <vt:lpstr>Sfaturi pentru vorbitul în public </vt:lpstr>
      <vt:lpstr>Biografie</vt:lpstr>
      <vt:lpstr>VĂ MULȚUMESC!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XGEN</dc:title>
  <dc:creator>Ionut Balanean</dc:creator>
  <cp:lastModifiedBy>Oana Daniela Barcan</cp:lastModifiedBy>
  <cp:revision>7</cp:revision>
  <dcterms:created xsi:type="dcterms:W3CDTF">2022-11-16T09:30:41Z</dcterms:created>
  <dcterms:modified xsi:type="dcterms:W3CDTF">2024-05-19T20:27:42Z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b58b62f-6f94-46bd-8089-18e64b0a9abb_Enabled">
    <vt:lpwstr>true</vt:lpwstr>
  </property>
  <property fmtid="{D5CDD505-2E9C-101B-9397-08002B2CF9AE}" pid="3" name="MSIP_Label_5b58b62f-6f94-46bd-8089-18e64b0a9abb_SetDate">
    <vt:lpwstr>2023-10-27T07:10:01Z</vt:lpwstr>
  </property>
  <property fmtid="{D5CDD505-2E9C-101B-9397-08002B2CF9AE}" pid="4" name="MSIP_Label_5b58b62f-6f94-46bd-8089-18e64b0a9abb_Method">
    <vt:lpwstr>Standard</vt:lpwstr>
  </property>
  <property fmtid="{D5CDD505-2E9C-101B-9397-08002B2CF9AE}" pid="5" name="MSIP_Label_5b58b62f-6f94-46bd-8089-18e64b0a9abb_Name">
    <vt:lpwstr>defa4170-0d19-0005-0004-bc88714345d2</vt:lpwstr>
  </property>
  <property fmtid="{D5CDD505-2E9C-101B-9397-08002B2CF9AE}" pid="6" name="MSIP_Label_5b58b62f-6f94-46bd-8089-18e64b0a9abb_SiteId">
    <vt:lpwstr>a6eb79fa-c4a9-4cce-818d-b85274d15305</vt:lpwstr>
  </property>
  <property fmtid="{D5CDD505-2E9C-101B-9397-08002B2CF9AE}" pid="7" name="MSIP_Label_5b58b62f-6f94-46bd-8089-18e64b0a9abb_ActionId">
    <vt:lpwstr>2cd14b58-11e0-4307-8785-27378c20c99b</vt:lpwstr>
  </property>
  <property fmtid="{D5CDD505-2E9C-101B-9397-08002B2CF9AE}" pid="8" name="MSIP_Label_5b58b62f-6f94-46bd-8089-18e64b0a9abb_ContentBits">
    <vt:lpwstr>0</vt:lpwstr>
  </property>
</Properties>
</file>