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5/19/24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5/19/24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5/19/24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5/19/24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5/19/24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5/19/24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5/19/24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5/19/24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5/19/24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algn="ctr"/>
            <a:r>
              <a:rPr lang="ro-RO" dirty="0"/>
              <a:t>Public </a:t>
            </a:r>
            <a:r>
              <a:rPr lang="ro-RO" dirty="0" err="1"/>
              <a:t>Speaking</a:t>
            </a:r>
            <a:r>
              <a:rPr lang="ro-RO" dirty="0"/>
              <a:t> prin social media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4263" y="3182614"/>
            <a:ext cx="9144000" cy="1142085"/>
          </a:xfrm>
        </p:spPr>
        <p:txBody>
          <a:bodyPr/>
          <a:lstStyle/>
          <a:p>
            <a:r>
              <a:rPr lang="ro-RO" dirty="0"/>
              <a:t>Bărcan Oana Daniela</a:t>
            </a:r>
          </a:p>
          <a:p>
            <a:r>
              <a:rPr lang="ro-RO" dirty="0"/>
              <a:t>Comunicare și Relații Publice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6C60294-6FDA-0B6E-4CDE-3A7B0E0BA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5527928"/>
          </a:xfrm>
        </p:spPr>
        <p:txBody>
          <a:bodyPr/>
          <a:lstStyle/>
          <a:p>
            <a:pPr algn="ctr"/>
            <a:r>
              <a:rPr lang="ro-RO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 MULȚUMESC</a:t>
            </a:r>
            <a:r>
              <a:rPr lang="ro-RO" dirty="0"/>
              <a:t>!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3680C20F-4B54-0D74-253D-7A173BB25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4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vorbi în public este o artă accesibilă tuturor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A67F-C5CB-8067-14B5-CEADF7368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 mă descurc să vorbesc în public </a:t>
            </a:r>
          </a:p>
          <a:p>
            <a:r>
              <a:rPr lang="ro-RO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Sunt timid </a:t>
            </a:r>
          </a:p>
          <a:p>
            <a:r>
              <a:rPr lang="ro-RO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Roșesc imediat ce sunt privit </a:t>
            </a:r>
          </a:p>
          <a:p>
            <a:r>
              <a:rPr lang="ro-RO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Mi-e frică de privirea altora </a:t>
            </a:r>
          </a:p>
          <a:p>
            <a:r>
              <a:rPr lang="ro-RO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Mi-e frică de eșec </a:t>
            </a:r>
          </a:p>
          <a:p>
            <a:r>
              <a:rPr lang="ro-RO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Mă neliniștește viitorul </a:t>
            </a:r>
          </a:p>
          <a:p>
            <a:endParaRPr lang="en-US" sz="3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374DF9-4FA5-4455-3BCE-2D5D97454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r>
              <a:rPr lang="ro-RO" sz="3100" b="0" i="0" u="none" strike="noStrike" dirty="0">
                <a:solidFill>
                  <a:srgbClr val="0A0A0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vorbi în fața celorlalți nu este simplu. Unii au un talent nativ de a comunica. Îi vedem și îi admirăm. Sunt siguri pe ei, cu vocea fermă și cu mișcări calculate. Sunt carismatici, iar ideile lor prind. Alții se simt încolțiți atunci când trebuie să-și expună și să-și susțină părerea în fața unei mulțimi. Asta nu-i face mai puțin profesioniști, însă în lumea în care trăim, este important să pledezi pentru ceea ce crezi, tocmai pentru a face cât mai credibile proiectele tale.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73BB5-1E80-C3BC-10B8-50C20922E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5" y="668337"/>
            <a:ext cx="10515600" cy="1325563"/>
          </a:xfrm>
        </p:spPr>
        <p:txBody>
          <a:bodyPr/>
          <a:lstStyle/>
          <a:p>
            <a:r>
              <a:rPr lang="ro-RO" dirty="0"/>
              <a:t>Ce este social media?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39F866-996F-B1D7-A03F-B158FE2BF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4012" cy="3684588"/>
          </a:xfrm>
        </p:spPr>
        <p:txBody>
          <a:bodyPr>
            <a:normAutofit fontScale="92500" lnSpcReduction="20000"/>
          </a:bodyPr>
          <a:lstStyle/>
          <a:p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defineste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 grup de instrumente tehnologice (site-uri web,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aplicatii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care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functioneaza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 ajutorul unui terminal conectat la Internet (computer, laptop, tableta, smart phone).</a:t>
            </a:r>
          </a:p>
          <a:p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Aceste instrumente au scopul de a facilita comunicarea dintre doi sau mai multi utilizatori (grupuri sociale), dar si crearea, distribuirea si schimbul de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continut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(text, foto, audio, video,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prezentari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multimedia,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inseamna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bloguri, forumuri,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retele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sociale (Facebook, Instagram,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.), site-uri video (YouTube), site-uri de foto (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Shutterstock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aplicatii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mobile, servicii de mesagerie (WhatsApp, Facebook Messenger, Skype), jocuri online, Wikipedia, </a:t>
            </a:r>
            <a:r>
              <a:rPr lang="ro-RO" sz="290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o-RO" sz="29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80E45D-9BAA-2D9C-530B-5B6819A76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</a:p>
          <a:p>
            <a:pPr algn="ctr"/>
            <a:r>
              <a:rPr lang="ro-RO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</a:p>
          <a:p>
            <a:pPr algn="ctr"/>
            <a:r>
              <a:rPr lang="ro-RO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endParaRPr lang="en-US" sz="4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06A02-9EEB-404B-CA6B-40A9355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Substituent imagine 7">
            <a:extLst>
              <a:ext uri="{FF2B5EF4-FFF2-40B4-BE49-F238E27FC236}">
                <a16:creationId xmlns:a16="http://schemas.microsoft.com/office/drawing/2014/main" id="{B2AA3025-8C20-E195-B81C-150E78FDA24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553" r="7553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2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E1EEB3D-0E3E-CE73-DF03-25A7ED35F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2341" y="212813"/>
            <a:ext cx="4407317" cy="1793531"/>
          </a:xfrm>
        </p:spPr>
        <p:txBody>
          <a:bodyPr/>
          <a:lstStyle/>
          <a:p>
            <a:r>
              <a:rPr lang="ro-RO" dirty="0"/>
              <a:t>Digital social </a:t>
            </a:r>
            <a:r>
              <a:rPr lang="ro-RO" dirty="0" err="1"/>
              <a:t>influencing</a:t>
            </a:r>
            <a:endParaRPr lang="ro-RO" dirty="0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D9A7450C-620E-4965-006E-A26B03080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77956"/>
            <a:ext cx="10512424" cy="2970465"/>
          </a:xfrm>
        </p:spPr>
        <p:txBody>
          <a:bodyPr>
            <a:noAutofit/>
          </a:bodyPr>
          <a:lstStyle/>
          <a:p>
            <a:r>
              <a:rPr lang="ro-RO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Influnența</a:t>
            </a:r>
            <a:r>
              <a:rPr lang="ro-RO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socială digitală a devenit o profesie. Un </a:t>
            </a:r>
            <a:r>
              <a:rPr lang="ro-RO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influencer</a:t>
            </a:r>
            <a:r>
              <a:rPr lang="ro-RO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 este un creator de conținut care a atras un număr mare de urmăritori pe rețelele sociale și care își folosește credibilitatea, expertiza și simpatia lor percepute pentru a-i convinge să adopte practici, să cumpere produse sau să favorizeze anumite servicii. Influenții sociali provin din toate categoriile sociale. Uneori sunt persoane din interior care și-au stabilit o cantitate semnificativă de credibilitate online în domeniul sau industria lor. Alteori sunt celebrități cunoscute sau sportivi care își transferă popularitatea dintr-o sferă în alta. Și de foarte multe ori sunt oameni obișnuiți care au atras un public datorită carismei și creativității lor. Marea majoritate sunt tineri. Dar toți </a:t>
            </a:r>
            <a:r>
              <a:rPr lang="ro-RO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influenceri</a:t>
            </a:r>
            <a:r>
              <a:rPr lang="ro-RO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sociali prosperă deoarece publicul lor simte că sfaturile și sprijinul lor sunt deosebit de autentice și de încredere.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7A9454D3-9763-D94F-34D9-22A48C28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94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ubstituent conținut 6">
            <a:extLst>
              <a:ext uri="{FF2B5EF4-FFF2-40B4-BE49-F238E27FC236}">
                <a16:creationId xmlns:a16="http://schemas.microsoft.com/office/drawing/2014/main" id="{F7E57651-77D3-F5E1-76DB-468CCDCA3D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000"/>
          <a:stretch/>
        </p:blipFill>
        <p:spPr>
          <a:xfrm>
            <a:off x="20" y="1"/>
            <a:ext cx="12191979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200" b="0">
                <a:solidFill>
                  <a:srgbClr val="FFFFFF"/>
                </a:solidFill>
              </a:rPr>
              <a:t>Page</a:t>
            </a:r>
            <a:r>
              <a:rPr lang="en-US" sz="1200">
                <a:solidFill>
                  <a:srgbClr val="FFFFFF"/>
                </a:solidFill>
              </a:rPr>
              <a:t> </a:t>
            </a:r>
            <a:fld id="{BBE5057F-7482-41AE-BBDB-C83C2F3461DE}" type="slidenum">
              <a:rPr lang="en-US" sz="1200">
                <a:solidFill>
                  <a:srgbClr val="FFFFFF"/>
                </a:solidFill>
              </a:rPr>
              <a:pPr algn="r">
                <a:spcAft>
                  <a:spcPts val="600"/>
                </a:spcAft>
              </a:pPr>
              <a:t>7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7B8D071-2C84-7D29-D0C0-E5DF384D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862266"/>
          </a:xfrm>
        </p:spPr>
        <p:txBody>
          <a:bodyPr>
            <a:normAutofit/>
          </a:bodyPr>
          <a:lstStyle/>
          <a:p>
            <a:r>
              <a:rPr lang="ro-RO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Sfaturi pentru vorbitul în public</a:t>
            </a:r>
            <a:r>
              <a:rPr lang="ro-RO" dirty="0"/>
              <a:t> 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1B8A53A-45D0-F183-0B50-AA967E7DD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Să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cunoști bine spațiul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 care vei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vorbi </a:t>
            </a:r>
          </a:p>
          <a:p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epetă-ți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discursul</a:t>
            </a:r>
          </a:p>
          <a:p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presus de toate, fii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entuziasmat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pasionat: fii tu!</a:t>
            </a:r>
          </a:p>
          <a:p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R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ămâi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calm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poziții</a:t>
            </a:r>
          </a:p>
          <a:p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vrei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folosești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elemente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vizuale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b="0" i="0" u="none" strike="noStrike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înprezentare</a:t>
            </a:r>
            <a:r>
              <a:rPr lang="ro-RO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asigură-te că te vor ajuta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B6D56C87-247D-48B2-9AC4-31BD89F2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66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232CF28-A49C-7B42-E24F-EBDA7432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Biografie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085F0D42-9475-E774-6C10-A70AC2FB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Substituent text 8">
            <a:extLst>
              <a:ext uri="{FF2B5EF4-FFF2-40B4-BE49-F238E27FC236}">
                <a16:creationId xmlns:a16="http://schemas.microsoft.com/office/drawing/2014/main" id="{534C06FD-5C13-D744-EC5A-FB3859C63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35463"/>
            <a:ext cx="9019423" cy="2187073"/>
          </a:xfrm>
        </p:spPr>
        <p:txBody>
          <a:bodyPr/>
          <a:lstStyle/>
          <a:p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Nathan </a:t>
            </a:r>
            <a:r>
              <a:rPr lang="ro-RO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Crick</a:t>
            </a:r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ro-RO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Rhetorical</a:t>
            </a:r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Public </a:t>
            </a:r>
            <a:r>
              <a:rPr lang="ro-RO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o-RO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Dale Carnegie: “ Cum să vorbim în public” </a:t>
            </a:r>
            <a:endParaRPr lang="ro-RO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Chris Anderson: “ Ghidul oficial Ted pentru vorbitul în public” </a:t>
            </a:r>
            <a:endParaRPr lang="ro-RO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8994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</Words>
  <Application>Microsoft Office PowerPoint</Application>
  <PresentationFormat>Ecran lat</PresentationFormat>
  <Paragraphs>8</Paragraphs>
  <Slides>10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10</vt:i4>
      </vt:variant>
    </vt:vector>
  </HeadingPairs>
  <TitlesOfParts>
    <vt:vector size="11" baseType="lpstr">
      <vt:lpstr>Office Theme</vt:lpstr>
      <vt:lpstr>Public Speaking prin social media </vt:lpstr>
      <vt:lpstr>A vorbi în public este o artă accesibilă tuturor </vt:lpstr>
      <vt:lpstr>Prezentare PowerPoint</vt:lpstr>
      <vt:lpstr>Ce este social media?</vt:lpstr>
      <vt:lpstr>Prezentare PowerPoint</vt:lpstr>
      <vt:lpstr>Digital social influencing</vt:lpstr>
      <vt:lpstr>Prezentare PowerPoint</vt:lpstr>
      <vt:lpstr>Sfaturi pentru vorbitul în public </vt:lpstr>
      <vt:lpstr>Biografie</vt:lpstr>
      <vt:lpstr>VĂ MULȚUMESC!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Oana Daniela Barcan</cp:lastModifiedBy>
  <cp:revision>7</cp:revision>
  <dcterms:created xsi:type="dcterms:W3CDTF">2022-11-16T09:30:41Z</dcterms:created>
  <dcterms:modified xsi:type="dcterms:W3CDTF">2024-05-19T20:27:42Z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