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306" r:id="rId3"/>
    <p:sldId id="257" r:id="rId4"/>
    <p:sldId id="311" r:id="rId5"/>
    <p:sldId id="312" r:id="rId6"/>
    <p:sldId id="318" r:id="rId7"/>
    <p:sldId id="319" r:id="rId8"/>
    <p:sldId id="320" r:id="rId9"/>
    <p:sldId id="313" r:id="rId10"/>
    <p:sldId id="322" r:id="rId11"/>
    <p:sldId id="321" r:id="rId12"/>
    <p:sldId id="323" r:id="rId13"/>
    <p:sldId id="324" r:id="rId14"/>
    <p:sldId id="315" r:id="rId15"/>
    <p:sldId id="316" r:id="rId16"/>
    <p:sldId id="325" r:id="rId17"/>
    <p:sldId id="317" r:id="rId18"/>
    <p:sldId id="32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D2E9"/>
    <a:srgbClr val="FED2E9"/>
    <a:srgbClr val="D1F8F2"/>
    <a:srgbClr val="FFF0D2"/>
    <a:srgbClr val="FFF0D6"/>
    <a:srgbClr val="DDFAF5"/>
    <a:srgbClr val="FFF1E1"/>
    <a:srgbClr val="FFF0CE"/>
    <a:srgbClr val="FFFFFF"/>
    <a:srgbClr val="FED1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8" autoAdjust="0"/>
    <p:restoredTop sz="94660"/>
  </p:normalViewPr>
  <p:slideViewPr>
    <p:cSldViewPr snapToGrid="0">
      <p:cViewPr>
        <p:scale>
          <a:sx n="25" d="100"/>
          <a:sy n="25" d="100"/>
        </p:scale>
        <p:origin x="2131" y="13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05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858FEB5-E8C6-3A80-493D-10CAD46A125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48C581-C775-98C2-8A72-CD05A2CA637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894724-09D4-4F07-9DDA-0BDFDA992456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BBA7D3-DC7D-9A8E-6060-596812F9E59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96B5FF-CA0B-B91F-D0C8-5360C7A04B5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C62FCD-D8A9-45DB-A117-7E517482F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0966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1E0B70-0B2D-4454-9C0D-63442C140F78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39ADCB-FF44-4D11-94CD-9544E5DFB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565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267acdf23b6_0_3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267acdf23b6_0_3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1984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976A059-0727-59BF-99E8-577EE0A776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CB65C056-B1A7-7FF8-5965-B3650A744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B8737-127D-4908-932B-731DE6930369}" type="datetime1">
              <a:rPr lang="en-US" smtClean="0"/>
              <a:t>5/22/2024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43454174-9D12-C596-18E0-9C3B2A953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4464E70-28DA-BB7E-E872-926FCA585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E5057F-7482-41AE-BBDB-C83C2F3461D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107A79B4-F12F-0B57-BE23-C003FE3F0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501227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5A113-4075-8F72-7862-87499373A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B85D07-1D31-8F87-D767-AAC820751A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8B13C3-5CD5-C3AA-CDCE-CCECAFFED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40CA8-5CE1-4958-B669-D933AA49FA40}" type="datetime1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2768F2-FD99-3CF5-F7F2-46FDE2F9B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3EC49622-4FE3-B449-2292-88184B047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51706" y="6356350"/>
            <a:ext cx="1202094" cy="365125"/>
          </a:xfrm>
          <a:prstGeom prst="rect">
            <a:avLst/>
          </a:prstGeom>
          <a:solidFill>
            <a:srgbClr val="9F318D">
              <a:alpha val="50000"/>
            </a:srgbClr>
          </a:solidFill>
        </p:spPr>
        <p:txBody>
          <a:bodyPr/>
          <a:lstStyle>
            <a:lvl1pPr>
              <a:defRPr sz="1800" b="1"/>
            </a:lvl1pPr>
          </a:lstStyle>
          <a:p>
            <a:r>
              <a:rPr lang="en-US" sz="1400" b="0" dirty="0"/>
              <a:t>Page</a:t>
            </a:r>
            <a:r>
              <a:rPr lang="en-US" dirty="0"/>
              <a:t> </a:t>
            </a:r>
            <a:fld id="{BBE5057F-7482-41AE-BBDB-C83C2F3461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01223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D4378C-BCD6-D0EC-73F4-F426025DBA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BA115D-71AF-967D-2312-B5BDEFE0E0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98CDB7-E1FC-7FF0-47F9-FF05A8DAC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163A-39AB-4876-8208-83F43F159039}" type="datetime1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72E43B-2C2F-5E9B-ACCD-6AEA1DA50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4211ED7-BD8A-629D-8203-8375D7B6B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51706" y="6356350"/>
            <a:ext cx="1202094" cy="365125"/>
          </a:xfrm>
          <a:prstGeom prst="rect">
            <a:avLst/>
          </a:prstGeom>
          <a:solidFill>
            <a:srgbClr val="9F318D">
              <a:alpha val="50000"/>
            </a:srgbClr>
          </a:solidFill>
        </p:spPr>
        <p:txBody>
          <a:bodyPr/>
          <a:lstStyle>
            <a:lvl1pPr>
              <a:defRPr sz="1800" b="1"/>
            </a:lvl1pPr>
          </a:lstStyle>
          <a:p>
            <a:r>
              <a:rPr lang="en-US" sz="1400" b="0" dirty="0"/>
              <a:t>Page</a:t>
            </a:r>
            <a:r>
              <a:rPr lang="en-US" dirty="0"/>
              <a:t> </a:t>
            </a:r>
            <a:fld id="{BBE5057F-7482-41AE-BBDB-C83C2F3461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87467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0"/>
          <p:cNvSpPr>
            <a:spLocks noGrp="1"/>
          </p:cNvSpPr>
          <p:nvPr>
            <p:ph type="pic" idx="2"/>
          </p:nvPr>
        </p:nvSpPr>
        <p:spPr>
          <a:xfrm>
            <a:off x="-100" y="-200"/>
            <a:ext cx="12192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31" name="Google Shape;131;p10"/>
          <p:cNvSpPr txBox="1">
            <a:spLocks noGrp="1"/>
          </p:cNvSpPr>
          <p:nvPr>
            <p:ph type="title"/>
          </p:nvPr>
        </p:nvSpPr>
        <p:spPr>
          <a:xfrm>
            <a:off x="3945600" y="2706900"/>
            <a:ext cx="4300800" cy="15956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8850386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FEDC8-C1D4-96B9-6790-5B9DC0A23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6B7742-A5DF-8640-884B-5925C8857A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3D6A2-5C7B-D0C9-3B9D-D25E4A280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9DCC1-85F1-475E-9B24-A4E3F71BBD89}" type="datetime1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54B767-0001-682F-BB9E-30E86F99D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CD16685D-6EFA-6621-5A4B-4BD1CC76F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51706" y="6356350"/>
            <a:ext cx="1202094" cy="365125"/>
          </a:xfrm>
          <a:prstGeom prst="rect">
            <a:avLst/>
          </a:prstGeom>
          <a:solidFill>
            <a:srgbClr val="9F318D">
              <a:alpha val="50000"/>
            </a:srgbClr>
          </a:solidFill>
        </p:spPr>
        <p:txBody>
          <a:bodyPr/>
          <a:lstStyle>
            <a:lvl1pPr>
              <a:defRPr sz="1800" b="1"/>
            </a:lvl1pPr>
          </a:lstStyle>
          <a:p>
            <a:r>
              <a:rPr lang="en-US" sz="1400" b="0" dirty="0"/>
              <a:t>Page</a:t>
            </a:r>
            <a:r>
              <a:rPr lang="en-US" dirty="0"/>
              <a:t> </a:t>
            </a:r>
            <a:fld id="{BBE5057F-7482-41AE-BBDB-C83C2F3461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2736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07548-9A0C-3301-B536-7456420E1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8811CA-5E37-D2CF-D424-D1AC6FBAB1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52E129-0D49-9C8B-5FA2-1686D5838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89982-FAA6-4525-A1E7-2F7673A24390}" type="datetime1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EC0534-7709-E1AB-3F86-5C5551444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73C340-5C0A-05DE-38D1-F5101A965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E5057F-7482-41AE-BBDB-C83C2F346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41771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612FB-8D31-A6BF-B26A-54F2E57F6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09BBD1-0C18-604B-75C7-619BE6A2D2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E8E06B-2B4A-F0CB-ECE2-D91FD1EA91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CB85DF-D2C7-EDF7-CAE1-90A424B74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CB7FA-7B94-4F91-BABC-9D716D9D537E}" type="datetime1">
              <a:rPr lang="en-US" smtClean="0"/>
              <a:t>5/22/2024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0B35ED-B1AD-C7A3-789D-D56E84CC3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F60C7F7F-C143-ADD7-651F-32FEE87D2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51706" y="6356350"/>
            <a:ext cx="1202094" cy="365125"/>
          </a:xfrm>
          <a:prstGeom prst="rect">
            <a:avLst/>
          </a:prstGeom>
          <a:solidFill>
            <a:srgbClr val="9F318D">
              <a:alpha val="50000"/>
            </a:srgbClr>
          </a:solidFill>
        </p:spPr>
        <p:txBody>
          <a:bodyPr/>
          <a:lstStyle>
            <a:lvl1pPr>
              <a:defRPr sz="1800" b="1"/>
            </a:lvl1pPr>
          </a:lstStyle>
          <a:p>
            <a:r>
              <a:rPr lang="en-US" sz="1400" b="0" dirty="0"/>
              <a:t>Page</a:t>
            </a:r>
            <a:r>
              <a:rPr lang="en-US" dirty="0"/>
              <a:t> </a:t>
            </a:r>
            <a:fld id="{BBE5057F-7482-41AE-BBDB-C83C2F3461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4936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CFDBC-A612-A3C7-16CF-DB4228831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BA53AE-EB85-9424-6870-715378B9B3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8B861F-D83D-874A-8F0E-9BE8ADBCB8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3CD26E-130E-3EFD-1E58-D0A076C9EC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D80009-3EE4-D16F-CCB1-73CA63D328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E75DF4-258D-AB76-230B-8ABE0E21D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AAAC3-BDBB-47BF-BA5C-45EFB7F81241}" type="datetime1">
              <a:rPr lang="en-US" smtClean="0"/>
              <a:t>5/22/2024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D679FF-8C9F-A02B-BF83-EEDA27910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A698A86C-2570-E5A2-0B29-BBD245951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51706" y="6356350"/>
            <a:ext cx="1202094" cy="365125"/>
          </a:xfrm>
          <a:prstGeom prst="rect">
            <a:avLst/>
          </a:prstGeom>
          <a:solidFill>
            <a:srgbClr val="9F318D">
              <a:alpha val="50000"/>
            </a:srgbClr>
          </a:solidFill>
        </p:spPr>
        <p:txBody>
          <a:bodyPr/>
          <a:lstStyle>
            <a:lvl1pPr>
              <a:defRPr sz="1800" b="1"/>
            </a:lvl1pPr>
          </a:lstStyle>
          <a:p>
            <a:r>
              <a:rPr lang="en-US" sz="1400" b="0" dirty="0"/>
              <a:t>Page</a:t>
            </a:r>
            <a:r>
              <a:rPr lang="en-US" dirty="0"/>
              <a:t> </a:t>
            </a:r>
            <a:fld id="{BBE5057F-7482-41AE-BBDB-C83C2F3461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18905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1054B-64E0-23D2-6B48-69B7EDFBB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E744E3-8DA2-E6D6-2A16-DE06AFA8A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3E560-4FCD-4798-9AF2-642BCAC1830E}" type="datetime1">
              <a:rPr lang="en-US" smtClean="0"/>
              <a:t>5/22/2024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C89B19-AB7A-A19A-30D2-AEDBCAA04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6698D-5F79-0980-9B76-3D5865985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51706" y="6356350"/>
            <a:ext cx="1202094" cy="365125"/>
          </a:xfrm>
          <a:prstGeom prst="rect">
            <a:avLst/>
          </a:prstGeom>
          <a:solidFill>
            <a:srgbClr val="9F318D">
              <a:alpha val="50000"/>
            </a:srgbClr>
          </a:solidFill>
        </p:spPr>
        <p:txBody>
          <a:bodyPr/>
          <a:lstStyle>
            <a:lvl1pPr>
              <a:defRPr sz="1800" b="1"/>
            </a:lvl1pPr>
          </a:lstStyle>
          <a:p>
            <a:r>
              <a:rPr lang="en-US" sz="1400" b="0" dirty="0"/>
              <a:t>Page</a:t>
            </a:r>
            <a:r>
              <a:rPr lang="en-US" dirty="0"/>
              <a:t> </a:t>
            </a:r>
            <a:fld id="{BBE5057F-7482-41AE-BBDB-C83C2F3461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15374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9050C9-6840-84E5-D463-1BB9420EE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C1CC0-1E6D-4B25-A2AE-33306CF856E6}" type="datetime1">
              <a:rPr lang="en-US" smtClean="0"/>
              <a:t>5/22/2024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BA4735-8AB6-87BE-D400-DE9A5D449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7E5D0F-ABFC-3AB6-B29E-7372DFF5EA3A}"/>
              </a:ext>
            </a:extLst>
          </p:cNvPr>
          <p:cNvSpPr txBox="1">
            <a:spLocks/>
          </p:cNvSpPr>
          <p:nvPr userDrawn="1"/>
        </p:nvSpPr>
        <p:spPr>
          <a:xfrm>
            <a:off x="10151706" y="6356350"/>
            <a:ext cx="1202094" cy="365125"/>
          </a:xfrm>
          <a:prstGeom prst="rect">
            <a:avLst/>
          </a:prstGeom>
          <a:solidFill>
            <a:srgbClr val="9F318D">
              <a:alpha val="50000"/>
            </a:srgbClr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8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4270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D85EC-E506-22F4-346F-7974EAC2F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EAA53F-C0C5-EA92-EF29-52B56CEE80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2D2632-BED3-5DD1-0D92-845D5CA5BE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33BAEC-429D-7A50-4D81-A1BF2ECC0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42552-A208-4103-BBAD-2B95A95E1FEC}" type="datetime1">
              <a:rPr lang="en-US" smtClean="0"/>
              <a:t>5/22/2024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16B86E-B8A1-4F80-E1FB-62FB54584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B84E180B-01F9-F756-B76F-DBCB1FEBB953}"/>
              </a:ext>
            </a:extLst>
          </p:cNvPr>
          <p:cNvSpPr txBox="1">
            <a:spLocks/>
          </p:cNvSpPr>
          <p:nvPr userDrawn="1"/>
        </p:nvSpPr>
        <p:spPr>
          <a:xfrm>
            <a:off x="10151706" y="6356350"/>
            <a:ext cx="1202094" cy="365125"/>
          </a:xfrm>
          <a:prstGeom prst="rect">
            <a:avLst/>
          </a:prstGeom>
          <a:solidFill>
            <a:srgbClr val="9F318D">
              <a:alpha val="50000"/>
            </a:srgbClr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8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49896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7A099-1061-09E4-DC3E-DEBACB3D5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A513E4-8368-44F8-EA23-5FE27B6FA6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ABFFC8-2261-76FE-8474-2FCFEDC97D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B83C56-760D-2584-1EE9-9E92C5F9D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E08EA-84C3-4938-9F36-6CC12B53B25F}" type="datetime1">
              <a:rPr lang="en-US" smtClean="0"/>
              <a:t>5/22/2024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E642CD-FFF3-B465-F5E9-7EA5EEE2C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8C4EA6F1-DE73-3AD0-FFED-F8CA89127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51706" y="6356350"/>
            <a:ext cx="1202094" cy="365125"/>
          </a:xfrm>
          <a:prstGeom prst="rect">
            <a:avLst/>
          </a:prstGeom>
          <a:solidFill>
            <a:srgbClr val="9F318D">
              <a:alpha val="50000"/>
            </a:srgbClr>
          </a:solidFill>
        </p:spPr>
        <p:txBody>
          <a:bodyPr/>
          <a:lstStyle>
            <a:lvl1pPr>
              <a:defRPr sz="1800" b="1"/>
            </a:lvl1pPr>
          </a:lstStyle>
          <a:p>
            <a:r>
              <a:rPr lang="en-US" sz="1400" b="0" dirty="0"/>
              <a:t>Page</a:t>
            </a:r>
            <a:r>
              <a:rPr lang="en-US" dirty="0"/>
              <a:t> </a:t>
            </a:r>
            <a:fld id="{BBE5057F-7482-41AE-BBDB-C83C2F3461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37914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76000" b="-7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AA504E-AD37-2053-5C5B-AE2A89118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8422"/>
            <a:ext cx="10515600" cy="8622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9BFCC0-702E-A0E6-7AC8-E887DEE53D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79B09F-5F50-DEE3-1E0B-39D8F06684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58DAF-AFE5-4394-A263-6FDE350004BD}" type="datetime1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288452-2736-5F09-F17B-38FEE2A213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3F761627-0927-EAE4-3C8C-120709F05142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846" y="365125"/>
            <a:ext cx="1139954" cy="463297"/>
          </a:xfrm>
          <a:prstGeom prst="rect">
            <a:avLst/>
          </a:prstGeom>
        </p:spPr>
      </p:pic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7653F00A-FF5A-1AFA-0B55-634828FAD7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1706" y="6356350"/>
            <a:ext cx="1202094" cy="365125"/>
          </a:xfrm>
          <a:prstGeom prst="rect">
            <a:avLst/>
          </a:prstGeom>
          <a:solidFill>
            <a:srgbClr val="9F318D">
              <a:alpha val="50000"/>
            </a:srgbClr>
          </a:solidFill>
        </p:spPr>
        <p:txBody>
          <a:bodyPr/>
          <a:lstStyle>
            <a:lvl1pPr>
              <a:defRPr sz="1800" b="1"/>
            </a:lvl1pPr>
          </a:lstStyle>
          <a:p>
            <a:r>
              <a:rPr lang="en-US" sz="1400" b="0" dirty="0"/>
              <a:t>Page</a:t>
            </a:r>
            <a:r>
              <a:rPr lang="en-US" dirty="0"/>
              <a:t> </a:t>
            </a:r>
            <a:fld id="{BBE5057F-7482-41AE-BBDB-C83C2F3461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294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07;p30">
            <a:extLst>
              <a:ext uri="{FF2B5EF4-FFF2-40B4-BE49-F238E27FC236}">
                <a16:creationId xmlns:a16="http://schemas.microsoft.com/office/drawing/2014/main" id="{2DF03AF6-01FC-7743-7501-CE3174F7E835}"/>
              </a:ext>
            </a:extLst>
          </p:cNvPr>
          <p:cNvSpPr txBox="1">
            <a:spLocks/>
          </p:cNvSpPr>
          <p:nvPr/>
        </p:nvSpPr>
        <p:spPr>
          <a:xfrm>
            <a:off x="1672455" y="2006353"/>
            <a:ext cx="8678894" cy="1501353"/>
          </a:xfrm>
          <a:custGeom>
            <a:avLst/>
            <a:gdLst>
              <a:gd name="connsiteX0" fmla="*/ 0 w 8385687"/>
              <a:gd name="connsiteY0" fmla="*/ 699152 h 1398303"/>
              <a:gd name="connsiteX1" fmla="*/ 699152 w 8385687"/>
              <a:gd name="connsiteY1" fmla="*/ 0 h 1398303"/>
              <a:gd name="connsiteX2" fmla="*/ 7686536 w 8385687"/>
              <a:gd name="connsiteY2" fmla="*/ 0 h 1398303"/>
              <a:gd name="connsiteX3" fmla="*/ 8385688 w 8385687"/>
              <a:gd name="connsiteY3" fmla="*/ 699152 h 1398303"/>
              <a:gd name="connsiteX4" fmla="*/ 8385687 w 8385687"/>
              <a:gd name="connsiteY4" fmla="*/ 699152 h 1398303"/>
              <a:gd name="connsiteX5" fmla="*/ 7686535 w 8385687"/>
              <a:gd name="connsiteY5" fmla="*/ 1398304 h 1398303"/>
              <a:gd name="connsiteX6" fmla="*/ 699152 w 8385687"/>
              <a:gd name="connsiteY6" fmla="*/ 1398303 h 1398303"/>
              <a:gd name="connsiteX7" fmla="*/ 0 w 8385687"/>
              <a:gd name="connsiteY7" fmla="*/ 699151 h 1398303"/>
              <a:gd name="connsiteX8" fmla="*/ 0 w 8385687"/>
              <a:gd name="connsiteY8" fmla="*/ 699152 h 1398303"/>
              <a:gd name="connsiteX0" fmla="*/ 0 w 8430075"/>
              <a:gd name="connsiteY0" fmla="*/ 699152 h 1403039"/>
              <a:gd name="connsiteX1" fmla="*/ 699152 w 8430075"/>
              <a:gd name="connsiteY1" fmla="*/ 0 h 1403039"/>
              <a:gd name="connsiteX2" fmla="*/ 7686536 w 8430075"/>
              <a:gd name="connsiteY2" fmla="*/ 0 h 1403039"/>
              <a:gd name="connsiteX3" fmla="*/ 8385688 w 8430075"/>
              <a:gd name="connsiteY3" fmla="*/ 699152 h 1403039"/>
              <a:gd name="connsiteX4" fmla="*/ 8430075 w 8430075"/>
              <a:gd name="connsiteY4" fmla="*/ 1080892 h 1403039"/>
              <a:gd name="connsiteX5" fmla="*/ 7686535 w 8430075"/>
              <a:gd name="connsiteY5" fmla="*/ 1398304 h 1403039"/>
              <a:gd name="connsiteX6" fmla="*/ 699152 w 8430075"/>
              <a:gd name="connsiteY6" fmla="*/ 1398303 h 1403039"/>
              <a:gd name="connsiteX7" fmla="*/ 0 w 8430075"/>
              <a:gd name="connsiteY7" fmla="*/ 699151 h 1403039"/>
              <a:gd name="connsiteX8" fmla="*/ 0 w 8430075"/>
              <a:gd name="connsiteY8" fmla="*/ 699152 h 1403039"/>
              <a:gd name="connsiteX0" fmla="*/ 0 w 8448192"/>
              <a:gd name="connsiteY0" fmla="*/ 699152 h 1403039"/>
              <a:gd name="connsiteX1" fmla="*/ 699152 w 8448192"/>
              <a:gd name="connsiteY1" fmla="*/ 0 h 1403039"/>
              <a:gd name="connsiteX2" fmla="*/ 7686536 w 8448192"/>
              <a:gd name="connsiteY2" fmla="*/ 0 h 1403039"/>
              <a:gd name="connsiteX3" fmla="*/ 8377186 w 8448192"/>
              <a:gd name="connsiteY3" fmla="*/ 256793 h 1403039"/>
              <a:gd name="connsiteX4" fmla="*/ 8385688 w 8448192"/>
              <a:gd name="connsiteY4" fmla="*/ 699152 h 1403039"/>
              <a:gd name="connsiteX5" fmla="*/ 8430075 w 8448192"/>
              <a:gd name="connsiteY5" fmla="*/ 1080892 h 1403039"/>
              <a:gd name="connsiteX6" fmla="*/ 7686535 w 8448192"/>
              <a:gd name="connsiteY6" fmla="*/ 1398304 h 1403039"/>
              <a:gd name="connsiteX7" fmla="*/ 699152 w 8448192"/>
              <a:gd name="connsiteY7" fmla="*/ 1398303 h 1403039"/>
              <a:gd name="connsiteX8" fmla="*/ 0 w 8448192"/>
              <a:gd name="connsiteY8" fmla="*/ 699151 h 1403039"/>
              <a:gd name="connsiteX9" fmla="*/ 0 w 8448192"/>
              <a:gd name="connsiteY9" fmla="*/ 699152 h 1403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448192" h="1403039">
                <a:moveTo>
                  <a:pt x="0" y="699152"/>
                </a:moveTo>
                <a:cubicBezTo>
                  <a:pt x="0" y="313021"/>
                  <a:pt x="313021" y="0"/>
                  <a:pt x="699152" y="0"/>
                </a:cubicBezTo>
                <a:lnTo>
                  <a:pt x="7686536" y="0"/>
                </a:lnTo>
                <a:cubicBezTo>
                  <a:pt x="8912942" y="19125"/>
                  <a:pt x="8260661" y="140268"/>
                  <a:pt x="8377186" y="256793"/>
                </a:cubicBezTo>
                <a:cubicBezTo>
                  <a:pt x="8493711" y="373318"/>
                  <a:pt x="8323607" y="538128"/>
                  <a:pt x="8385688" y="699152"/>
                </a:cubicBezTo>
                <a:lnTo>
                  <a:pt x="8430075" y="1080892"/>
                </a:lnTo>
                <a:cubicBezTo>
                  <a:pt x="8430075" y="1467023"/>
                  <a:pt x="8072666" y="1398304"/>
                  <a:pt x="7686535" y="1398304"/>
                </a:cubicBezTo>
                <a:lnTo>
                  <a:pt x="699152" y="1398303"/>
                </a:lnTo>
                <a:cubicBezTo>
                  <a:pt x="313021" y="1398303"/>
                  <a:pt x="0" y="1085282"/>
                  <a:pt x="0" y="699151"/>
                </a:cubicBezTo>
                <a:lnTo>
                  <a:pt x="0" y="699152"/>
                </a:lnTo>
                <a:close/>
              </a:path>
            </a:pathLst>
          </a:custGeom>
          <a:solidFill>
            <a:srgbClr val="D1F8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estrial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estrial"/>
              <a:buNone/>
              <a:defRPr sz="3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estrial"/>
              <a:buNone/>
              <a:defRPr sz="3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estrial"/>
              <a:buNone/>
              <a:defRPr sz="3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estrial"/>
              <a:buNone/>
              <a:defRPr sz="3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estrial"/>
              <a:buNone/>
              <a:defRPr sz="3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estrial"/>
              <a:buNone/>
              <a:defRPr sz="3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estrial"/>
              <a:buNone/>
              <a:defRPr sz="3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estrial"/>
              <a:buNone/>
              <a:defRPr sz="3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457200" marR="0" lvl="0" indent="-3175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B4B"/>
              </a:buClr>
              <a:buSzPts val="3000"/>
              <a:buFont typeface="Questrial"/>
              <a:buNone/>
              <a:tabLst/>
              <a:defRPr/>
            </a:pPr>
            <a:endParaRPr kumimoji="0" lang="ro-RO" sz="1600" b="1" i="0" u="none" strike="noStrike" kern="0" cap="none" spc="0" normalizeH="0" baseline="0" noProof="0" dirty="0">
              <a:ln>
                <a:noFill/>
              </a:ln>
              <a:solidFill>
                <a:srgbClr val="F8F6F5"/>
              </a:solidFill>
              <a:effectLst/>
              <a:uLnTx/>
              <a:uFillTx/>
              <a:latin typeface="Playfair Display" panose="00000500000000000000" pitchFamily="2" charset="0"/>
              <a:ea typeface="Segoe UI Black" panose="020B0A02040204020203" pitchFamily="34" charset="0"/>
              <a:cs typeface="Times New Roman" panose="02020603050405020304" pitchFamily="18" charset="0"/>
              <a:sym typeface="Questrial"/>
            </a:endParaRPr>
          </a:p>
        </p:txBody>
      </p:sp>
      <p:sp>
        <p:nvSpPr>
          <p:cNvPr id="7" name="Google Shape;207;p30">
            <a:extLst>
              <a:ext uri="{FF2B5EF4-FFF2-40B4-BE49-F238E27FC236}">
                <a16:creationId xmlns:a16="http://schemas.microsoft.com/office/drawing/2014/main" id="{256D5C2B-C589-C5E4-1D7C-E06323284DD0}"/>
              </a:ext>
            </a:extLst>
          </p:cNvPr>
          <p:cNvSpPr txBox="1">
            <a:spLocks/>
          </p:cNvSpPr>
          <p:nvPr/>
        </p:nvSpPr>
        <p:spPr>
          <a:xfrm>
            <a:off x="2880076" y="4433882"/>
            <a:ext cx="8589874" cy="680747"/>
          </a:xfrm>
          <a:custGeom>
            <a:avLst/>
            <a:gdLst>
              <a:gd name="connsiteX0" fmla="*/ 0 w 7142060"/>
              <a:gd name="connsiteY0" fmla="*/ 318179 h 636357"/>
              <a:gd name="connsiteX1" fmla="*/ 318179 w 7142060"/>
              <a:gd name="connsiteY1" fmla="*/ 0 h 636357"/>
              <a:gd name="connsiteX2" fmla="*/ 6823882 w 7142060"/>
              <a:gd name="connsiteY2" fmla="*/ 0 h 636357"/>
              <a:gd name="connsiteX3" fmla="*/ 7142061 w 7142060"/>
              <a:gd name="connsiteY3" fmla="*/ 318179 h 636357"/>
              <a:gd name="connsiteX4" fmla="*/ 7142060 w 7142060"/>
              <a:gd name="connsiteY4" fmla="*/ 318179 h 636357"/>
              <a:gd name="connsiteX5" fmla="*/ 6823881 w 7142060"/>
              <a:gd name="connsiteY5" fmla="*/ 636358 h 636357"/>
              <a:gd name="connsiteX6" fmla="*/ 318179 w 7142060"/>
              <a:gd name="connsiteY6" fmla="*/ 636357 h 636357"/>
              <a:gd name="connsiteX7" fmla="*/ 0 w 7142060"/>
              <a:gd name="connsiteY7" fmla="*/ 318178 h 636357"/>
              <a:gd name="connsiteX8" fmla="*/ 0 w 7142060"/>
              <a:gd name="connsiteY8" fmla="*/ 318179 h 636357"/>
              <a:gd name="connsiteX0" fmla="*/ 452761 w 7142061"/>
              <a:gd name="connsiteY0" fmla="*/ 371445 h 636358"/>
              <a:gd name="connsiteX1" fmla="*/ 318179 w 7142061"/>
              <a:gd name="connsiteY1" fmla="*/ 0 h 636358"/>
              <a:gd name="connsiteX2" fmla="*/ 6823882 w 7142061"/>
              <a:gd name="connsiteY2" fmla="*/ 0 h 636358"/>
              <a:gd name="connsiteX3" fmla="*/ 7142061 w 7142061"/>
              <a:gd name="connsiteY3" fmla="*/ 318179 h 636358"/>
              <a:gd name="connsiteX4" fmla="*/ 7142060 w 7142061"/>
              <a:gd name="connsiteY4" fmla="*/ 318179 h 636358"/>
              <a:gd name="connsiteX5" fmla="*/ 6823881 w 7142061"/>
              <a:gd name="connsiteY5" fmla="*/ 636358 h 636358"/>
              <a:gd name="connsiteX6" fmla="*/ 318179 w 7142061"/>
              <a:gd name="connsiteY6" fmla="*/ 636357 h 636358"/>
              <a:gd name="connsiteX7" fmla="*/ 0 w 7142061"/>
              <a:gd name="connsiteY7" fmla="*/ 318178 h 636358"/>
              <a:gd name="connsiteX8" fmla="*/ 452761 w 7142061"/>
              <a:gd name="connsiteY8" fmla="*/ 371445 h 636358"/>
              <a:gd name="connsiteX0" fmla="*/ 452761 w 7142061"/>
              <a:gd name="connsiteY0" fmla="*/ 371445 h 636358"/>
              <a:gd name="connsiteX1" fmla="*/ 895227 w 7142061"/>
              <a:gd name="connsiteY1" fmla="*/ 26633 h 636358"/>
              <a:gd name="connsiteX2" fmla="*/ 6823882 w 7142061"/>
              <a:gd name="connsiteY2" fmla="*/ 0 h 636358"/>
              <a:gd name="connsiteX3" fmla="*/ 7142061 w 7142061"/>
              <a:gd name="connsiteY3" fmla="*/ 318179 h 636358"/>
              <a:gd name="connsiteX4" fmla="*/ 7142060 w 7142061"/>
              <a:gd name="connsiteY4" fmla="*/ 318179 h 636358"/>
              <a:gd name="connsiteX5" fmla="*/ 6823881 w 7142061"/>
              <a:gd name="connsiteY5" fmla="*/ 636358 h 636358"/>
              <a:gd name="connsiteX6" fmla="*/ 318179 w 7142061"/>
              <a:gd name="connsiteY6" fmla="*/ 636357 h 636358"/>
              <a:gd name="connsiteX7" fmla="*/ 0 w 7142061"/>
              <a:gd name="connsiteY7" fmla="*/ 318178 h 636358"/>
              <a:gd name="connsiteX8" fmla="*/ 452761 w 7142061"/>
              <a:gd name="connsiteY8" fmla="*/ 371445 h 636358"/>
              <a:gd name="connsiteX0" fmla="*/ 435005 w 7124305"/>
              <a:gd name="connsiteY0" fmla="*/ 371445 h 636358"/>
              <a:gd name="connsiteX1" fmla="*/ 877471 w 7124305"/>
              <a:gd name="connsiteY1" fmla="*/ 26633 h 636358"/>
              <a:gd name="connsiteX2" fmla="*/ 6806126 w 7124305"/>
              <a:gd name="connsiteY2" fmla="*/ 0 h 636358"/>
              <a:gd name="connsiteX3" fmla="*/ 7124305 w 7124305"/>
              <a:gd name="connsiteY3" fmla="*/ 318179 h 636358"/>
              <a:gd name="connsiteX4" fmla="*/ 7124304 w 7124305"/>
              <a:gd name="connsiteY4" fmla="*/ 318179 h 636358"/>
              <a:gd name="connsiteX5" fmla="*/ 6806125 w 7124305"/>
              <a:gd name="connsiteY5" fmla="*/ 636358 h 636358"/>
              <a:gd name="connsiteX6" fmla="*/ 300423 w 7124305"/>
              <a:gd name="connsiteY6" fmla="*/ 636357 h 636358"/>
              <a:gd name="connsiteX7" fmla="*/ 0 w 7124305"/>
              <a:gd name="connsiteY7" fmla="*/ 406954 h 636358"/>
              <a:gd name="connsiteX8" fmla="*/ 435005 w 7124305"/>
              <a:gd name="connsiteY8" fmla="*/ 371445 h 636358"/>
              <a:gd name="connsiteX0" fmla="*/ 435005 w 7124305"/>
              <a:gd name="connsiteY0" fmla="*/ 371445 h 636358"/>
              <a:gd name="connsiteX1" fmla="*/ 877471 w 7124305"/>
              <a:gd name="connsiteY1" fmla="*/ 26633 h 636358"/>
              <a:gd name="connsiteX2" fmla="*/ 6806126 w 7124305"/>
              <a:gd name="connsiteY2" fmla="*/ 0 h 636358"/>
              <a:gd name="connsiteX3" fmla="*/ 7124305 w 7124305"/>
              <a:gd name="connsiteY3" fmla="*/ 318179 h 636358"/>
              <a:gd name="connsiteX4" fmla="*/ 7124304 w 7124305"/>
              <a:gd name="connsiteY4" fmla="*/ 318179 h 636358"/>
              <a:gd name="connsiteX5" fmla="*/ 6806125 w 7124305"/>
              <a:gd name="connsiteY5" fmla="*/ 636358 h 636358"/>
              <a:gd name="connsiteX6" fmla="*/ 335933 w 7124305"/>
              <a:gd name="connsiteY6" fmla="*/ 574213 h 636358"/>
              <a:gd name="connsiteX7" fmla="*/ 0 w 7124305"/>
              <a:gd name="connsiteY7" fmla="*/ 406954 h 636358"/>
              <a:gd name="connsiteX8" fmla="*/ 435005 w 7124305"/>
              <a:gd name="connsiteY8" fmla="*/ 371445 h 636358"/>
              <a:gd name="connsiteX0" fmla="*/ 559293 w 7248593"/>
              <a:gd name="connsiteY0" fmla="*/ 371445 h 636358"/>
              <a:gd name="connsiteX1" fmla="*/ 1001759 w 7248593"/>
              <a:gd name="connsiteY1" fmla="*/ 26633 h 636358"/>
              <a:gd name="connsiteX2" fmla="*/ 6930414 w 7248593"/>
              <a:gd name="connsiteY2" fmla="*/ 0 h 636358"/>
              <a:gd name="connsiteX3" fmla="*/ 7248593 w 7248593"/>
              <a:gd name="connsiteY3" fmla="*/ 318179 h 636358"/>
              <a:gd name="connsiteX4" fmla="*/ 7248592 w 7248593"/>
              <a:gd name="connsiteY4" fmla="*/ 318179 h 636358"/>
              <a:gd name="connsiteX5" fmla="*/ 6930413 w 7248593"/>
              <a:gd name="connsiteY5" fmla="*/ 636358 h 636358"/>
              <a:gd name="connsiteX6" fmla="*/ 460221 w 7248593"/>
              <a:gd name="connsiteY6" fmla="*/ 574213 h 636358"/>
              <a:gd name="connsiteX7" fmla="*/ 0 w 7248593"/>
              <a:gd name="connsiteY7" fmla="*/ 433587 h 636358"/>
              <a:gd name="connsiteX8" fmla="*/ 559293 w 7248593"/>
              <a:gd name="connsiteY8" fmla="*/ 371445 h 636358"/>
              <a:gd name="connsiteX0" fmla="*/ 559293 w 7248593"/>
              <a:gd name="connsiteY0" fmla="*/ 389201 h 654114"/>
              <a:gd name="connsiteX1" fmla="*/ 1010637 w 7248593"/>
              <a:gd name="connsiteY1" fmla="*/ 0 h 654114"/>
              <a:gd name="connsiteX2" fmla="*/ 6930414 w 7248593"/>
              <a:gd name="connsiteY2" fmla="*/ 17756 h 654114"/>
              <a:gd name="connsiteX3" fmla="*/ 7248593 w 7248593"/>
              <a:gd name="connsiteY3" fmla="*/ 335935 h 654114"/>
              <a:gd name="connsiteX4" fmla="*/ 7248592 w 7248593"/>
              <a:gd name="connsiteY4" fmla="*/ 335935 h 654114"/>
              <a:gd name="connsiteX5" fmla="*/ 6930413 w 7248593"/>
              <a:gd name="connsiteY5" fmla="*/ 654114 h 654114"/>
              <a:gd name="connsiteX6" fmla="*/ 460221 w 7248593"/>
              <a:gd name="connsiteY6" fmla="*/ 591969 h 654114"/>
              <a:gd name="connsiteX7" fmla="*/ 0 w 7248593"/>
              <a:gd name="connsiteY7" fmla="*/ 451343 h 654114"/>
              <a:gd name="connsiteX8" fmla="*/ 559293 w 7248593"/>
              <a:gd name="connsiteY8" fmla="*/ 389201 h 654114"/>
              <a:gd name="connsiteX0" fmla="*/ 559293 w 7248593"/>
              <a:gd name="connsiteY0" fmla="*/ 415834 h 680747"/>
              <a:gd name="connsiteX1" fmla="*/ 1037270 w 7248593"/>
              <a:gd name="connsiteY1" fmla="*/ 0 h 680747"/>
              <a:gd name="connsiteX2" fmla="*/ 6930414 w 7248593"/>
              <a:gd name="connsiteY2" fmla="*/ 44389 h 680747"/>
              <a:gd name="connsiteX3" fmla="*/ 7248593 w 7248593"/>
              <a:gd name="connsiteY3" fmla="*/ 362568 h 680747"/>
              <a:gd name="connsiteX4" fmla="*/ 7248592 w 7248593"/>
              <a:gd name="connsiteY4" fmla="*/ 362568 h 680747"/>
              <a:gd name="connsiteX5" fmla="*/ 6930413 w 7248593"/>
              <a:gd name="connsiteY5" fmla="*/ 680747 h 680747"/>
              <a:gd name="connsiteX6" fmla="*/ 460221 w 7248593"/>
              <a:gd name="connsiteY6" fmla="*/ 618602 h 680747"/>
              <a:gd name="connsiteX7" fmla="*/ 0 w 7248593"/>
              <a:gd name="connsiteY7" fmla="*/ 477976 h 680747"/>
              <a:gd name="connsiteX8" fmla="*/ 559293 w 7248593"/>
              <a:gd name="connsiteY8" fmla="*/ 415834 h 680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48593" h="680747">
                <a:moveTo>
                  <a:pt x="559293" y="415834"/>
                </a:moveTo>
                <a:cubicBezTo>
                  <a:pt x="559293" y="240109"/>
                  <a:pt x="861545" y="0"/>
                  <a:pt x="1037270" y="0"/>
                </a:cubicBezTo>
                <a:lnTo>
                  <a:pt x="6930414" y="44389"/>
                </a:lnTo>
                <a:cubicBezTo>
                  <a:pt x="7106139" y="44389"/>
                  <a:pt x="7248593" y="186843"/>
                  <a:pt x="7248593" y="362568"/>
                </a:cubicBezTo>
                <a:lnTo>
                  <a:pt x="7248592" y="362568"/>
                </a:lnTo>
                <a:cubicBezTo>
                  <a:pt x="7248592" y="538293"/>
                  <a:pt x="7106138" y="680747"/>
                  <a:pt x="6930413" y="680747"/>
                </a:cubicBezTo>
                <a:lnTo>
                  <a:pt x="460221" y="618602"/>
                </a:lnTo>
                <a:cubicBezTo>
                  <a:pt x="284496" y="618602"/>
                  <a:pt x="0" y="653701"/>
                  <a:pt x="0" y="477976"/>
                </a:cubicBezTo>
                <a:lnTo>
                  <a:pt x="559293" y="415834"/>
                </a:lnTo>
                <a:close/>
              </a:path>
            </a:pathLst>
          </a:custGeom>
          <a:solidFill>
            <a:srgbClr val="FFF0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estrial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estrial"/>
              <a:buNone/>
              <a:defRPr sz="3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estrial"/>
              <a:buNone/>
              <a:defRPr sz="3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estrial"/>
              <a:buNone/>
              <a:defRPr sz="3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estrial"/>
              <a:buNone/>
              <a:defRPr sz="3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estrial"/>
              <a:buNone/>
              <a:defRPr sz="3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estrial"/>
              <a:buNone/>
              <a:defRPr sz="3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estrial"/>
              <a:buNone/>
              <a:defRPr sz="3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estrial"/>
              <a:buNone/>
              <a:defRPr sz="3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algn="ctr">
              <a:buClr>
                <a:srgbClr val="4D4B4B"/>
              </a:buClr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512507"/>
                </a:solidFill>
                <a:effectLst/>
                <a:uLnTx/>
                <a:uFillTx/>
                <a:latin typeface="Playfair Display" panose="00000500000000000000" pitchFamily="2" charset="0"/>
                <a:ea typeface="Segoe UI Black" panose="020B0A02040204020203" pitchFamily="34" charset="0"/>
                <a:cs typeface="Times New Roman" panose="02020603050405020304" pitchFamily="18" charset="0"/>
                <a:sym typeface="Questrial"/>
              </a:rPr>
              <a:t>Autor</a:t>
            </a:r>
            <a:r>
              <a:rPr kumimoji="0" lang="ro-RO" sz="1600" b="0" i="0" u="none" strike="noStrike" kern="0" cap="none" spc="0" normalizeH="0" baseline="0" noProof="0" dirty="0">
                <a:ln>
                  <a:noFill/>
                </a:ln>
                <a:solidFill>
                  <a:srgbClr val="512507"/>
                </a:solidFill>
                <a:effectLst/>
                <a:uLnTx/>
                <a:uFillTx/>
                <a:latin typeface="Playfair Display" panose="00000500000000000000" pitchFamily="2" charset="0"/>
                <a:ea typeface="Segoe UI Black" panose="020B0A02040204020203" pitchFamily="34" charset="0"/>
                <a:cs typeface="Times New Roman" panose="02020603050405020304" pitchFamily="18" charset="0"/>
                <a:sym typeface="Questrial"/>
              </a:rPr>
              <a:t>: </a:t>
            </a:r>
            <a:r>
              <a:rPr kumimoji="0" lang="ro-RO" sz="1600" b="1" i="0" u="none" strike="noStrike" kern="0" cap="none" spc="0" normalizeH="0" baseline="0" noProof="0" dirty="0">
                <a:ln>
                  <a:noFill/>
                </a:ln>
                <a:solidFill>
                  <a:srgbClr val="512507"/>
                </a:solidFill>
                <a:effectLst/>
                <a:uLnTx/>
                <a:uFillTx/>
                <a:latin typeface="Playfair Display" panose="00000500000000000000" pitchFamily="2" charset="0"/>
                <a:ea typeface="Segoe UI Black" panose="020B0A02040204020203" pitchFamily="34" charset="0"/>
                <a:cs typeface="Times New Roman" panose="02020603050405020304" pitchFamily="18" charset="0"/>
                <a:sym typeface="Questrial"/>
              </a:rPr>
              <a:t>Georgiana Alexandra POP</a:t>
            </a:r>
            <a:endParaRPr kumimoji="0" lang="ro-RO" sz="1600" b="0" i="0" u="none" strike="noStrike" kern="0" cap="none" spc="0" normalizeH="0" baseline="0" noProof="0" dirty="0">
              <a:ln>
                <a:noFill/>
              </a:ln>
              <a:solidFill>
                <a:srgbClr val="512507"/>
              </a:solidFill>
              <a:effectLst/>
              <a:uLnTx/>
              <a:uFillTx/>
              <a:latin typeface="Playfair Display" panose="00000500000000000000" pitchFamily="2" charset="0"/>
              <a:ea typeface="Segoe UI Black" panose="020B0A02040204020203" pitchFamily="34" charset="0"/>
              <a:cs typeface="Times New Roman" panose="02020603050405020304" pitchFamily="18" charset="0"/>
              <a:sym typeface="Questrial"/>
            </a:endParaRPr>
          </a:p>
          <a:p>
            <a:pPr marL="457200" marR="0" lvl="0" indent="-31750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B4B"/>
              </a:buClr>
              <a:buSzPts val="3000"/>
              <a:buFont typeface="Questrial"/>
              <a:buNone/>
              <a:tabLst/>
              <a:defRPr/>
            </a:pPr>
            <a:r>
              <a:rPr kumimoji="0" lang="ro-RO" sz="1600" b="0" i="0" u="none" strike="noStrike" kern="0" cap="none" spc="0" normalizeH="0" baseline="0" noProof="0" dirty="0">
                <a:ln>
                  <a:noFill/>
                </a:ln>
                <a:solidFill>
                  <a:srgbClr val="512507"/>
                </a:solidFill>
                <a:effectLst/>
                <a:uLnTx/>
                <a:uFillTx/>
                <a:latin typeface="Playfair Display" panose="00000500000000000000" pitchFamily="2" charset="0"/>
                <a:ea typeface="Segoe UI Black" panose="020B0A02040204020203" pitchFamily="34" charset="0"/>
                <a:cs typeface="Times New Roman" panose="02020603050405020304" pitchFamily="18" charset="0"/>
                <a:sym typeface="Questrial"/>
              </a:rPr>
              <a:t>Coordonator: </a:t>
            </a:r>
            <a:r>
              <a:rPr kumimoji="0" lang="es-ES" sz="1600" b="0" i="0" u="none" strike="noStrike" kern="0" cap="none" spc="0" normalizeH="0" baseline="0" noProof="0" dirty="0">
                <a:ln>
                  <a:noFill/>
                </a:ln>
                <a:solidFill>
                  <a:srgbClr val="512507"/>
                </a:solidFill>
                <a:effectLst/>
                <a:uLnTx/>
                <a:uFillTx/>
                <a:latin typeface="Playfair Display" panose="00000500000000000000" pitchFamily="2" charset="0"/>
                <a:ea typeface="Segoe UI Black" panose="020B0A02040204020203" pitchFamily="34" charset="0"/>
                <a:cs typeface="Times New Roman" panose="02020603050405020304" pitchFamily="18" charset="0"/>
                <a:sym typeface="Questrial"/>
              </a:rPr>
              <a:t>Conf. Univ. Dr. </a:t>
            </a:r>
            <a:r>
              <a: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srgbClr val="512507"/>
                </a:solidFill>
                <a:effectLst/>
                <a:uLnTx/>
                <a:uFillTx/>
                <a:latin typeface="Playfair Display" panose="00000500000000000000" pitchFamily="2" charset="0"/>
                <a:ea typeface="Segoe UI Black" panose="020B0A02040204020203" pitchFamily="34" charset="0"/>
                <a:cs typeface="Times New Roman" panose="02020603050405020304" pitchFamily="18" charset="0"/>
                <a:sym typeface="Questrial"/>
              </a:rPr>
              <a:t>Cosmin SABO</a:t>
            </a:r>
            <a:r>
              <a:rPr kumimoji="0" lang="ro-RO" sz="1600" b="1" i="0" u="none" strike="noStrike" kern="0" cap="none" spc="0" normalizeH="0" baseline="0" noProof="0" dirty="0">
                <a:ln>
                  <a:noFill/>
                </a:ln>
                <a:solidFill>
                  <a:srgbClr val="512507"/>
                </a:solidFill>
                <a:effectLst/>
                <a:uLnTx/>
                <a:uFillTx/>
                <a:latin typeface="Playfair Display" panose="00000500000000000000" pitchFamily="2" charset="0"/>
                <a:ea typeface="Segoe UI Black" panose="020B0A02040204020203" pitchFamily="34" charset="0"/>
                <a:cs typeface="Times New Roman" panose="02020603050405020304" pitchFamily="18" charset="0"/>
                <a:sym typeface="Questrial"/>
              </a:rPr>
              <a:t> </a:t>
            </a:r>
          </a:p>
        </p:txBody>
      </p:sp>
      <p:sp>
        <p:nvSpPr>
          <p:cNvPr id="15" name="Google Shape;413;p33">
            <a:extLst>
              <a:ext uri="{FF2B5EF4-FFF2-40B4-BE49-F238E27FC236}">
                <a16:creationId xmlns:a16="http://schemas.microsoft.com/office/drawing/2014/main" id="{732837CF-004D-590F-2F0A-18AB2002249E}"/>
              </a:ext>
            </a:extLst>
          </p:cNvPr>
          <p:cNvSpPr txBox="1">
            <a:spLocks/>
          </p:cNvSpPr>
          <p:nvPr/>
        </p:nvSpPr>
        <p:spPr>
          <a:xfrm>
            <a:off x="1756553" y="2155450"/>
            <a:ext cx="8678894" cy="1213332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1">
                <a:alpha val="43000"/>
              </a:schemeClr>
            </a:glow>
            <a:softEdge rad="0"/>
          </a:effectLst>
        </p:spPr>
        <p:txBody>
          <a:bodyPr spcFirstLastPara="1" wrap="square" lIns="91425" tIns="91425" rIns="91425" bIns="91425" anchor="ctr" anchorCtr="0">
            <a:no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League Spartan SemiBold"/>
              <a:buNone/>
              <a:defRPr sz="5400" b="1" i="0" u="none" strike="noStrike" cap="none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League Spartan SemiBold"/>
              <a:buNone/>
              <a:defRPr sz="5000" b="0" i="0" u="none" strike="noStrike" cap="none">
                <a:solidFill>
                  <a:schemeClr val="dk1"/>
                </a:solidFill>
                <a:latin typeface="League Spartan SemiBold"/>
                <a:ea typeface="League Spartan SemiBold"/>
                <a:cs typeface="League Spartan SemiBold"/>
                <a:sym typeface="League Spartan Semi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League Spartan SemiBold"/>
              <a:buNone/>
              <a:defRPr sz="5000" b="0" i="0" u="none" strike="noStrike" cap="none">
                <a:solidFill>
                  <a:schemeClr val="dk1"/>
                </a:solidFill>
                <a:latin typeface="League Spartan SemiBold"/>
                <a:ea typeface="League Spartan SemiBold"/>
                <a:cs typeface="League Spartan SemiBold"/>
                <a:sym typeface="League Spartan Semi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League Spartan SemiBold"/>
              <a:buNone/>
              <a:defRPr sz="5000" b="0" i="0" u="none" strike="noStrike" cap="none">
                <a:solidFill>
                  <a:schemeClr val="dk1"/>
                </a:solidFill>
                <a:latin typeface="League Spartan SemiBold"/>
                <a:ea typeface="League Spartan SemiBold"/>
                <a:cs typeface="League Spartan SemiBold"/>
                <a:sym typeface="League Spartan Semi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League Spartan SemiBold"/>
              <a:buNone/>
              <a:defRPr sz="5000" b="0" i="0" u="none" strike="noStrike" cap="none">
                <a:solidFill>
                  <a:schemeClr val="dk1"/>
                </a:solidFill>
                <a:latin typeface="League Spartan SemiBold"/>
                <a:ea typeface="League Spartan SemiBold"/>
                <a:cs typeface="League Spartan SemiBold"/>
                <a:sym typeface="League Spartan Semi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League Spartan SemiBold"/>
              <a:buNone/>
              <a:defRPr sz="5000" b="0" i="0" u="none" strike="noStrike" cap="none">
                <a:solidFill>
                  <a:schemeClr val="dk1"/>
                </a:solidFill>
                <a:latin typeface="League Spartan SemiBold"/>
                <a:ea typeface="League Spartan SemiBold"/>
                <a:cs typeface="League Spartan SemiBold"/>
                <a:sym typeface="League Spartan Semi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League Spartan SemiBold"/>
              <a:buNone/>
              <a:defRPr sz="5000" b="0" i="0" u="none" strike="noStrike" cap="none">
                <a:solidFill>
                  <a:schemeClr val="dk1"/>
                </a:solidFill>
                <a:latin typeface="League Spartan SemiBold"/>
                <a:ea typeface="League Spartan SemiBold"/>
                <a:cs typeface="League Spartan SemiBold"/>
                <a:sym typeface="League Spartan Semi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League Spartan SemiBold"/>
              <a:buNone/>
              <a:defRPr sz="5000" b="0" i="0" u="none" strike="noStrike" cap="none">
                <a:solidFill>
                  <a:schemeClr val="dk1"/>
                </a:solidFill>
                <a:latin typeface="League Spartan SemiBold"/>
                <a:ea typeface="League Spartan SemiBold"/>
                <a:cs typeface="League Spartan SemiBold"/>
                <a:sym typeface="League Spartan Semi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League Spartan SemiBold"/>
              <a:buNone/>
              <a:defRPr sz="5000" b="0" i="0" u="none" strike="noStrike" cap="none">
                <a:solidFill>
                  <a:schemeClr val="dk1"/>
                </a:solidFill>
                <a:latin typeface="League Spartan SemiBold"/>
                <a:ea typeface="League Spartan SemiBold"/>
                <a:cs typeface="League Spartan SemiBold"/>
                <a:sym typeface="League Spartan SemiBold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B4B"/>
              </a:buClr>
              <a:buSzPts val="5000"/>
              <a:buFont typeface="League Spartan SemiBold"/>
              <a:buNone/>
              <a:tabLst/>
              <a:defRPr/>
            </a:pPr>
            <a:r>
              <a:rPr kumimoji="0" lang="ro-RO" sz="5700" i="0" u="none" strike="noStrike" kern="0" spc="50" normalizeH="0" baseline="0" noProof="0" dirty="0">
                <a:ln w="9525" cmpd="sng">
                  <a:solidFill>
                    <a:srgbClr val="0070C0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League Spartan"/>
                <a:sym typeface="League Spartan"/>
              </a:rPr>
              <a:t>RECEPȚIE VIRTUALĂ</a:t>
            </a:r>
            <a:endParaRPr kumimoji="0" lang="en-GB" sz="5700" i="0" u="none" strike="noStrike" kern="0" spc="50" normalizeH="0" baseline="0" noProof="0" dirty="0">
              <a:ln w="9525" cmpd="sng">
                <a:solidFill>
                  <a:srgbClr val="0070C0"/>
                </a:soli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League Spartan"/>
              <a:sym typeface="League Spartan"/>
            </a:endParaRPr>
          </a:p>
        </p:txBody>
      </p:sp>
      <p:sp>
        <p:nvSpPr>
          <p:cNvPr id="31" name="Google Shape;207;p30">
            <a:extLst>
              <a:ext uri="{FF2B5EF4-FFF2-40B4-BE49-F238E27FC236}">
                <a16:creationId xmlns:a16="http://schemas.microsoft.com/office/drawing/2014/main" id="{89297036-B6F2-03BC-EFB3-B5B599291E35}"/>
              </a:ext>
            </a:extLst>
          </p:cNvPr>
          <p:cNvSpPr txBox="1">
            <a:spLocks/>
          </p:cNvSpPr>
          <p:nvPr/>
        </p:nvSpPr>
        <p:spPr>
          <a:xfrm flipH="1">
            <a:off x="-98927" y="6008437"/>
            <a:ext cx="9774314" cy="636358"/>
          </a:xfrm>
          <a:custGeom>
            <a:avLst/>
            <a:gdLst>
              <a:gd name="connsiteX0" fmla="*/ 0 w 7142060"/>
              <a:gd name="connsiteY0" fmla="*/ 318179 h 636357"/>
              <a:gd name="connsiteX1" fmla="*/ 318179 w 7142060"/>
              <a:gd name="connsiteY1" fmla="*/ 0 h 636357"/>
              <a:gd name="connsiteX2" fmla="*/ 6823882 w 7142060"/>
              <a:gd name="connsiteY2" fmla="*/ 0 h 636357"/>
              <a:gd name="connsiteX3" fmla="*/ 7142061 w 7142060"/>
              <a:gd name="connsiteY3" fmla="*/ 318179 h 636357"/>
              <a:gd name="connsiteX4" fmla="*/ 7142060 w 7142060"/>
              <a:gd name="connsiteY4" fmla="*/ 318179 h 636357"/>
              <a:gd name="connsiteX5" fmla="*/ 6823881 w 7142060"/>
              <a:gd name="connsiteY5" fmla="*/ 636358 h 636357"/>
              <a:gd name="connsiteX6" fmla="*/ 318179 w 7142060"/>
              <a:gd name="connsiteY6" fmla="*/ 636357 h 636357"/>
              <a:gd name="connsiteX7" fmla="*/ 0 w 7142060"/>
              <a:gd name="connsiteY7" fmla="*/ 318178 h 636357"/>
              <a:gd name="connsiteX8" fmla="*/ 0 w 7142060"/>
              <a:gd name="connsiteY8" fmla="*/ 318179 h 636357"/>
              <a:gd name="connsiteX0" fmla="*/ 452761 w 7142061"/>
              <a:gd name="connsiteY0" fmla="*/ 371445 h 636358"/>
              <a:gd name="connsiteX1" fmla="*/ 318179 w 7142061"/>
              <a:gd name="connsiteY1" fmla="*/ 0 h 636358"/>
              <a:gd name="connsiteX2" fmla="*/ 6823882 w 7142061"/>
              <a:gd name="connsiteY2" fmla="*/ 0 h 636358"/>
              <a:gd name="connsiteX3" fmla="*/ 7142061 w 7142061"/>
              <a:gd name="connsiteY3" fmla="*/ 318179 h 636358"/>
              <a:gd name="connsiteX4" fmla="*/ 7142060 w 7142061"/>
              <a:gd name="connsiteY4" fmla="*/ 318179 h 636358"/>
              <a:gd name="connsiteX5" fmla="*/ 6823881 w 7142061"/>
              <a:gd name="connsiteY5" fmla="*/ 636358 h 636358"/>
              <a:gd name="connsiteX6" fmla="*/ 318179 w 7142061"/>
              <a:gd name="connsiteY6" fmla="*/ 636357 h 636358"/>
              <a:gd name="connsiteX7" fmla="*/ 0 w 7142061"/>
              <a:gd name="connsiteY7" fmla="*/ 318178 h 636358"/>
              <a:gd name="connsiteX8" fmla="*/ 452761 w 7142061"/>
              <a:gd name="connsiteY8" fmla="*/ 371445 h 636358"/>
              <a:gd name="connsiteX0" fmla="*/ 452761 w 7142061"/>
              <a:gd name="connsiteY0" fmla="*/ 371445 h 636358"/>
              <a:gd name="connsiteX1" fmla="*/ 895227 w 7142061"/>
              <a:gd name="connsiteY1" fmla="*/ 26633 h 636358"/>
              <a:gd name="connsiteX2" fmla="*/ 6823882 w 7142061"/>
              <a:gd name="connsiteY2" fmla="*/ 0 h 636358"/>
              <a:gd name="connsiteX3" fmla="*/ 7142061 w 7142061"/>
              <a:gd name="connsiteY3" fmla="*/ 318179 h 636358"/>
              <a:gd name="connsiteX4" fmla="*/ 7142060 w 7142061"/>
              <a:gd name="connsiteY4" fmla="*/ 318179 h 636358"/>
              <a:gd name="connsiteX5" fmla="*/ 6823881 w 7142061"/>
              <a:gd name="connsiteY5" fmla="*/ 636358 h 636358"/>
              <a:gd name="connsiteX6" fmla="*/ 318179 w 7142061"/>
              <a:gd name="connsiteY6" fmla="*/ 636357 h 636358"/>
              <a:gd name="connsiteX7" fmla="*/ 0 w 7142061"/>
              <a:gd name="connsiteY7" fmla="*/ 318178 h 636358"/>
              <a:gd name="connsiteX8" fmla="*/ 452761 w 7142061"/>
              <a:gd name="connsiteY8" fmla="*/ 371445 h 636358"/>
              <a:gd name="connsiteX0" fmla="*/ 435005 w 7124305"/>
              <a:gd name="connsiteY0" fmla="*/ 371445 h 636358"/>
              <a:gd name="connsiteX1" fmla="*/ 877471 w 7124305"/>
              <a:gd name="connsiteY1" fmla="*/ 26633 h 636358"/>
              <a:gd name="connsiteX2" fmla="*/ 6806126 w 7124305"/>
              <a:gd name="connsiteY2" fmla="*/ 0 h 636358"/>
              <a:gd name="connsiteX3" fmla="*/ 7124305 w 7124305"/>
              <a:gd name="connsiteY3" fmla="*/ 318179 h 636358"/>
              <a:gd name="connsiteX4" fmla="*/ 7124304 w 7124305"/>
              <a:gd name="connsiteY4" fmla="*/ 318179 h 636358"/>
              <a:gd name="connsiteX5" fmla="*/ 6806125 w 7124305"/>
              <a:gd name="connsiteY5" fmla="*/ 636358 h 636358"/>
              <a:gd name="connsiteX6" fmla="*/ 300423 w 7124305"/>
              <a:gd name="connsiteY6" fmla="*/ 636357 h 636358"/>
              <a:gd name="connsiteX7" fmla="*/ 0 w 7124305"/>
              <a:gd name="connsiteY7" fmla="*/ 406954 h 636358"/>
              <a:gd name="connsiteX8" fmla="*/ 435005 w 7124305"/>
              <a:gd name="connsiteY8" fmla="*/ 371445 h 636358"/>
              <a:gd name="connsiteX0" fmla="*/ 435005 w 7124305"/>
              <a:gd name="connsiteY0" fmla="*/ 371445 h 636358"/>
              <a:gd name="connsiteX1" fmla="*/ 877471 w 7124305"/>
              <a:gd name="connsiteY1" fmla="*/ 26633 h 636358"/>
              <a:gd name="connsiteX2" fmla="*/ 6806126 w 7124305"/>
              <a:gd name="connsiteY2" fmla="*/ 0 h 636358"/>
              <a:gd name="connsiteX3" fmla="*/ 7124305 w 7124305"/>
              <a:gd name="connsiteY3" fmla="*/ 318179 h 636358"/>
              <a:gd name="connsiteX4" fmla="*/ 7124304 w 7124305"/>
              <a:gd name="connsiteY4" fmla="*/ 318179 h 636358"/>
              <a:gd name="connsiteX5" fmla="*/ 6806125 w 7124305"/>
              <a:gd name="connsiteY5" fmla="*/ 636358 h 636358"/>
              <a:gd name="connsiteX6" fmla="*/ 335933 w 7124305"/>
              <a:gd name="connsiteY6" fmla="*/ 574213 h 636358"/>
              <a:gd name="connsiteX7" fmla="*/ 0 w 7124305"/>
              <a:gd name="connsiteY7" fmla="*/ 406954 h 636358"/>
              <a:gd name="connsiteX8" fmla="*/ 435005 w 7124305"/>
              <a:gd name="connsiteY8" fmla="*/ 371445 h 636358"/>
              <a:gd name="connsiteX0" fmla="*/ 559293 w 7248593"/>
              <a:gd name="connsiteY0" fmla="*/ 371445 h 636358"/>
              <a:gd name="connsiteX1" fmla="*/ 1001759 w 7248593"/>
              <a:gd name="connsiteY1" fmla="*/ 26633 h 636358"/>
              <a:gd name="connsiteX2" fmla="*/ 6930414 w 7248593"/>
              <a:gd name="connsiteY2" fmla="*/ 0 h 636358"/>
              <a:gd name="connsiteX3" fmla="*/ 7248593 w 7248593"/>
              <a:gd name="connsiteY3" fmla="*/ 318179 h 636358"/>
              <a:gd name="connsiteX4" fmla="*/ 7248592 w 7248593"/>
              <a:gd name="connsiteY4" fmla="*/ 318179 h 636358"/>
              <a:gd name="connsiteX5" fmla="*/ 6930413 w 7248593"/>
              <a:gd name="connsiteY5" fmla="*/ 636358 h 636358"/>
              <a:gd name="connsiteX6" fmla="*/ 460221 w 7248593"/>
              <a:gd name="connsiteY6" fmla="*/ 574213 h 636358"/>
              <a:gd name="connsiteX7" fmla="*/ 0 w 7248593"/>
              <a:gd name="connsiteY7" fmla="*/ 433587 h 636358"/>
              <a:gd name="connsiteX8" fmla="*/ 559293 w 7248593"/>
              <a:gd name="connsiteY8" fmla="*/ 371445 h 636358"/>
              <a:gd name="connsiteX0" fmla="*/ 665825 w 7355125"/>
              <a:gd name="connsiteY0" fmla="*/ 371445 h 636358"/>
              <a:gd name="connsiteX1" fmla="*/ 1108291 w 7355125"/>
              <a:gd name="connsiteY1" fmla="*/ 26633 h 636358"/>
              <a:gd name="connsiteX2" fmla="*/ 7036946 w 7355125"/>
              <a:gd name="connsiteY2" fmla="*/ 0 h 636358"/>
              <a:gd name="connsiteX3" fmla="*/ 7355125 w 7355125"/>
              <a:gd name="connsiteY3" fmla="*/ 318179 h 636358"/>
              <a:gd name="connsiteX4" fmla="*/ 7355124 w 7355125"/>
              <a:gd name="connsiteY4" fmla="*/ 318179 h 636358"/>
              <a:gd name="connsiteX5" fmla="*/ 7036945 w 7355125"/>
              <a:gd name="connsiteY5" fmla="*/ 636358 h 636358"/>
              <a:gd name="connsiteX6" fmla="*/ 566753 w 7355125"/>
              <a:gd name="connsiteY6" fmla="*/ 574213 h 636358"/>
              <a:gd name="connsiteX7" fmla="*/ 0 w 7355125"/>
              <a:gd name="connsiteY7" fmla="*/ 460220 h 636358"/>
              <a:gd name="connsiteX8" fmla="*/ 665825 w 7355125"/>
              <a:gd name="connsiteY8" fmla="*/ 371445 h 636358"/>
              <a:gd name="connsiteX0" fmla="*/ 612559 w 7301859"/>
              <a:gd name="connsiteY0" fmla="*/ 371445 h 636358"/>
              <a:gd name="connsiteX1" fmla="*/ 1055025 w 7301859"/>
              <a:gd name="connsiteY1" fmla="*/ 26633 h 636358"/>
              <a:gd name="connsiteX2" fmla="*/ 6983680 w 7301859"/>
              <a:gd name="connsiteY2" fmla="*/ 0 h 636358"/>
              <a:gd name="connsiteX3" fmla="*/ 7301859 w 7301859"/>
              <a:gd name="connsiteY3" fmla="*/ 318179 h 636358"/>
              <a:gd name="connsiteX4" fmla="*/ 7301858 w 7301859"/>
              <a:gd name="connsiteY4" fmla="*/ 318179 h 636358"/>
              <a:gd name="connsiteX5" fmla="*/ 6983679 w 7301859"/>
              <a:gd name="connsiteY5" fmla="*/ 636358 h 636358"/>
              <a:gd name="connsiteX6" fmla="*/ 513487 w 7301859"/>
              <a:gd name="connsiteY6" fmla="*/ 574213 h 636358"/>
              <a:gd name="connsiteX7" fmla="*/ 0 w 7301859"/>
              <a:gd name="connsiteY7" fmla="*/ 398077 h 636358"/>
              <a:gd name="connsiteX8" fmla="*/ 612559 w 7301859"/>
              <a:gd name="connsiteY8" fmla="*/ 371445 h 636358"/>
              <a:gd name="connsiteX0" fmla="*/ 683581 w 7372881"/>
              <a:gd name="connsiteY0" fmla="*/ 371445 h 636358"/>
              <a:gd name="connsiteX1" fmla="*/ 1126047 w 7372881"/>
              <a:gd name="connsiteY1" fmla="*/ 26633 h 636358"/>
              <a:gd name="connsiteX2" fmla="*/ 7054702 w 7372881"/>
              <a:gd name="connsiteY2" fmla="*/ 0 h 636358"/>
              <a:gd name="connsiteX3" fmla="*/ 7372881 w 7372881"/>
              <a:gd name="connsiteY3" fmla="*/ 318179 h 636358"/>
              <a:gd name="connsiteX4" fmla="*/ 7372880 w 7372881"/>
              <a:gd name="connsiteY4" fmla="*/ 318179 h 636358"/>
              <a:gd name="connsiteX5" fmla="*/ 7054701 w 7372881"/>
              <a:gd name="connsiteY5" fmla="*/ 636358 h 636358"/>
              <a:gd name="connsiteX6" fmla="*/ 584509 w 7372881"/>
              <a:gd name="connsiteY6" fmla="*/ 574213 h 636358"/>
              <a:gd name="connsiteX7" fmla="*/ 0 w 7372881"/>
              <a:gd name="connsiteY7" fmla="*/ 469098 h 636358"/>
              <a:gd name="connsiteX8" fmla="*/ 683581 w 7372881"/>
              <a:gd name="connsiteY8" fmla="*/ 371445 h 636358"/>
              <a:gd name="connsiteX0" fmla="*/ 683581 w 7372881"/>
              <a:gd name="connsiteY0" fmla="*/ 389200 h 654113"/>
              <a:gd name="connsiteX1" fmla="*/ 1152680 w 7372881"/>
              <a:gd name="connsiteY1" fmla="*/ 0 h 654113"/>
              <a:gd name="connsiteX2" fmla="*/ 7054702 w 7372881"/>
              <a:gd name="connsiteY2" fmla="*/ 17755 h 654113"/>
              <a:gd name="connsiteX3" fmla="*/ 7372881 w 7372881"/>
              <a:gd name="connsiteY3" fmla="*/ 335934 h 654113"/>
              <a:gd name="connsiteX4" fmla="*/ 7372880 w 7372881"/>
              <a:gd name="connsiteY4" fmla="*/ 335934 h 654113"/>
              <a:gd name="connsiteX5" fmla="*/ 7054701 w 7372881"/>
              <a:gd name="connsiteY5" fmla="*/ 654113 h 654113"/>
              <a:gd name="connsiteX6" fmla="*/ 584509 w 7372881"/>
              <a:gd name="connsiteY6" fmla="*/ 591968 h 654113"/>
              <a:gd name="connsiteX7" fmla="*/ 0 w 7372881"/>
              <a:gd name="connsiteY7" fmla="*/ 486853 h 654113"/>
              <a:gd name="connsiteX8" fmla="*/ 683581 w 7372881"/>
              <a:gd name="connsiteY8" fmla="*/ 389200 h 654113"/>
              <a:gd name="connsiteX0" fmla="*/ 868934 w 7558234"/>
              <a:gd name="connsiteY0" fmla="*/ 389200 h 654113"/>
              <a:gd name="connsiteX1" fmla="*/ 1338033 w 7558234"/>
              <a:gd name="connsiteY1" fmla="*/ 0 h 654113"/>
              <a:gd name="connsiteX2" fmla="*/ 7240055 w 7558234"/>
              <a:gd name="connsiteY2" fmla="*/ 17755 h 654113"/>
              <a:gd name="connsiteX3" fmla="*/ 7558234 w 7558234"/>
              <a:gd name="connsiteY3" fmla="*/ 335934 h 654113"/>
              <a:gd name="connsiteX4" fmla="*/ 7558233 w 7558234"/>
              <a:gd name="connsiteY4" fmla="*/ 335934 h 654113"/>
              <a:gd name="connsiteX5" fmla="*/ 7240054 w 7558234"/>
              <a:gd name="connsiteY5" fmla="*/ 654113 h 654113"/>
              <a:gd name="connsiteX6" fmla="*/ 769862 w 7558234"/>
              <a:gd name="connsiteY6" fmla="*/ 591968 h 654113"/>
              <a:gd name="connsiteX7" fmla="*/ 0 w 7558234"/>
              <a:gd name="connsiteY7" fmla="*/ 477975 h 654113"/>
              <a:gd name="connsiteX8" fmla="*/ 868934 w 7558234"/>
              <a:gd name="connsiteY8" fmla="*/ 389200 h 654113"/>
              <a:gd name="connsiteX0" fmla="*/ 868934 w 7558234"/>
              <a:gd name="connsiteY0" fmla="*/ 389200 h 654113"/>
              <a:gd name="connsiteX1" fmla="*/ 1338033 w 7558234"/>
              <a:gd name="connsiteY1" fmla="*/ 0 h 654113"/>
              <a:gd name="connsiteX2" fmla="*/ 7240055 w 7558234"/>
              <a:gd name="connsiteY2" fmla="*/ 17755 h 654113"/>
              <a:gd name="connsiteX3" fmla="*/ 7558234 w 7558234"/>
              <a:gd name="connsiteY3" fmla="*/ 335934 h 654113"/>
              <a:gd name="connsiteX4" fmla="*/ 7558233 w 7558234"/>
              <a:gd name="connsiteY4" fmla="*/ 335934 h 654113"/>
              <a:gd name="connsiteX5" fmla="*/ 7240054 w 7558234"/>
              <a:gd name="connsiteY5" fmla="*/ 654113 h 654113"/>
              <a:gd name="connsiteX6" fmla="*/ 721807 w 7558234"/>
              <a:gd name="connsiteY6" fmla="*/ 645234 h 654113"/>
              <a:gd name="connsiteX7" fmla="*/ 0 w 7558234"/>
              <a:gd name="connsiteY7" fmla="*/ 477975 h 654113"/>
              <a:gd name="connsiteX8" fmla="*/ 868934 w 7558234"/>
              <a:gd name="connsiteY8" fmla="*/ 389200 h 654113"/>
              <a:gd name="connsiteX0" fmla="*/ 868934 w 7558234"/>
              <a:gd name="connsiteY0" fmla="*/ 371445 h 636358"/>
              <a:gd name="connsiteX1" fmla="*/ 1331168 w 7558234"/>
              <a:gd name="connsiteY1" fmla="*/ 26633 h 636358"/>
              <a:gd name="connsiteX2" fmla="*/ 7240055 w 7558234"/>
              <a:gd name="connsiteY2" fmla="*/ 0 h 636358"/>
              <a:gd name="connsiteX3" fmla="*/ 7558234 w 7558234"/>
              <a:gd name="connsiteY3" fmla="*/ 318179 h 636358"/>
              <a:gd name="connsiteX4" fmla="*/ 7558233 w 7558234"/>
              <a:gd name="connsiteY4" fmla="*/ 318179 h 636358"/>
              <a:gd name="connsiteX5" fmla="*/ 7240054 w 7558234"/>
              <a:gd name="connsiteY5" fmla="*/ 636358 h 636358"/>
              <a:gd name="connsiteX6" fmla="*/ 721807 w 7558234"/>
              <a:gd name="connsiteY6" fmla="*/ 627479 h 636358"/>
              <a:gd name="connsiteX7" fmla="*/ 0 w 7558234"/>
              <a:gd name="connsiteY7" fmla="*/ 460220 h 636358"/>
              <a:gd name="connsiteX8" fmla="*/ 868934 w 7558234"/>
              <a:gd name="connsiteY8" fmla="*/ 371445 h 636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58234" h="636358">
                <a:moveTo>
                  <a:pt x="868934" y="371445"/>
                </a:moveTo>
                <a:cubicBezTo>
                  <a:pt x="868934" y="195720"/>
                  <a:pt x="1155443" y="26633"/>
                  <a:pt x="1331168" y="26633"/>
                </a:cubicBezTo>
                <a:lnTo>
                  <a:pt x="7240055" y="0"/>
                </a:lnTo>
                <a:cubicBezTo>
                  <a:pt x="7415780" y="0"/>
                  <a:pt x="7558234" y="142454"/>
                  <a:pt x="7558234" y="318179"/>
                </a:cubicBezTo>
                <a:lnTo>
                  <a:pt x="7558233" y="318179"/>
                </a:lnTo>
                <a:cubicBezTo>
                  <a:pt x="7558233" y="493904"/>
                  <a:pt x="7415779" y="636358"/>
                  <a:pt x="7240054" y="636358"/>
                </a:cubicBezTo>
                <a:lnTo>
                  <a:pt x="721807" y="627479"/>
                </a:lnTo>
                <a:cubicBezTo>
                  <a:pt x="546082" y="627479"/>
                  <a:pt x="0" y="635945"/>
                  <a:pt x="0" y="460220"/>
                </a:cubicBezTo>
                <a:cubicBezTo>
                  <a:pt x="227860" y="427669"/>
                  <a:pt x="641074" y="403996"/>
                  <a:pt x="868934" y="371445"/>
                </a:cubicBezTo>
                <a:close/>
              </a:path>
            </a:pathLst>
          </a:custGeom>
          <a:solidFill>
            <a:srgbClr val="FED1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estrial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estrial"/>
              <a:buNone/>
              <a:defRPr sz="3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estrial"/>
              <a:buNone/>
              <a:defRPr sz="3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estrial"/>
              <a:buNone/>
              <a:defRPr sz="3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estrial"/>
              <a:buNone/>
              <a:defRPr sz="3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estrial"/>
              <a:buNone/>
              <a:defRPr sz="3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estrial"/>
              <a:buNone/>
              <a:defRPr sz="3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estrial"/>
              <a:buNone/>
              <a:defRPr sz="3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estrial"/>
              <a:buNone/>
              <a:defRPr sz="3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457200" marR="0" lvl="0" indent="-31750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B4B"/>
              </a:buClr>
              <a:buSzPts val="3000"/>
              <a:buFont typeface="Quest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520D06"/>
                </a:solidFill>
                <a:effectLst/>
                <a:uLnTx/>
                <a:uFillTx/>
                <a:latin typeface="Playfair Display" panose="00000500000000000000" pitchFamily="2" charset="0"/>
                <a:ea typeface="Segoe UI Black" panose="020B0A02040204020203" pitchFamily="34" charset="0"/>
                <a:cs typeface="Times New Roman" panose="02020603050405020304" pitchFamily="18" charset="0"/>
                <a:sym typeface="Questrial"/>
              </a:rPr>
              <a:t>Universitatea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520D06"/>
                </a:solidFill>
                <a:effectLst/>
                <a:uLnTx/>
                <a:uFillTx/>
                <a:latin typeface="Playfair Display" panose="00000500000000000000" pitchFamily="2" charset="0"/>
                <a:ea typeface="Segoe UI Black" panose="020B0A02040204020203" pitchFamily="34" charset="0"/>
                <a:cs typeface="Times New Roman" panose="02020603050405020304" pitchFamily="18" charset="0"/>
                <a:sym typeface="Quest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520D06"/>
                </a:solidFill>
                <a:effectLst/>
                <a:uLnTx/>
                <a:uFillTx/>
                <a:latin typeface="Playfair Display" panose="00000500000000000000" pitchFamily="2" charset="0"/>
                <a:ea typeface="Segoe UI Black" panose="020B0A02040204020203" pitchFamily="34" charset="0"/>
                <a:cs typeface="Times New Roman" panose="02020603050405020304" pitchFamily="18" charset="0"/>
                <a:sym typeface="Questrial"/>
              </a:rPr>
              <a:t>Tehnică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520D06"/>
                </a:solidFill>
                <a:effectLst/>
                <a:uLnTx/>
                <a:uFillTx/>
                <a:latin typeface="Playfair Display" panose="00000500000000000000" pitchFamily="2" charset="0"/>
                <a:ea typeface="Segoe UI Black" panose="020B0A02040204020203" pitchFamily="34" charset="0"/>
                <a:cs typeface="Times New Roman" panose="02020603050405020304" pitchFamily="18" charset="0"/>
                <a:sym typeface="Questrial"/>
              </a:rPr>
              <a:t> din Cluj-Napoca -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520D06"/>
                </a:solidFill>
                <a:effectLst/>
                <a:uLnTx/>
                <a:uFillTx/>
                <a:latin typeface="Playfair Display" panose="00000500000000000000" pitchFamily="2" charset="0"/>
                <a:ea typeface="Segoe UI Black" panose="020B0A02040204020203" pitchFamily="34" charset="0"/>
                <a:cs typeface="Times New Roman" panose="02020603050405020304" pitchFamily="18" charset="0"/>
                <a:sym typeface="Questrial"/>
              </a:rPr>
              <a:t>CUNBM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520D06"/>
                </a:solidFill>
                <a:effectLst/>
                <a:uLnTx/>
                <a:uFillTx/>
                <a:latin typeface="Playfair Display" panose="00000500000000000000" pitchFamily="2" charset="0"/>
                <a:ea typeface="Segoe UI Black" panose="020B0A02040204020203" pitchFamily="34" charset="0"/>
                <a:cs typeface="Times New Roman" panose="02020603050405020304" pitchFamily="18" charset="0"/>
                <a:sym typeface="Questrial"/>
              </a:rPr>
              <a:t>–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520D06"/>
                </a:solidFill>
                <a:effectLst/>
                <a:uLnTx/>
                <a:uFillTx/>
                <a:latin typeface="Playfair Display" panose="00000500000000000000" pitchFamily="2" charset="0"/>
                <a:ea typeface="Segoe UI Black" panose="020B0A02040204020203" pitchFamily="34" charset="0"/>
                <a:cs typeface="Times New Roman" panose="02020603050405020304" pitchFamily="18" charset="0"/>
                <a:sym typeface="Questrial"/>
              </a:rPr>
              <a:t>Facultatea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520D06"/>
                </a:solidFill>
                <a:effectLst/>
                <a:uLnTx/>
                <a:uFillTx/>
                <a:latin typeface="Playfair Display" panose="00000500000000000000" pitchFamily="2" charset="0"/>
                <a:ea typeface="Segoe UI Black" panose="020B0A02040204020203" pitchFamily="34" charset="0"/>
                <a:cs typeface="Times New Roman" panose="02020603050405020304" pitchFamily="18" charset="0"/>
                <a:sym typeface="Questrial"/>
              </a:rPr>
              <a:t> de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520D06"/>
                </a:solidFill>
                <a:effectLst/>
                <a:uLnTx/>
                <a:uFillTx/>
                <a:latin typeface="Playfair Display" panose="00000500000000000000" pitchFamily="2" charset="0"/>
                <a:ea typeface="Segoe UI Black" panose="020B0A02040204020203" pitchFamily="34" charset="0"/>
                <a:cs typeface="Times New Roman" panose="02020603050405020304" pitchFamily="18" charset="0"/>
                <a:sym typeface="Questrial"/>
              </a:rPr>
              <a:t>Științe</a:t>
            </a:r>
            <a:endParaRPr kumimoji="0" lang="ro-RO" sz="1600" b="0" i="0" u="none" strike="noStrike" kern="0" cap="none" spc="0" normalizeH="0" baseline="0" noProof="0" dirty="0">
              <a:ln>
                <a:noFill/>
              </a:ln>
              <a:solidFill>
                <a:srgbClr val="520D06"/>
              </a:solidFill>
              <a:effectLst/>
              <a:uLnTx/>
              <a:uFillTx/>
              <a:latin typeface="Playfair Display" panose="00000500000000000000" pitchFamily="2" charset="0"/>
              <a:ea typeface="Segoe UI Black" panose="020B0A02040204020203" pitchFamily="34" charset="0"/>
              <a:cs typeface="Times New Roman" panose="02020603050405020304" pitchFamily="18" charset="0"/>
              <a:sym typeface="Questrial"/>
            </a:endParaRPr>
          </a:p>
        </p:txBody>
      </p:sp>
      <p:pic>
        <p:nvPicPr>
          <p:cNvPr id="33" name="Picture 8" descr="Robotics gif - Sexy Media Girls on animeymanga.cl">
            <a:extLst>
              <a:ext uri="{FF2B5EF4-FFF2-40B4-BE49-F238E27FC236}">
                <a16:creationId xmlns:a16="http://schemas.microsoft.com/office/drawing/2014/main" id="{8C7E777F-D528-8D52-74CB-FFDAAB13DC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53"/>
          <a:stretch/>
        </p:blipFill>
        <p:spPr bwMode="auto">
          <a:xfrm>
            <a:off x="9884641" y="2004251"/>
            <a:ext cx="1340919" cy="1424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Google Shape;430;p35">
            <a:extLst>
              <a:ext uri="{FF2B5EF4-FFF2-40B4-BE49-F238E27FC236}">
                <a16:creationId xmlns:a16="http://schemas.microsoft.com/office/drawing/2014/main" id="{E8FAC0DD-278D-E667-ABC3-35604AD58CF5}"/>
              </a:ext>
            </a:extLst>
          </p:cNvPr>
          <p:cNvSpPr/>
          <p:nvPr/>
        </p:nvSpPr>
        <p:spPr>
          <a:xfrm>
            <a:off x="-399561" y="-1771201"/>
            <a:ext cx="601269" cy="8629201"/>
          </a:xfrm>
          <a:prstGeom prst="rect">
            <a:avLst/>
          </a:prstGeom>
          <a:solidFill>
            <a:srgbClr val="FED1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430;p35">
            <a:extLst>
              <a:ext uri="{FF2B5EF4-FFF2-40B4-BE49-F238E27FC236}">
                <a16:creationId xmlns:a16="http://schemas.microsoft.com/office/drawing/2014/main" id="{9936A0A5-A9CB-C8F3-C8C6-65E95E8B6C0E}"/>
              </a:ext>
            </a:extLst>
          </p:cNvPr>
          <p:cNvSpPr/>
          <p:nvPr/>
        </p:nvSpPr>
        <p:spPr>
          <a:xfrm>
            <a:off x="11989770" y="-1597976"/>
            <a:ext cx="601269" cy="8629201"/>
          </a:xfrm>
          <a:prstGeom prst="rect">
            <a:avLst/>
          </a:prstGeom>
          <a:solidFill>
            <a:srgbClr val="D1F8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11116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FCF717-4B06-2D6C-9A1D-65B9FF3D2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21514" y="6356350"/>
            <a:ext cx="1202094" cy="365125"/>
          </a:xfrm>
          <a:solidFill>
            <a:srgbClr val="D1F8F2">
              <a:alpha val="50000"/>
            </a:srgbClr>
          </a:solidFill>
        </p:spPr>
        <p:txBody>
          <a:bodyPr/>
          <a:lstStyle/>
          <a:p>
            <a:r>
              <a:rPr lang="en-US" sz="1400" b="0" dirty="0"/>
              <a:t>Page</a:t>
            </a:r>
            <a:r>
              <a:rPr lang="en-US" dirty="0"/>
              <a:t> </a:t>
            </a:r>
            <a:fld id="{BBE5057F-7482-41AE-BBDB-C83C2F3461D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8CF8B9-DD05-E5CB-830D-BC5360C1BC78}"/>
              </a:ext>
            </a:extLst>
          </p:cNvPr>
          <p:cNvSpPr txBox="1"/>
          <p:nvPr/>
        </p:nvSpPr>
        <p:spPr>
          <a:xfrm>
            <a:off x="1083391" y="295800"/>
            <a:ext cx="747680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5400" b="1" dirty="0">
                <a:ln w="9525" cap="flat" cmpd="sng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D1F8F2"/>
                </a:solidFill>
                <a:effectLst/>
                <a:latin typeface="League Spartan SemiBold" panose="020B0604020202020204" charset="0"/>
              </a:rPr>
              <a:t>UTILIZATOR</a:t>
            </a:r>
            <a:endParaRPr lang="en-US" sz="5400" dirty="0">
              <a:ln w="9525" cap="flat" cmpd="sng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rgbClr val="D1F8F2"/>
              </a:solidFill>
              <a:effectLst/>
              <a:latin typeface="League Spartan SemiBold" panose="020B0604020202020204" charset="0"/>
            </a:endParaRP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B087D77D-2F7E-D267-A8FB-BE0134EF78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08" y="1402573"/>
            <a:ext cx="11423860" cy="4278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427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FCF717-4B06-2D6C-9A1D-65B9FF3D2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21514" y="6356350"/>
            <a:ext cx="1202094" cy="365125"/>
          </a:xfrm>
          <a:solidFill>
            <a:srgbClr val="D1F8F2">
              <a:alpha val="50000"/>
            </a:srgbClr>
          </a:solidFill>
        </p:spPr>
        <p:txBody>
          <a:bodyPr/>
          <a:lstStyle/>
          <a:p>
            <a:r>
              <a:rPr lang="en-US" sz="1400" b="0" dirty="0"/>
              <a:t>Page</a:t>
            </a:r>
            <a:r>
              <a:rPr lang="en-US" dirty="0"/>
              <a:t> </a:t>
            </a:r>
            <a:fld id="{BBE5057F-7482-41AE-BBDB-C83C2F3461D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8CF8B9-DD05-E5CB-830D-BC5360C1BC78}"/>
              </a:ext>
            </a:extLst>
          </p:cNvPr>
          <p:cNvSpPr txBox="1"/>
          <p:nvPr/>
        </p:nvSpPr>
        <p:spPr>
          <a:xfrm>
            <a:off x="1083391" y="208249"/>
            <a:ext cx="747680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5400" b="1" dirty="0">
                <a:ln w="9525" cap="flat" cmpd="sng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D1F8F2"/>
                </a:solidFill>
                <a:effectLst/>
                <a:latin typeface="League Spartan SemiBold" panose="020B0604020202020204" charset="0"/>
              </a:rPr>
              <a:t>UTILIZATOR</a:t>
            </a:r>
            <a:endParaRPr lang="en-US" sz="5400" dirty="0">
              <a:ln w="9525" cap="flat" cmpd="sng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rgbClr val="D1F8F2"/>
              </a:solidFill>
              <a:effectLst/>
              <a:latin typeface="League Spartan SemiBold" panose="020B0604020202020204" charset="0"/>
            </a:endParaRPr>
          </a:p>
        </p:txBody>
      </p:sp>
      <p:pic>
        <p:nvPicPr>
          <p:cNvPr id="5" name="Picture 4" descr="A screenshot of a chat&#10;&#10;Description automatically generated">
            <a:extLst>
              <a:ext uri="{FF2B5EF4-FFF2-40B4-BE49-F238E27FC236}">
                <a16:creationId xmlns:a16="http://schemas.microsoft.com/office/drawing/2014/main" id="{B29DC0EA-DAED-7E07-7480-34E47A19BA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43" y="1131580"/>
            <a:ext cx="11074510" cy="5224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678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FCF717-4B06-2D6C-9A1D-65B9FF3D2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21514" y="6356350"/>
            <a:ext cx="1202094" cy="365125"/>
          </a:xfrm>
          <a:solidFill>
            <a:srgbClr val="D1F8F2">
              <a:alpha val="50000"/>
            </a:srgbClr>
          </a:solidFill>
        </p:spPr>
        <p:txBody>
          <a:bodyPr/>
          <a:lstStyle/>
          <a:p>
            <a:r>
              <a:rPr lang="en-US" sz="1400" b="0" dirty="0"/>
              <a:t>Page</a:t>
            </a:r>
            <a:r>
              <a:rPr lang="en-US" dirty="0"/>
              <a:t> </a:t>
            </a:r>
            <a:fld id="{BBE5057F-7482-41AE-BBDB-C83C2F3461D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8CF8B9-DD05-E5CB-830D-BC5360C1BC78}"/>
              </a:ext>
            </a:extLst>
          </p:cNvPr>
          <p:cNvSpPr txBox="1"/>
          <p:nvPr/>
        </p:nvSpPr>
        <p:spPr>
          <a:xfrm>
            <a:off x="1083391" y="208249"/>
            <a:ext cx="747680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5400" b="1" dirty="0">
                <a:ln w="9525" cap="flat" cmpd="sng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D1F8F2"/>
                </a:solidFill>
                <a:effectLst/>
                <a:latin typeface="League Spartan SemiBold" panose="020B0604020202020204" charset="0"/>
              </a:rPr>
              <a:t>UTILIZATOR</a:t>
            </a:r>
            <a:endParaRPr lang="en-US" sz="5400" dirty="0">
              <a:ln w="9525" cap="flat" cmpd="sng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rgbClr val="D1F8F2"/>
              </a:solidFill>
              <a:effectLst/>
              <a:latin typeface="League Spartan SemiBold" panose="020B0604020202020204" charset="0"/>
            </a:endParaRPr>
          </a:p>
        </p:txBody>
      </p:sp>
      <p:pic>
        <p:nvPicPr>
          <p:cNvPr id="2" name="Picture 1" descr="A screenshot of a chat&#10;&#10;Description automatically generated">
            <a:extLst>
              <a:ext uri="{FF2B5EF4-FFF2-40B4-BE49-F238E27FC236}">
                <a16:creationId xmlns:a16="http://schemas.microsoft.com/office/drawing/2014/main" id="{569E4BE9-CB7E-54EB-D62B-33FA742CA4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66" y="1131579"/>
            <a:ext cx="10813467" cy="5224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687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FCF717-4B06-2D6C-9A1D-65B9FF3D2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21514" y="6356350"/>
            <a:ext cx="1202094" cy="365125"/>
          </a:xfrm>
          <a:solidFill>
            <a:srgbClr val="D1F8F2">
              <a:alpha val="50000"/>
            </a:srgbClr>
          </a:solidFill>
        </p:spPr>
        <p:txBody>
          <a:bodyPr/>
          <a:lstStyle/>
          <a:p>
            <a:r>
              <a:rPr lang="en-US" sz="1400" b="0" dirty="0"/>
              <a:t>Page</a:t>
            </a:r>
            <a:r>
              <a:rPr lang="en-US" dirty="0"/>
              <a:t> </a:t>
            </a:r>
            <a:fld id="{BBE5057F-7482-41AE-BBDB-C83C2F3461DE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8CF8B9-DD05-E5CB-830D-BC5360C1BC78}"/>
              </a:ext>
            </a:extLst>
          </p:cNvPr>
          <p:cNvSpPr txBox="1"/>
          <p:nvPr/>
        </p:nvSpPr>
        <p:spPr>
          <a:xfrm>
            <a:off x="1083391" y="208249"/>
            <a:ext cx="747680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5400" b="1" dirty="0">
                <a:ln w="9525" cap="flat" cmpd="sng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D1F8F2"/>
                </a:solidFill>
                <a:effectLst/>
                <a:latin typeface="League Spartan SemiBold" panose="020B0604020202020204" charset="0"/>
              </a:rPr>
              <a:t>UTILIZATOR</a:t>
            </a:r>
            <a:endParaRPr lang="en-US" sz="5400" dirty="0">
              <a:ln w="9525" cap="flat" cmpd="sng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rgbClr val="D1F8F2"/>
              </a:solidFill>
              <a:effectLst/>
              <a:latin typeface="League Spartan SemiBold" panose="020B0604020202020204" charset="0"/>
            </a:endParaRPr>
          </a:p>
        </p:txBody>
      </p:sp>
      <p:pic>
        <p:nvPicPr>
          <p:cNvPr id="3" name="Picture 2" descr="A screenshot of a chat&#10;&#10;Description automatically generated">
            <a:extLst>
              <a:ext uri="{FF2B5EF4-FFF2-40B4-BE49-F238E27FC236}">
                <a16:creationId xmlns:a16="http://schemas.microsoft.com/office/drawing/2014/main" id="{7ABA8075-6136-7C05-E8E7-B6FA45DEBE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52" y="1042643"/>
            <a:ext cx="10733810" cy="5207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550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449;p36">
            <a:extLst>
              <a:ext uri="{FF2B5EF4-FFF2-40B4-BE49-F238E27FC236}">
                <a16:creationId xmlns:a16="http://schemas.microsoft.com/office/drawing/2014/main" id="{DC7C74F1-52F2-D311-0689-8E3C658E06F2}"/>
              </a:ext>
            </a:extLst>
          </p:cNvPr>
          <p:cNvSpPr txBox="1">
            <a:spLocks/>
          </p:cNvSpPr>
          <p:nvPr/>
        </p:nvSpPr>
        <p:spPr>
          <a:xfrm>
            <a:off x="38911" y="2519464"/>
            <a:ext cx="12114178" cy="3190672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●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○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■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●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○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■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●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○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■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indent="0" algn="ctr">
              <a:buFont typeface="Questrial"/>
              <a:buNone/>
            </a:pPr>
            <a:endParaRPr lang="ro-RO" sz="2400" dirty="0">
              <a:solidFill>
                <a:srgbClr val="4B4A4A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FCF717-4B06-2D6C-9A1D-65B9FF3D2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21514" y="6356350"/>
            <a:ext cx="1202094" cy="365125"/>
          </a:xfrm>
          <a:solidFill>
            <a:srgbClr val="D1F8F2">
              <a:alpha val="50000"/>
            </a:srgbClr>
          </a:solidFill>
        </p:spPr>
        <p:txBody>
          <a:bodyPr/>
          <a:lstStyle/>
          <a:p>
            <a:r>
              <a:rPr lang="en-US" sz="1400" b="0" dirty="0"/>
              <a:t>Page</a:t>
            </a:r>
            <a:r>
              <a:rPr lang="en-US" dirty="0"/>
              <a:t> </a:t>
            </a:r>
            <a:fld id="{BBE5057F-7482-41AE-BBDB-C83C2F3461DE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8CF8B9-DD05-E5CB-830D-BC5360C1BC78}"/>
              </a:ext>
            </a:extLst>
          </p:cNvPr>
          <p:cNvSpPr txBox="1"/>
          <p:nvPr/>
        </p:nvSpPr>
        <p:spPr>
          <a:xfrm>
            <a:off x="1044480" y="811368"/>
            <a:ext cx="747680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5400" b="1" dirty="0">
                <a:ln w="9525" cap="flat" cmpd="sng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D1F8F2"/>
                </a:solidFill>
                <a:effectLst/>
                <a:latin typeface="League Spartan SemiBold" panose="020B0604020202020204" charset="0"/>
              </a:rPr>
              <a:t>FUNCȚIONALITĂȚI</a:t>
            </a:r>
            <a:endParaRPr lang="en-US" sz="5400" dirty="0">
              <a:ln w="9525" cap="flat" cmpd="sng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rgbClr val="D1F8F2"/>
              </a:solidFill>
              <a:effectLst/>
              <a:latin typeface="League Spartan SemiBold" panose="020B0604020202020204" charset="0"/>
            </a:endParaRPr>
          </a:p>
        </p:txBody>
      </p:sp>
      <p:sp>
        <p:nvSpPr>
          <p:cNvPr id="82" name="Google Shape;430;p35">
            <a:extLst>
              <a:ext uri="{FF2B5EF4-FFF2-40B4-BE49-F238E27FC236}">
                <a16:creationId xmlns:a16="http://schemas.microsoft.com/office/drawing/2014/main" id="{375F8351-14ED-0C7E-2E3F-BBC64385FFCE}"/>
              </a:ext>
            </a:extLst>
          </p:cNvPr>
          <p:cNvSpPr/>
          <p:nvPr/>
        </p:nvSpPr>
        <p:spPr>
          <a:xfrm rot="16200000">
            <a:off x="3596633" y="2759707"/>
            <a:ext cx="365126" cy="7558390"/>
          </a:xfrm>
          <a:prstGeom prst="roundRect">
            <a:avLst>
              <a:gd name="adj" fmla="val 50000"/>
            </a:avLst>
          </a:prstGeom>
          <a:solidFill>
            <a:srgbClr val="D1F8F2">
              <a:alpha val="8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" name="Google Shape;474;p39">
            <a:extLst>
              <a:ext uri="{FF2B5EF4-FFF2-40B4-BE49-F238E27FC236}">
                <a16:creationId xmlns:a16="http://schemas.microsoft.com/office/drawing/2014/main" id="{6F0D58C4-D9F3-51C0-8BCB-91013AF9C0E2}"/>
              </a:ext>
            </a:extLst>
          </p:cNvPr>
          <p:cNvSpPr/>
          <p:nvPr/>
        </p:nvSpPr>
        <p:spPr>
          <a:xfrm>
            <a:off x="4804193" y="3128471"/>
            <a:ext cx="2259300" cy="442500"/>
          </a:xfrm>
          <a:prstGeom prst="roundRect">
            <a:avLst>
              <a:gd name="adj" fmla="val 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o-RO" sz="22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League Spartan SemiBold"/>
                <a:ea typeface="League Spartan SemiBold"/>
                <a:cs typeface="League Spartan SemiBold"/>
                <a:sym typeface="League Spartan SemiBold"/>
              </a:rPr>
              <a:t>RECEPȚIONER</a:t>
            </a:r>
            <a:endParaRPr kumimoji="0" sz="2200" b="0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League Spartan SemiBold"/>
              <a:ea typeface="League Spartan SemiBold"/>
              <a:cs typeface="League Spartan SemiBold"/>
              <a:sym typeface="League Spartan SemiBold"/>
            </a:endParaRPr>
          </a:p>
        </p:txBody>
      </p:sp>
      <p:sp>
        <p:nvSpPr>
          <p:cNvPr id="27" name="Google Shape;475;p39">
            <a:extLst>
              <a:ext uri="{FF2B5EF4-FFF2-40B4-BE49-F238E27FC236}">
                <a16:creationId xmlns:a16="http://schemas.microsoft.com/office/drawing/2014/main" id="{46B5D3CA-708A-4A1E-59E7-86548CBC40EA}"/>
              </a:ext>
            </a:extLst>
          </p:cNvPr>
          <p:cNvSpPr/>
          <p:nvPr/>
        </p:nvSpPr>
        <p:spPr>
          <a:xfrm>
            <a:off x="2075096" y="4394471"/>
            <a:ext cx="1847742" cy="572700"/>
          </a:xfrm>
          <a:prstGeom prst="roundRect">
            <a:avLst>
              <a:gd name="adj" fmla="val 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o-RO" sz="18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League Spartan SemiBold"/>
                <a:ea typeface="League Spartan SemiBold"/>
                <a:cs typeface="League Spartan SemiBold"/>
                <a:sym typeface="League Spartan SemiBold"/>
              </a:rPr>
              <a:t>Interacțiune cu utilizatorii</a:t>
            </a:r>
          </a:p>
        </p:txBody>
      </p:sp>
      <p:sp>
        <p:nvSpPr>
          <p:cNvPr id="32" name="Google Shape;476;p39">
            <a:extLst>
              <a:ext uri="{FF2B5EF4-FFF2-40B4-BE49-F238E27FC236}">
                <a16:creationId xmlns:a16="http://schemas.microsoft.com/office/drawing/2014/main" id="{0DA8AF58-5E6F-88CF-CD56-E349FCA4391E}"/>
              </a:ext>
            </a:extLst>
          </p:cNvPr>
          <p:cNvSpPr/>
          <p:nvPr/>
        </p:nvSpPr>
        <p:spPr>
          <a:xfrm>
            <a:off x="4062659" y="4394471"/>
            <a:ext cx="1846352" cy="572700"/>
          </a:xfrm>
          <a:prstGeom prst="roundRect">
            <a:avLst>
              <a:gd name="adj" fmla="val 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o-RO" sz="16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League Spartan SemiBold"/>
                <a:ea typeface="League Spartan SemiBold"/>
                <a:cs typeface="League Spartan SemiBold"/>
                <a:sym typeface="League Spartan SemiBold"/>
              </a:rPr>
              <a:t>Preluare rezervări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League Spartan SemiBold"/>
              <a:ea typeface="League Spartan SemiBold"/>
              <a:cs typeface="League Spartan SemiBold"/>
              <a:sym typeface="League Spartan SemiBold"/>
            </a:endParaRPr>
          </a:p>
        </p:txBody>
      </p:sp>
      <p:sp>
        <p:nvSpPr>
          <p:cNvPr id="33" name="Google Shape;477;p39">
            <a:extLst>
              <a:ext uri="{FF2B5EF4-FFF2-40B4-BE49-F238E27FC236}">
                <a16:creationId xmlns:a16="http://schemas.microsoft.com/office/drawing/2014/main" id="{9B673E29-E80E-B6B6-4DCA-BF1AA149BFCB}"/>
              </a:ext>
            </a:extLst>
          </p:cNvPr>
          <p:cNvSpPr/>
          <p:nvPr/>
        </p:nvSpPr>
        <p:spPr>
          <a:xfrm>
            <a:off x="6049472" y="4394471"/>
            <a:ext cx="1846352" cy="572700"/>
          </a:xfrm>
          <a:prstGeom prst="roundRect">
            <a:avLst>
              <a:gd name="adj" fmla="val 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o-RO" sz="18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League Spartan SemiBold"/>
                <a:ea typeface="League Spartan SemiBold"/>
                <a:cs typeface="League Spartan SemiBold"/>
                <a:sym typeface="League Spartan SemiBold"/>
              </a:rPr>
              <a:t>Consiliere și asistență</a:t>
            </a:r>
          </a:p>
        </p:txBody>
      </p:sp>
      <p:sp>
        <p:nvSpPr>
          <p:cNvPr id="34" name="Google Shape;478;p39">
            <a:extLst>
              <a:ext uri="{FF2B5EF4-FFF2-40B4-BE49-F238E27FC236}">
                <a16:creationId xmlns:a16="http://schemas.microsoft.com/office/drawing/2014/main" id="{EFA1E4FF-1AEB-A00B-5CBB-CBB51300D935}"/>
              </a:ext>
            </a:extLst>
          </p:cNvPr>
          <p:cNvSpPr/>
          <p:nvPr/>
        </p:nvSpPr>
        <p:spPr>
          <a:xfrm>
            <a:off x="8036270" y="4394471"/>
            <a:ext cx="1749600" cy="572700"/>
          </a:xfrm>
          <a:prstGeom prst="roundRect">
            <a:avLst>
              <a:gd name="adj" fmla="val 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o-RO" sz="15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League Spartan SemiBold"/>
                <a:ea typeface="League Spartan SemiBold"/>
                <a:cs typeface="League Spartan SemiBold"/>
                <a:sym typeface="League Spartan SemiBold"/>
              </a:rPr>
              <a:t>Stocare informații utilizatori</a:t>
            </a:r>
            <a:endParaRPr kumimoji="0" sz="1500" b="0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League Spartan SemiBold"/>
              <a:ea typeface="League Spartan SemiBold"/>
              <a:cs typeface="League Spartan SemiBold"/>
              <a:sym typeface="League Spartan SemiBold"/>
            </a:endParaRPr>
          </a:p>
        </p:txBody>
      </p:sp>
      <p:cxnSp>
        <p:nvCxnSpPr>
          <p:cNvPr id="35" name="Google Shape;479;p39">
            <a:extLst>
              <a:ext uri="{FF2B5EF4-FFF2-40B4-BE49-F238E27FC236}">
                <a16:creationId xmlns:a16="http://schemas.microsoft.com/office/drawing/2014/main" id="{808092F0-F351-2BDA-5C56-A22659C3EA18}"/>
              </a:ext>
            </a:extLst>
          </p:cNvPr>
          <p:cNvCxnSpPr>
            <a:cxnSpLocks/>
            <a:stCxn id="26" idx="2"/>
            <a:endCxn id="32" idx="0"/>
          </p:cNvCxnSpPr>
          <p:nvPr/>
        </p:nvCxnSpPr>
        <p:spPr>
          <a:xfrm rot="5400000">
            <a:off x="5048089" y="3508717"/>
            <a:ext cx="823500" cy="948008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4D4B4B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6" name="Google Shape;480;p39">
            <a:extLst>
              <a:ext uri="{FF2B5EF4-FFF2-40B4-BE49-F238E27FC236}">
                <a16:creationId xmlns:a16="http://schemas.microsoft.com/office/drawing/2014/main" id="{FB03493E-5445-DF51-971B-6DF04765A20C}"/>
              </a:ext>
            </a:extLst>
          </p:cNvPr>
          <p:cNvCxnSpPr>
            <a:cxnSpLocks/>
            <a:stCxn id="27" idx="0"/>
            <a:endCxn id="26" idx="2"/>
          </p:cNvCxnSpPr>
          <p:nvPr/>
        </p:nvCxnSpPr>
        <p:spPr>
          <a:xfrm rot="5400000" flipH="1" flipV="1">
            <a:off x="4054655" y="2515283"/>
            <a:ext cx="823500" cy="2934876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4D4B4B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7" name="Google Shape;481;p39">
            <a:extLst>
              <a:ext uri="{FF2B5EF4-FFF2-40B4-BE49-F238E27FC236}">
                <a16:creationId xmlns:a16="http://schemas.microsoft.com/office/drawing/2014/main" id="{E5FF9C45-BD65-D673-7723-3E6F70DEBC47}"/>
              </a:ext>
            </a:extLst>
          </p:cNvPr>
          <p:cNvCxnSpPr>
            <a:cxnSpLocks/>
            <a:stCxn id="26" idx="2"/>
            <a:endCxn id="34" idx="0"/>
          </p:cNvCxnSpPr>
          <p:nvPr/>
        </p:nvCxnSpPr>
        <p:spPr>
          <a:xfrm rot="16200000" flipH="1">
            <a:off x="7010706" y="2494107"/>
            <a:ext cx="823500" cy="2977227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4D4B4B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8" name="Google Shape;482;p39">
            <a:extLst>
              <a:ext uri="{FF2B5EF4-FFF2-40B4-BE49-F238E27FC236}">
                <a16:creationId xmlns:a16="http://schemas.microsoft.com/office/drawing/2014/main" id="{5D85AED3-370C-B825-BCBA-0C6B3C5ADA5B}"/>
              </a:ext>
            </a:extLst>
          </p:cNvPr>
          <p:cNvCxnSpPr>
            <a:cxnSpLocks/>
            <a:stCxn id="33" idx="0"/>
            <a:endCxn id="26" idx="2"/>
          </p:cNvCxnSpPr>
          <p:nvPr/>
        </p:nvCxnSpPr>
        <p:spPr>
          <a:xfrm rot="16200000" flipV="1">
            <a:off x="6041496" y="3463318"/>
            <a:ext cx="823500" cy="1038805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4D4B4B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85470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430;p35">
            <a:extLst>
              <a:ext uri="{FF2B5EF4-FFF2-40B4-BE49-F238E27FC236}">
                <a16:creationId xmlns:a16="http://schemas.microsoft.com/office/drawing/2014/main" id="{EFE42D20-B5A0-57EB-E32A-A8DD28EB8288}"/>
              </a:ext>
            </a:extLst>
          </p:cNvPr>
          <p:cNvSpPr/>
          <p:nvPr/>
        </p:nvSpPr>
        <p:spPr>
          <a:xfrm rot="16200000">
            <a:off x="2438760" y="-1422137"/>
            <a:ext cx="945829" cy="5388558"/>
          </a:xfrm>
          <a:custGeom>
            <a:avLst/>
            <a:gdLst>
              <a:gd name="connsiteX0" fmla="*/ 0 w 700226"/>
              <a:gd name="connsiteY0" fmla="*/ 350113 h 4707083"/>
              <a:gd name="connsiteX1" fmla="*/ 350113 w 700226"/>
              <a:gd name="connsiteY1" fmla="*/ 0 h 4707083"/>
              <a:gd name="connsiteX2" fmla="*/ 350113 w 700226"/>
              <a:gd name="connsiteY2" fmla="*/ 0 h 4707083"/>
              <a:gd name="connsiteX3" fmla="*/ 700226 w 700226"/>
              <a:gd name="connsiteY3" fmla="*/ 350113 h 4707083"/>
              <a:gd name="connsiteX4" fmla="*/ 700226 w 700226"/>
              <a:gd name="connsiteY4" fmla="*/ 4356970 h 4707083"/>
              <a:gd name="connsiteX5" fmla="*/ 350113 w 700226"/>
              <a:gd name="connsiteY5" fmla="*/ 4707083 h 4707083"/>
              <a:gd name="connsiteX6" fmla="*/ 350113 w 700226"/>
              <a:gd name="connsiteY6" fmla="*/ 4707083 h 4707083"/>
              <a:gd name="connsiteX7" fmla="*/ 0 w 700226"/>
              <a:gd name="connsiteY7" fmla="*/ 4356970 h 4707083"/>
              <a:gd name="connsiteX8" fmla="*/ 0 w 700226"/>
              <a:gd name="connsiteY8" fmla="*/ 350113 h 4707083"/>
              <a:gd name="connsiteX0" fmla="*/ 0 w 700226"/>
              <a:gd name="connsiteY0" fmla="*/ 350113 h 4707083"/>
              <a:gd name="connsiteX1" fmla="*/ 350113 w 700226"/>
              <a:gd name="connsiteY1" fmla="*/ 0 h 4707083"/>
              <a:gd name="connsiteX2" fmla="*/ 385624 w 700226"/>
              <a:gd name="connsiteY2" fmla="*/ 328475 h 4707083"/>
              <a:gd name="connsiteX3" fmla="*/ 700226 w 700226"/>
              <a:gd name="connsiteY3" fmla="*/ 350113 h 4707083"/>
              <a:gd name="connsiteX4" fmla="*/ 700226 w 700226"/>
              <a:gd name="connsiteY4" fmla="*/ 4356970 h 4707083"/>
              <a:gd name="connsiteX5" fmla="*/ 350113 w 700226"/>
              <a:gd name="connsiteY5" fmla="*/ 4707083 h 4707083"/>
              <a:gd name="connsiteX6" fmla="*/ 350113 w 700226"/>
              <a:gd name="connsiteY6" fmla="*/ 4707083 h 4707083"/>
              <a:gd name="connsiteX7" fmla="*/ 0 w 700226"/>
              <a:gd name="connsiteY7" fmla="*/ 4356970 h 4707083"/>
              <a:gd name="connsiteX8" fmla="*/ 0 w 700226"/>
              <a:gd name="connsiteY8" fmla="*/ 350113 h 4707083"/>
              <a:gd name="connsiteX0" fmla="*/ 0 w 700226"/>
              <a:gd name="connsiteY0" fmla="*/ 350113 h 4707083"/>
              <a:gd name="connsiteX1" fmla="*/ 350113 w 700226"/>
              <a:gd name="connsiteY1" fmla="*/ 0 h 4707083"/>
              <a:gd name="connsiteX2" fmla="*/ 385624 w 700226"/>
              <a:gd name="connsiteY2" fmla="*/ 328475 h 4707083"/>
              <a:gd name="connsiteX3" fmla="*/ 682471 w 700226"/>
              <a:gd name="connsiteY3" fmla="*/ 474398 h 4707083"/>
              <a:gd name="connsiteX4" fmla="*/ 700226 w 700226"/>
              <a:gd name="connsiteY4" fmla="*/ 4356970 h 4707083"/>
              <a:gd name="connsiteX5" fmla="*/ 350113 w 700226"/>
              <a:gd name="connsiteY5" fmla="*/ 4707083 h 4707083"/>
              <a:gd name="connsiteX6" fmla="*/ 350113 w 700226"/>
              <a:gd name="connsiteY6" fmla="*/ 4707083 h 4707083"/>
              <a:gd name="connsiteX7" fmla="*/ 0 w 700226"/>
              <a:gd name="connsiteY7" fmla="*/ 4356970 h 4707083"/>
              <a:gd name="connsiteX8" fmla="*/ 0 w 700226"/>
              <a:gd name="connsiteY8" fmla="*/ 350113 h 4707083"/>
              <a:gd name="connsiteX0" fmla="*/ 5139 w 705365"/>
              <a:gd name="connsiteY0" fmla="*/ 465526 h 4822496"/>
              <a:gd name="connsiteX1" fmla="*/ 151065 w 705365"/>
              <a:gd name="connsiteY1" fmla="*/ 0 h 4822496"/>
              <a:gd name="connsiteX2" fmla="*/ 390763 w 705365"/>
              <a:gd name="connsiteY2" fmla="*/ 443888 h 4822496"/>
              <a:gd name="connsiteX3" fmla="*/ 687610 w 705365"/>
              <a:gd name="connsiteY3" fmla="*/ 589811 h 4822496"/>
              <a:gd name="connsiteX4" fmla="*/ 705365 w 705365"/>
              <a:gd name="connsiteY4" fmla="*/ 4472383 h 4822496"/>
              <a:gd name="connsiteX5" fmla="*/ 355252 w 705365"/>
              <a:gd name="connsiteY5" fmla="*/ 4822496 h 4822496"/>
              <a:gd name="connsiteX6" fmla="*/ 355252 w 705365"/>
              <a:gd name="connsiteY6" fmla="*/ 4822496 h 4822496"/>
              <a:gd name="connsiteX7" fmla="*/ 5139 w 705365"/>
              <a:gd name="connsiteY7" fmla="*/ 4472383 h 4822496"/>
              <a:gd name="connsiteX8" fmla="*/ 5139 w 705365"/>
              <a:gd name="connsiteY8" fmla="*/ 465526 h 4822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5365" h="4822496">
                <a:moveTo>
                  <a:pt x="5139" y="465526"/>
                </a:moveTo>
                <a:cubicBezTo>
                  <a:pt x="5139" y="272164"/>
                  <a:pt x="-42297" y="0"/>
                  <a:pt x="151065" y="0"/>
                </a:cubicBezTo>
                <a:lnTo>
                  <a:pt x="390763" y="443888"/>
                </a:lnTo>
                <a:cubicBezTo>
                  <a:pt x="584125" y="443888"/>
                  <a:pt x="687610" y="396449"/>
                  <a:pt x="687610" y="589811"/>
                </a:cubicBezTo>
                <a:cubicBezTo>
                  <a:pt x="693528" y="1884002"/>
                  <a:pt x="699447" y="3178192"/>
                  <a:pt x="705365" y="4472383"/>
                </a:cubicBezTo>
                <a:cubicBezTo>
                  <a:pt x="705365" y="4665745"/>
                  <a:pt x="548614" y="4822496"/>
                  <a:pt x="355252" y="4822496"/>
                </a:cubicBezTo>
                <a:lnTo>
                  <a:pt x="355252" y="4822496"/>
                </a:lnTo>
                <a:cubicBezTo>
                  <a:pt x="161890" y="4822496"/>
                  <a:pt x="5139" y="4665745"/>
                  <a:pt x="5139" y="4472383"/>
                </a:cubicBezTo>
                <a:lnTo>
                  <a:pt x="5139" y="465526"/>
                </a:lnTo>
                <a:close/>
              </a:path>
            </a:pathLst>
          </a:custGeom>
          <a:solidFill>
            <a:srgbClr val="FED1E9">
              <a:alpha val="8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449;p36">
            <a:extLst>
              <a:ext uri="{FF2B5EF4-FFF2-40B4-BE49-F238E27FC236}">
                <a16:creationId xmlns:a16="http://schemas.microsoft.com/office/drawing/2014/main" id="{DC7C74F1-52F2-D311-0689-8E3C658E06F2}"/>
              </a:ext>
            </a:extLst>
          </p:cNvPr>
          <p:cNvSpPr txBox="1">
            <a:spLocks/>
          </p:cNvSpPr>
          <p:nvPr/>
        </p:nvSpPr>
        <p:spPr>
          <a:xfrm>
            <a:off x="1021402" y="2198451"/>
            <a:ext cx="10602206" cy="4011076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●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○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■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●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○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■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●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○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■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indent="0">
              <a:buFont typeface="Questrial"/>
              <a:buNone/>
            </a:pPr>
            <a:r>
              <a:rPr lang="ro-RO" sz="2400" b="1" dirty="0">
                <a:solidFill>
                  <a:srgbClr val="4B4A4A"/>
                </a:solidFill>
                <a:highlight>
                  <a:srgbClr val="D1F8F2"/>
                </a:highlight>
              </a:rPr>
              <a:t>RASA</a:t>
            </a:r>
            <a:r>
              <a:rPr lang="ro-RO" sz="2400" dirty="0">
                <a:solidFill>
                  <a:srgbClr val="4B4A4A"/>
                </a:solidFill>
              </a:rPr>
              <a:t> - </a:t>
            </a:r>
            <a:r>
              <a:rPr lang="ro-RO" sz="2300" dirty="0">
                <a:solidFill>
                  <a:srgbClr val="4B4A4A"/>
                </a:solidFill>
              </a:rPr>
              <a:t>Rasa este un cadru open-</a:t>
            </a:r>
            <a:r>
              <a:rPr lang="ro-RO" sz="2300" dirty="0" err="1">
                <a:solidFill>
                  <a:srgbClr val="4B4A4A"/>
                </a:solidFill>
              </a:rPr>
              <a:t>source</a:t>
            </a:r>
            <a:r>
              <a:rPr lang="ro-RO" sz="2300" dirty="0">
                <a:solidFill>
                  <a:srgbClr val="4B4A4A"/>
                </a:solidFill>
              </a:rPr>
              <a:t> de </a:t>
            </a:r>
            <a:r>
              <a:rPr lang="ro-RO" sz="2300" dirty="0">
                <a:solidFill>
                  <a:srgbClr val="4B4A4A"/>
                </a:solidFill>
                <a:highlight>
                  <a:srgbClr val="FFF0D2"/>
                </a:highlight>
              </a:rPr>
              <a:t>învățare automată (ML)</a:t>
            </a:r>
            <a:r>
              <a:rPr lang="ro-RO" sz="2300" dirty="0">
                <a:solidFill>
                  <a:srgbClr val="4B4A4A"/>
                </a:solidFill>
              </a:rPr>
              <a:t> pentru construirea </a:t>
            </a:r>
            <a:r>
              <a:rPr lang="ro-RO" sz="2300" dirty="0" err="1">
                <a:solidFill>
                  <a:srgbClr val="4B4A4A"/>
                </a:solidFill>
              </a:rPr>
              <a:t>chatbot</a:t>
            </a:r>
            <a:r>
              <a:rPr lang="ro-RO" sz="2300" dirty="0">
                <a:solidFill>
                  <a:srgbClr val="4B4A4A"/>
                </a:solidFill>
              </a:rPr>
              <a:t>-urilor și asistenților inteligenți.</a:t>
            </a:r>
          </a:p>
          <a:p>
            <a:pPr marL="0" indent="0">
              <a:buFont typeface="Questrial"/>
              <a:buNone/>
            </a:pPr>
            <a:endParaRPr lang="ro-RO" sz="2300" dirty="0">
              <a:solidFill>
                <a:srgbClr val="4B4A4A"/>
              </a:solidFill>
            </a:endParaRPr>
          </a:p>
          <a:p>
            <a:pPr marL="0" indent="0">
              <a:buFont typeface="Questrial"/>
              <a:buNone/>
            </a:pPr>
            <a:r>
              <a:rPr lang="ro-RO" sz="2300" b="1" dirty="0">
                <a:solidFill>
                  <a:srgbClr val="4B4A4A"/>
                </a:solidFill>
              </a:rPr>
              <a:t>Componente principale:</a:t>
            </a:r>
          </a:p>
          <a:p>
            <a:pPr marL="342900" indent="-342900"/>
            <a:r>
              <a:rPr lang="ro-RO" sz="2300" dirty="0" err="1">
                <a:solidFill>
                  <a:srgbClr val="4B4A4A"/>
                </a:solidFill>
                <a:highlight>
                  <a:srgbClr val="FDD2E9"/>
                </a:highlight>
              </a:rPr>
              <a:t>NLU</a:t>
            </a:r>
            <a:r>
              <a:rPr lang="ro-RO" sz="2300" dirty="0">
                <a:solidFill>
                  <a:srgbClr val="4B4A4A"/>
                </a:solidFill>
              </a:rPr>
              <a:t>: Extrage intențiile și informațiile contextuale din mesajele utilizatorilor.</a:t>
            </a:r>
          </a:p>
          <a:p>
            <a:pPr marL="342900" indent="-342900"/>
            <a:r>
              <a:rPr lang="ro-RO" sz="2300" dirty="0">
                <a:solidFill>
                  <a:srgbClr val="4B4A4A"/>
                </a:solidFill>
                <a:highlight>
                  <a:srgbClr val="FDD2E9"/>
                </a:highlight>
              </a:rPr>
              <a:t>Core</a:t>
            </a:r>
            <a:r>
              <a:rPr lang="ro-RO" sz="2300" dirty="0">
                <a:solidFill>
                  <a:srgbClr val="4B4A4A"/>
                </a:solidFill>
              </a:rPr>
              <a:t>: Decide răspunsul optim pe baza istoricului dialogului.</a:t>
            </a:r>
          </a:p>
          <a:p>
            <a:pPr marL="342900" indent="-342900"/>
            <a:r>
              <a:rPr lang="ro-RO" sz="2300" dirty="0">
                <a:solidFill>
                  <a:srgbClr val="4B4A4A"/>
                </a:solidFill>
                <a:highlight>
                  <a:srgbClr val="FDD2E9"/>
                </a:highlight>
              </a:rPr>
              <a:t>Canal și Acțiune</a:t>
            </a:r>
            <a:r>
              <a:rPr lang="ro-RO" sz="2300" dirty="0">
                <a:solidFill>
                  <a:srgbClr val="4B4A4A"/>
                </a:solidFill>
              </a:rPr>
              <a:t>: Conectează </a:t>
            </a:r>
            <a:r>
              <a:rPr lang="ro-RO" sz="2300" dirty="0" err="1">
                <a:solidFill>
                  <a:srgbClr val="4B4A4A"/>
                </a:solidFill>
              </a:rPr>
              <a:t>chatbot-ul</a:t>
            </a:r>
            <a:r>
              <a:rPr lang="ro-RO" sz="2300" dirty="0">
                <a:solidFill>
                  <a:srgbClr val="4B4A4A"/>
                </a:solidFill>
              </a:rPr>
              <a:t> cu utilizatorii și serviciile de </a:t>
            </a:r>
            <a:r>
              <a:rPr lang="ro-RO" sz="2300" dirty="0" err="1">
                <a:solidFill>
                  <a:srgbClr val="4B4A4A"/>
                </a:solidFill>
              </a:rPr>
              <a:t>backend</a:t>
            </a:r>
            <a:r>
              <a:rPr lang="ro-RO" sz="2300" dirty="0">
                <a:solidFill>
                  <a:srgbClr val="4B4A4A"/>
                </a:solidFill>
              </a:rPr>
              <a:t>.</a:t>
            </a:r>
          </a:p>
          <a:p>
            <a:pPr marL="342900" indent="-342900"/>
            <a:r>
              <a:rPr lang="ro-RO" sz="2300" dirty="0">
                <a:solidFill>
                  <a:srgbClr val="4B4A4A"/>
                </a:solidFill>
                <a:highlight>
                  <a:srgbClr val="FDD2E9"/>
                </a:highlight>
              </a:rPr>
              <a:t>Funcții ajutătoare</a:t>
            </a:r>
            <a:r>
              <a:rPr lang="ro-RO" sz="2300" dirty="0">
                <a:solidFill>
                  <a:srgbClr val="4B4A4A"/>
                </a:solidFill>
              </a:rPr>
              <a:t>: </a:t>
            </a:r>
            <a:r>
              <a:rPr lang="ro-RO" sz="2300" dirty="0" err="1">
                <a:solidFill>
                  <a:srgbClr val="4B4A4A"/>
                </a:solidFill>
              </a:rPr>
              <a:t>Tracker</a:t>
            </a:r>
            <a:r>
              <a:rPr lang="ro-RO" sz="2300" dirty="0">
                <a:solidFill>
                  <a:srgbClr val="4B4A4A"/>
                </a:solidFill>
              </a:rPr>
              <a:t> </a:t>
            </a:r>
            <a:r>
              <a:rPr lang="ro-RO" sz="2300" dirty="0" err="1">
                <a:solidFill>
                  <a:srgbClr val="4B4A4A"/>
                </a:solidFill>
              </a:rPr>
              <a:t>Store</a:t>
            </a:r>
            <a:r>
              <a:rPr lang="ro-RO" sz="2300" dirty="0">
                <a:solidFill>
                  <a:srgbClr val="4B4A4A"/>
                </a:solidFill>
              </a:rPr>
              <a:t>, </a:t>
            </a:r>
            <a:r>
              <a:rPr lang="ro-RO" sz="2300" dirty="0" err="1">
                <a:solidFill>
                  <a:srgbClr val="4B4A4A"/>
                </a:solidFill>
              </a:rPr>
              <a:t>Lock</a:t>
            </a:r>
            <a:r>
              <a:rPr lang="ro-RO" sz="2300" dirty="0">
                <a:solidFill>
                  <a:srgbClr val="4B4A4A"/>
                </a:solidFill>
              </a:rPr>
              <a:t> </a:t>
            </a:r>
            <a:r>
              <a:rPr lang="ro-RO" sz="2300" dirty="0" err="1">
                <a:solidFill>
                  <a:srgbClr val="4B4A4A"/>
                </a:solidFill>
              </a:rPr>
              <a:t>Store</a:t>
            </a:r>
            <a:r>
              <a:rPr lang="ro-RO" sz="2300" dirty="0">
                <a:solidFill>
                  <a:srgbClr val="4B4A4A"/>
                </a:solidFill>
              </a:rPr>
              <a:t> și Event Broker pentru gestionarea stării conversației și evenimentelor.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FCF717-4B06-2D6C-9A1D-65B9FF3D2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21514" y="6356350"/>
            <a:ext cx="1202094" cy="365125"/>
          </a:xfrm>
          <a:solidFill>
            <a:srgbClr val="D1F8F2">
              <a:alpha val="50000"/>
            </a:srgbClr>
          </a:solidFill>
        </p:spPr>
        <p:txBody>
          <a:bodyPr/>
          <a:lstStyle/>
          <a:p>
            <a:r>
              <a:rPr lang="en-US" sz="1400" b="0" dirty="0"/>
              <a:t>Page</a:t>
            </a:r>
            <a:r>
              <a:rPr lang="en-US" dirty="0"/>
              <a:t> </a:t>
            </a:r>
            <a:fld id="{BBE5057F-7482-41AE-BBDB-C83C2F3461DE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8CF8B9-DD05-E5CB-830D-BC5360C1BC78}"/>
              </a:ext>
            </a:extLst>
          </p:cNvPr>
          <p:cNvSpPr txBox="1"/>
          <p:nvPr/>
        </p:nvSpPr>
        <p:spPr>
          <a:xfrm>
            <a:off x="902489" y="830341"/>
            <a:ext cx="747680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5400" b="1" dirty="0">
                <a:ln w="9525" cap="flat" cmpd="sng">
                  <a:solidFill>
                    <a:schemeClr val="accent5">
                      <a:lumMod val="5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D1F8F2"/>
                </a:solidFill>
                <a:effectLst/>
                <a:latin typeface="League Spartan SemiBold" panose="020B0604020202020204" charset="0"/>
              </a:rPr>
              <a:t>TEHNOLOGII</a:t>
            </a:r>
            <a:endParaRPr lang="en-US" sz="5400" dirty="0">
              <a:ln w="9525" cap="flat" cmpd="sng">
                <a:solidFill>
                  <a:schemeClr val="accent5">
                    <a:lumMod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rgbClr val="D1F8F2"/>
              </a:solidFill>
              <a:effectLst/>
              <a:latin typeface="League Spartan SemiBold" panose="020B0604020202020204" charset="0"/>
            </a:endParaRPr>
          </a:p>
        </p:txBody>
      </p:sp>
      <p:sp>
        <p:nvSpPr>
          <p:cNvPr id="82" name="Google Shape;430;p35">
            <a:extLst>
              <a:ext uri="{FF2B5EF4-FFF2-40B4-BE49-F238E27FC236}">
                <a16:creationId xmlns:a16="http://schemas.microsoft.com/office/drawing/2014/main" id="{375F8351-14ED-0C7E-2E3F-BBC64385FFCE}"/>
              </a:ext>
            </a:extLst>
          </p:cNvPr>
          <p:cNvSpPr/>
          <p:nvPr/>
        </p:nvSpPr>
        <p:spPr>
          <a:xfrm rot="16200000">
            <a:off x="4532392" y="1607929"/>
            <a:ext cx="374854" cy="9595279"/>
          </a:xfrm>
          <a:custGeom>
            <a:avLst/>
            <a:gdLst>
              <a:gd name="connsiteX0" fmla="*/ 0 w 365126"/>
              <a:gd name="connsiteY0" fmla="*/ 182563 h 8998085"/>
              <a:gd name="connsiteX1" fmla="*/ 182563 w 365126"/>
              <a:gd name="connsiteY1" fmla="*/ 0 h 8998085"/>
              <a:gd name="connsiteX2" fmla="*/ 182563 w 365126"/>
              <a:gd name="connsiteY2" fmla="*/ 0 h 8998085"/>
              <a:gd name="connsiteX3" fmla="*/ 365126 w 365126"/>
              <a:gd name="connsiteY3" fmla="*/ 182563 h 8998085"/>
              <a:gd name="connsiteX4" fmla="*/ 365126 w 365126"/>
              <a:gd name="connsiteY4" fmla="*/ 8815522 h 8998085"/>
              <a:gd name="connsiteX5" fmla="*/ 182563 w 365126"/>
              <a:gd name="connsiteY5" fmla="*/ 8998085 h 8998085"/>
              <a:gd name="connsiteX6" fmla="*/ 182563 w 365126"/>
              <a:gd name="connsiteY6" fmla="*/ 8998085 h 8998085"/>
              <a:gd name="connsiteX7" fmla="*/ 0 w 365126"/>
              <a:gd name="connsiteY7" fmla="*/ 8815522 h 8998085"/>
              <a:gd name="connsiteX8" fmla="*/ 0 w 365126"/>
              <a:gd name="connsiteY8" fmla="*/ 182563 h 8998085"/>
              <a:gd name="connsiteX0" fmla="*/ 0 w 365126"/>
              <a:gd name="connsiteY0" fmla="*/ 182563 h 9517458"/>
              <a:gd name="connsiteX1" fmla="*/ 182563 w 365126"/>
              <a:gd name="connsiteY1" fmla="*/ 0 h 9517458"/>
              <a:gd name="connsiteX2" fmla="*/ 182563 w 365126"/>
              <a:gd name="connsiteY2" fmla="*/ 0 h 9517458"/>
              <a:gd name="connsiteX3" fmla="*/ 365126 w 365126"/>
              <a:gd name="connsiteY3" fmla="*/ 182563 h 9517458"/>
              <a:gd name="connsiteX4" fmla="*/ 365126 w 365126"/>
              <a:gd name="connsiteY4" fmla="*/ 8815522 h 9517458"/>
              <a:gd name="connsiteX5" fmla="*/ 182563 w 365126"/>
              <a:gd name="connsiteY5" fmla="*/ 8998085 h 9517458"/>
              <a:gd name="connsiteX6" fmla="*/ 182563 w 365126"/>
              <a:gd name="connsiteY6" fmla="*/ 8998085 h 9517458"/>
              <a:gd name="connsiteX7" fmla="*/ 0 w 365126"/>
              <a:gd name="connsiteY7" fmla="*/ 9506189 h 9517458"/>
              <a:gd name="connsiteX8" fmla="*/ 0 w 365126"/>
              <a:gd name="connsiteY8" fmla="*/ 182563 h 9517458"/>
              <a:gd name="connsiteX0" fmla="*/ 0 w 374854"/>
              <a:gd name="connsiteY0" fmla="*/ 182563 h 9517458"/>
              <a:gd name="connsiteX1" fmla="*/ 182563 w 374854"/>
              <a:gd name="connsiteY1" fmla="*/ 0 h 9517458"/>
              <a:gd name="connsiteX2" fmla="*/ 182563 w 374854"/>
              <a:gd name="connsiteY2" fmla="*/ 0 h 9517458"/>
              <a:gd name="connsiteX3" fmla="*/ 365126 w 374854"/>
              <a:gd name="connsiteY3" fmla="*/ 182563 h 9517458"/>
              <a:gd name="connsiteX4" fmla="*/ 374854 w 374854"/>
              <a:gd name="connsiteY4" fmla="*/ 8591786 h 9517458"/>
              <a:gd name="connsiteX5" fmla="*/ 182563 w 374854"/>
              <a:gd name="connsiteY5" fmla="*/ 8998085 h 9517458"/>
              <a:gd name="connsiteX6" fmla="*/ 182563 w 374854"/>
              <a:gd name="connsiteY6" fmla="*/ 8998085 h 9517458"/>
              <a:gd name="connsiteX7" fmla="*/ 0 w 374854"/>
              <a:gd name="connsiteY7" fmla="*/ 9506189 h 9517458"/>
              <a:gd name="connsiteX8" fmla="*/ 0 w 374854"/>
              <a:gd name="connsiteY8" fmla="*/ 182563 h 9517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4854" h="9517458">
                <a:moveTo>
                  <a:pt x="0" y="182563"/>
                </a:moveTo>
                <a:cubicBezTo>
                  <a:pt x="0" y="81736"/>
                  <a:pt x="81736" y="0"/>
                  <a:pt x="182563" y="0"/>
                </a:cubicBezTo>
                <a:lnTo>
                  <a:pt x="182563" y="0"/>
                </a:lnTo>
                <a:cubicBezTo>
                  <a:pt x="283390" y="0"/>
                  <a:pt x="365126" y="81736"/>
                  <a:pt x="365126" y="182563"/>
                </a:cubicBezTo>
                <a:cubicBezTo>
                  <a:pt x="368369" y="2985637"/>
                  <a:pt x="371611" y="5788712"/>
                  <a:pt x="374854" y="8591786"/>
                </a:cubicBezTo>
                <a:cubicBezTo>
                  <a:pt x="374854" y="8692613"/>
                  <a:pt x="283390" y="8998085"/>
                  <a:pt x="182563" y="8998085"/>
                </a:cubicBezTo>
                <a:lnTo>
                  <a:pt x="182563" y="8998085"/>
                </a:lnTo>
                <a:cubicBezTo>
                  <a:pt x="81736" y="8998085"/>
                  <a:pt x="0" y="9607016"/>
                  <a:pt x="0" y="9506189"/>
                </a:cubicBezTo>
                <a:lnTo>
                  <a:pt x="0" y="182563"/>
                </a:lnTo>
                <a:close/>
              </a:path>
            </a:pathLst>
          </a:custGeom>
          <a:solidFill>
            <a:srgbClr val="FED2E9">
              <a:alpha val="8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4" name="Google Shape;430;p35">
            <a:extLst>
              <a:ext uri="{FF2B5EF4-FFF2-40B4-BE49-F238E27FC236}">
                <a16:creationId xmlns:a16="http://schemas.microsoft.com/office/drawing/2014/main" id="{2B6BD1DE-6AD9-7537-CDE0-45B75871CE1C}"/>
              </a:ext>
            </a:extLst>
          </p:cNvPr>
          <p:cNvSpPr/>
          <p:nvPr/>
        </p:nvSpPr>
        <p:spPr>
          <a:xfrm>
            <a:off x="11974439" y="-1771201"/>
            <a:ext cx="601269" cy="8629201"/>
          </a:xfrm>
          <a:prstGeom prst="rect">
            <a:avLst/>
          </a:prstGeom>
          <a:solidFill>
            <a:srgbClr val="D1F8F2">
              <a:alpha val="8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7" name="TextBox 266">
            <a:extLst>
              <a:ext uri="{FF2B5EF4-FFF2-40B4-BE49-F238E27FC236}">
                <a16:creationId xmlns:a16="http://schemas.microsoft.com/office/drawing/2014/main" id="{6F4FE7AD-4359-7ED0-763C-3DE7A4817D19}"/>
              </a:ext>
            </a:extLst>
          </p:cNvPr>
          <p:cNvSpPr txBox="1"/>
          <p:nvPr/>
        </p:nvSpPr>
        <p:spPr>
          <a:xfrm>
            <a:off x="-104619" y="-102129"/>
            <a:ext cx="569896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1" i="0" u="none" strike="noStrike" kern="0" cap="none" spc="0" normalizeH="0" baseline="0" noProof="0" dirty="0">
                <a:ln>
                  <a:noFill/>
                </a:ln>
                <a:solidFill>
                  <a:srgbClr val="FED2E9"/>
                </a:solidFill>
                <a:effectLst/>
                <a:uLnTx/>
                <a:uFillTx/>
                <a:latin typeface="League Spartan SemiBold"/>
                <a:sym typeface="League Spartan SemiBold"/>
              </a:rPr>
              <a:t>0</a:t>
            </a:r>
            <a:r>
              <a:rPr kumimoji="0" lang="ro-RO" sz="6000" b="1" i="0" u="none" strike="noStrike" kern="0" cap="none" spc="0" normalizeH="0" baseline="0" noProof="0" dirty="0">
                <a:ln>
                  <a:noFill/>
                </a:ln>
                <a:solidFill>
                  <a:srgbClr val="FED2E9"/>
                </a:solidFill>
                <a:effectLst/>
                <a:uLnTx/>
                <a:uFillTx/>
                <a:latin typeface="League Spartan SemiBold"/>
                <a:sym typeface="League Spartan SemiBold"/>
              </a:rPr>
              <a:t>3</a:t>
            </a:r>
            <a:endParaRPr lang="en-US" b="1" dirty="0">
              <a:solidFill>
                <a:srgbClr val="FED2E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760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430;p35">
            <a:extLst>
              <a:ext uri="{FF2B5EF4-FFF2-40B4-BE49-F238E27FC236}">
                <a16:creationId xmlns:a16="http://schemas.microsoft.com/office/drawing/2014/main" id="{EFE42D20-B5A0-57EB-E32A-A8DD28EB8288}"/>
              </a:ext>
            </a:extLst>
          </p:cNvPr>
          <p:cNvSpPr/>
          <p:nvPr/>
        </p:nvSpPr>
        <p:spPr>
          <a:xfrm rot="16200000">
            <a:off x="2438760" y="-1422137"/>
            <a:ext cx="945829" cy="5388558"/>
          </a:xfrm>
          <a:custGeom>
            <a:avLst/>
            <a:gdLst>
              <a:gd name="connsiteX0" fmla="*/ 0 w 700226"/>
              <a:gd name="connsiteY0" fmla="*/ 350113 h 4707083"/>
              <a:gd name="connsiteX1" fmla="*/ 350113 w 700226"/>
              <a:gd name="connsiteY1" fmla="*/ 0 h 4707083"/>
              <a:gd name="connsiteX2" fmla="*/ 350113 w 700226"/>
              <a:gd name="connsiteY2" fmla="*/ 0 h 4707083"/>
              <a:gd name="connsiteX3" fmla="*/ 700226 w 700226"/>
              <a:gd name="connsiteY3" fmla="*/ 350113 h 4707083"/>
              <a:gd name="connsiteX4" fmla="*/ 700226 w 700226"/>
              <a:gd name="connsiteY4" fmla="*/ 4356970 h 4707083"/>
              <a:gd name="connsiteX5" fmla="*/ 350113 w 700226"/>
              <a:gd name="connsiteY5" fmla="*/ 4707083 h 4707083"/>
              <a:gd name="connsiteX6" fmla="*/ 350113 w 700226"/>
              <a:gd name="connsiteY6" fmla="*/ 4707083 h 4707083"/>
              <a:gd name="connsiteX7" fmla="*/ 0 w 700226"/>
              <a:gd name="connsiteY7" fmla="*/ 4356970 h 4707083"/>
              <a:gd name="connsiteX8" fmla="*/ 0 w 700226"/>
              <a:gd name="connsiteY8" fmla="*/ 350113 h 4707083"/>
              <a:gd name="connsiteX0" fmla="*/ 0 w 700226"/>
              <a:gd name="connsiteY0" fmla="*/ 350113 h 4707083"/>
              <a:gd name="connsiteX1" fmla="*/ 350113 w 700226"/>
              <a:gd name="connsiteY1" fmla="*/ 0 h 4707083"/>
              <a:gd name="connsiteX2" fmla="*/ 385624 w 700226"/>
              <a:gd name="connsiteY2" fmla="*/ 328475 h 4707083"/>
              <a:gd name="connsiteX3" fmla="*/ 700226 w 700226"/>
              <a:gd name="connsiteY3" fmla="*/ 350113 h 4707083"/>
              <a:gd name="connsiteX4" fmla="*/ 700226 w 700226"/>
              <a:gd name="connsiteY4" fmla="*/ 4356970 h 4707083"/>
              <a:gd name="connsiteX5" fmla="*/ 350113 w 700226"/>
              <a:gd name="connsiteY5" fmla="*/ 4707083 h 4707083"/>
              <a:gd name="connsiteX6" fmla="*/ 350113 w 700226"/>
              <a:gd name="connsiteY6" fmla="*/ 4707083 h 4707083"/>
              <a:gd name="connsiteX7" fmla="*/ 0 w 700226"/>
              <a:gd name="connsiteY7" fmla="*/ 4356970 h 4707083"/>
              <a:gd name="connsiteX8" fmla="*/ 0 w 700226"/>
              <a:gd name="connsiteY8" fmla="*/ 350113 h 4707083"/>
              <a:gd name="connsiteX0" fmla="*/ 0 w 700226"/>
              <a:gd name="connsiteY0" fmla="*/ 350113 h 4707083"/>
              <a:gd name="connsiteX1" fmla="*/ 350113 w 700226"/>
              <a:gd name="connsiteY1" fmla="*/ 0 h 4707083"/>
              <a:gd name="connsiteX2" fmla="*/ 385624 w 700226"/>
              <a:gd name="connsiteY2" fmla="*/ 328475 h 4707083"/>
              <a:gd name="connsiteX3" fmla="*/ 682471 w 700226"/>
              <a:gd name="connsiteY3" fmla="*/ 474398 h 4707083"/>
              <a:gd name="connsiteX4" fmla="*/ 700226 w 700226"/>
              <a:gd name="connsiteY4" fmla="*/ 4356970 h 4707083"/>
              <a:gd name="connsiteX5" fmla="*/ 350113 w 700226"/>
              <a:gd name="connsiteY5" fmla="*/ 4707083 h 4707083"/>
              <a:gd name="connsiteX6" fmla="*/ 350113 w 700226"/>
              <a:gd name="connsiteY6" fmla="*/ 4707083 h 4707083"/>
              <a:gd name="connsiteX7" fmla="*/ 0 w 700226"/>
              <a:gd name="connsiteY7" fmla="*/ 4356970 h 4707083"/>
              <a:gd name="connsiteX8" fmla="*/ 0 w 700226"/>
              <a:gd name="connsiteY8" fmla="*/ 350113 h 4707083"/>
              <a:gd name="connsiteX0" fmla="*/ 5139 w 705365"/>
              <a:gd name="connsiteY0" fmla="*/ 465526 h 4822496"/>
              <a:gd name="connsiteX1" fmla="*/ 151065 w 705365"/>
              <a:gd name="connsiteY1" fmla="*/ 0 h 4822496"/>
              <a:gd name="connsiteX2" fmla="*/ 390763 w 705365"/>
              <a:gd name="connsiteY2" fmla="*/ 443888 h 4822496"/>
              <a:gd name="connsiteX3" fmla="*/ 687610 w 705365"/>
              <a:gd name="connsiteY3" fmla="*/ 589811 h 4822496"/>
              <a:gd name="connsiteX4" fmla="*/ 705365 w 705365"/>
              <a:gd name="connsiteY4" fmla="*/ 4472383 h 4822496"/>
              <a:gd name="connsiteX5" fmla="*/ 355252 w 705365"/>
              <a:gd name="connsiteY5" fmla="*/ 4822496 h 4822496"/>
              <a:gd name="connsiteX6" fmla="*/ 355252 w 705365"/>
              <a:gd name="connsiteY6" fmla="*/ 4822496 h 4822496"/>
              <a:gd name="connsiteX7" fmla="*/ 5139 w 705365"/>
              <a:gd name="connsiteY7" fmla="*/ 4472383 h 4822496"/>
              <a:gd name="connsiteX8" fmla="*/ 5139 w 705365"/>
              <a:gd name="connsiteY8" fmla="*/ 465526 h 4822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5365" h="4822496">
                <a:moveTo>
                  <a:pt x="5139" y="465526"/>
                </a:moveTo>
                <a:cubicBezTo>
                  <a:pt x="5139" y="272164"/>
                  <a:pt x="-42297" y="0"/>
                  <a:pt x="151065" y="0"/>
                </a:cubicBezTo>
                <a:lnTo>
                  <a:pt x="390763" y="443888"/>
                </a:lnTo>
                <a:cubicBezTo>
                  <a:pt x="584125" y="443888"/>
                  <a:pt x="687610" y="396449"/>
                  <a:pt x="687610" y="589811"/>
                </a:cubicBezTo>
                <a:cubicBezTo>
                  <a:pt x="693528" y="1884002"/>
                  <a:pt x="699447" y="3178192"/>
                  <a:pt x="705365" y="4472383"/>
                </a:cubicBezTo>
                <a:cubicBezTo>
                  <a:pt x="705365" y="4665745"/>
                  <a:pt x="548614" y="4822496"/>
                  <a:pt x="355252" y="4822496"/>
                </a:cubicBezTo>
                <a:lnTo>
                  <a:pt x="355252" y="4822496"/>
                </a:lnTo>
                <a:cubicBezTo>
                  <a:pt x="161890" y="4822496"/>
                  <a:pt x="5139" y="4665745"/>
                  <a:pt x="5139" y="4472383"/>
                </a:cubicBezTo>
                <a:lnTo>
                  <a:pt x="5139" y="465526"/>
                </a:lnTo>
                <a:close/>
              </a:path>
            </a:pathLst>
          </a:custGeom>
          <a:solidFill>
            <a:srgbClr val="FED1E9">
              <a:alpha val="8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449;p36">
            <a:extLst>
              <a:ext uri="{FF2B5EF4-FFF2-40B4-BE49-F238E27FC236}">
                <a16:creationId xmlns:a16="http://schemas.microsoft.com/office/drawing/2014/main" id="{DC7C74F1-52F2-D311-0689-8E3C658E06F2}"/>
              </a:ext>
            </a:extLst>
          </p:cNvPr>
          <p:cNvSpPr txBox="1">
            <a:spLocks/>
          </p:cNvSpPr>
          <p:nvPr/>
        </p:nvSpPr>
        <p:spPr>
          <a:xfrm>
            <a:off x="1021402" y="2198451"/>
            <a:ext cx="10476691" cy="3414409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●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○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■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●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○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■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●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○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■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indent="0" algn="ctr">
              <a:buFont typeface="Questrial"/>
              <a:buNone/>
            </a:pPr>
            <a:endParaRPr lang="ro-RO" sz="2400" dirty="0">
              <a:solidFill>
                <a:srgbClr val="4B4A4A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FCF717-4B06-2D6C-9A1D-65B9FF3D2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21514" y="6356350"/>
            <a:ext cx="1202094" cy="365125"/>
          </a:xfrm>
          <a:solidFill>
            <a:srgbClr val="D1F8F2">
              <a:alpha val="50000"/>
            </a:srgbClr>
          </a:solidFill>
        </p:spPr>
        <p:txBody>
          <a:bodyPr/>
          <a:lstStyle/>
          <a:p>
            <a:r>
              <a:rPr lang="en-US" sz="1400" b="0" dirty="0"/>
              <a:t>Page</a:t>
            </a:r>
            <a:r>
              <a:rPr lang="en-US" dirty="0"/>
              <a:t> </a:t>
            </a:r>
            <a:fld id="{BBE5057F-7482-41AE-BBDB-C83C2F3461DE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8CF8B9-DD05-E5CB-830D-BC5360C1BC78}"/>
              </a:ext>
            </a:extLst>
          </p:cNvPr>
          <p:cNvSpPr txBox="1"/>
          <p:nvPr/>
        </p:nvSpPr>
        <p:spPr>
          <a:xfrm>
            <a:off x="902489" y="830341"/>
            <a:ext cx="747680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5400" b="1" dirty="0">
                <a:ln w="9525" cap="flat" cmpd="sng">
                  <a:solidFill>
                    <a:schemeClr val="accent5">
                      <a:lumMod val="5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D1F8F2"/>
                </a:solidFill>
                <a:effectLst/>
                <a:latin typeface="League Spartan SemiBold" panose="020B0604020202020204" charset="0"/>
              </a:rPr>
              <a:t>TEHNOLOGII</a:t>
            </a:r>
            <a:endParaRPr lang="en-US" sz="5400" dirty="0">
              <a:ln w="9525" cap="flat" cmpd="sng">
                <a:solidFill>
                  <a:schemeClr val="accent5">
                    <a:lumMod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rgbClr val="D1F8F2"/>
              </a:solidFill>
              <a:effectLst/>
              <a:latin typeface="League Spartan SemiBold" panose="020B0604020202020204" charset="0"/>
            </a:endParaRPr>
          </a:p>
        </p:txBody>
      </p:sp>
      <p:sp>
        <p:nvSpPr>
          <p:cNvPr id="82" name="Google Shape;430;p35">
            <a:extLst>
              <a:ext uri="{FF2B5EF4-FFF2-40B4-BE49-F238E27FC236}">
                <a16:creationId xmlns:a16="http://schemas.microsoft.com/office/drawing/2014/main" id="{375F8351-14ED-0C7E-2E3F-BBC64385FFCE}"/>
              </a:ext>
            </a:extLst>
          </p:cNvPr>
          <p:cNvSpPr/>
          <p:nvPr/>
        </p:nvSpPr>
        <p:spPr>
          <a:xfrm rot="16200000">
            <a:off x="4532392" y="1607929"/>
            <a:ext cx="374854" cy="9595279"/>
          </a:xfrm>
          <a:custGeom>
            <a:avLst/>
            <a:gdLst>
              <a:gd name="connsiteX0" fmla="*/ 0 w 365126"/>
              <a:gd name="connsiteY0" fmla="*/ 182563 h 8998085"/>
              <a:gd name="connsiteX1" fmla="*/ 182563 w 365126"/>
              <a:gd name="connsiteY1" fmla="*/ 0 h 8998085"/>
              <a:gd name="connsiteX2" fmla="*/ 182563 w 365126"/>
              <a:gd name="connsiteY2" fmla="*/ 0 h 8998085"/>
              <a:gd name="connsiteX3" fmla="*/ 365126 w 365126"/>
              <a:gd name="connsiteY3" fmla="*/ 182563 h 8998085"/>
              <a:gd name="connsiteX4" fmla="*/ 365126 w 365126"/>
              <a:gd name="connsiteY4" fmla="*/ 8815522 h 8998085"/>
              <a:gd name="connsiteX5" fmla="*/ 182563 w 365126"/>
              <a:gd name="connsiteY5" fmla="*/ 8998085 h 8998085"/>
              <a:gd name="connsiteX6" fmla="*/ 182563 w 365126"/>
              <a:gd name="connsiteY6" fmla="*/ 8998085 h 8998085"/>
              <a:gd name="connsiteX7" fmla="*/ 0 w 365126"/>
              <a:gd name="connsiteY7" fmla="*/ 8815522 h 8998085"/>
              <a:gd name="connsiteX8" fmla="*/ 0 w 365126"/>
              <a:gd name="connsiteY8" fmla="*/ 182563 h 8998085"/>
              <a:gd name="connsiteX0" fmla="*/ 0 w 365126"/>
              <a:gd name="connsiteY0" fmla="*/ 182563 h 9517458"/>
              <a:gd name="connsiteX1" fmla="*/ 182563 w 365126"/>
              <a:gd name="connsiteY1" fmla="*/ 0 h 9517458"/>
              <a:gd name="connsiteX2" fmla="*/ 182563 w 365126"/>
              <a:gd name="connsiteY2" fmla="*/ 0 h 9517458"/>
              <a:gd name="connsiteX3" fmla="*/ 365126 w 365126"/>
              <a:gd name="connsiteY3" fmla="*/ 182563 h 9517458"/>
              <a:gd name="connsiteX4" fmla="*/ 365126 w 365126"/>
              <a:gd name="connsiteY4" fmla="*/ 8815522 h 9517458"/>
              <a:gd name="connsiteX5" fmla="*/ 182563 w 365126"/>
              <a:gd name="connsiteY5" fmla="*/ 8998085 h 9517458"/>
              <a:gd name="connsiteX6" fmla="*/ 182563 w 365126"/>
              <a:gd name="connsiteY6" fmla="*/ 8998085 h 9517458"/>
              <a:gd name="connsiteX7" fmla="*/ 0 w 365126"/>
              <a:gd name="connsiteY7" fmla="*/ 9506189 h 9517458"/>
              <a:gd name="connsiteX8" fmla="*/ 0 w 365126"/>
              <a:gd name="connsiteY8" fmla="*/ 182563 h 9517458"/>
              <a:gd name="connsiteX0" fmla="*/ 0 w 374854"/>
              <a:gd name="connsiteY0" fmla="*/ 182563 h 9517458"/>
              <a:gd name="connsiteX1" fmla="*/ 182563 w 374854"/>
              <a:gd name="connsiteY1" fmla="*/ 0 h 9517458"/>
              <a:gd name="connsiteX2" fmla="*/ 182563 w 374854"/>
              <a:gd name="connsiteY2" fmla="*/ 0 h 9517458"/>
              <a:gd name="connsiteX3" fmla="*/ 365126 w 374854"/>
              <a:gd name="connsiteY3" fmla="*/ 182563 h 9517458"/>
              <a:gd name="connsiteX4" fmla="*/ 374854 w 374854"/>
              <a:gd name="connsiteY4" fmla="*/ 8591786 h 9517458"/>
              <a:gd name="connsiteX5" fmla="*/ 182563 w 374854"/>
              <a:gd name="connsiteY5" fmla="*/ 8998085 h 9517458"/>
              <a:gd name="connsiteX6" fmla="*/ 182563 w 374854"/>
              <a:gd name="connsiteY6" fmla="*/ 8998085 h 9517458"/>
              <a:gd name="connsiteX7" fmla="*/ 0 w 374854"/>
              <a:gd name="connsiteY7" fmla="*/ 9506189 h 9517458"/>
              <a:gd name="connsiteX8" fmla="*/ 0 w 374854"/>
              <a:gd name="connsiteY8" fmla="*/ 182563 h 9517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4854" h="9517458">
                <a:moveTo>
                  <a:pt x="0" y="182563"/>
                </a:moveTo>
                <a:cubicBezTo>
                  <a:pt x="0" y="81736"/>
                  <a:pt x="81736" y="0"/>
                  <a:pt x="182563" y="0"/>
                </a:cubicBezTo>
                <a:lnTo>
                  <a:pt x="182563" y="0"/>
                </a:lnTo>
                <a:cubicBezTo>
                  <a:pt x="283390" y="0"/>
                  <a:pt x="365126" y="81736"/>
                  <a:pt x="365126" y="182563"/>
                </a:cubicBezTo>
                <a:cubicBezTo>
                  <a:pt x="368369" y="2985637"/>
                  <a:pt x="371611" y="5788712"/>
                  <a:pt x="374854" y="8591786"/>
                </a:cubicBezTo>
                <a:cubicBezTo>
                  <a:pt x="374854" y="8692613"/>
                  <a:pt x="283390" y="8998085"/>
                  <a:pt x="182563" y="8998085"/>
                </a:cubicBezTo>
                <a:lnTo>
                  <a:pt x="182563" y="8998085"/>
                </a:lnTo>
                <a:cubicBezTo>
                  <a:pt x="81736" y="8998085"/>
                  <a:pt x="0" y="9607016"/>
                  <a:pt x="0" y="9506189"/>
                </a:cubicBezTo>
                <a:lnTo>
                  <a:pt x="0" y="182563"/>
                </a:lnTo>
                <a:close/>
              </a:path>
            </a:pathLst>
          </a:custGeom>
          <a:solidFill>
            <a:srgbClr val="FED2E9">
              <a:alpha val="8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9BA196ED-5A2C-E4A7-5A26-A61AC29C6645}"/>
              </a:ext>
            </a:extLst>
          </p:cNvPr>
          <p:cNvSpPr/>
          <p:nvPr/>
        </p:nvSpPr>
        <p:spPr>
          <a:xfrm>
            <a:off x="1596528" y="4043038"/>
            <a:ext cx="479415" cy="479332"/>
          </a:xfrm>
          <a:prstGeom prst="rect">
            <a:avLst/>
          </a:prstGeom>
          <a:solidFill>
            <a:srgbClr val="F8F6F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8F6F5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84" name="Google Shape;7367;p67">
            <a:extLst>
              <a:ext uri="{FF2B5EF4-FFF2-40B4-BE49-F238E27FC236}">
                <a16:creationId xmlns:a16="http://schemas.microsoft.com/office/drawing/2014/main" id="{1620ECAC-845D-C4E6-E3CA-74D6F1754BDD}"/>
              </a:ext>
            </a:extLst>
          </p:cNvPr>
          <p:cNvGrpSpPr/>
          <p:nvPr/>
        </p:nvGrpSpPr>
        <p:grpSpPr>
          <a:xfrm>
            <a:off x="3121677" y="2548883"/>
            <a:ext cx="5944340" cy="2592119"/>
            <a:chOff x="834100" y="3642869"/>
            <a:chExt cx="1293289" cy="628426"/>
          </a:xfrm>
          <a:solidFill>
            <a:srgbClr val="4B4A4A"/>
          </a:solidFill>
        </p:grpSpPr>
        <p:sp>
          <p:nvSpPr>
            <p:cNvPr id="185" name="Google Shape;7368;p67">
              <a:extLst>
                <a:ext uri="{FF2B5EF4-FFF2-40B4-BE49-F238E27FC236}">
                  <a16:creationId xmlns:a16="http://schemas.microsoft.com/office/drawing/2014/main" id="{3B357F53-E246-5BE7-DC61-8656845F6CB3}"/>
                </a:ext>
              </a:extLst>
            </p:cNvPr>
            <p:cNvSpPr/>
            <p:nvPr/>
          </p:nvSpPr>
          <p:spPr>
            <a:xfrm>
              <a:off x="1557115" y="4061516"/>
              <a:ext cx="127079" cy="163426"/>
            </a:xfrm>
            <a:custGeom>
              <a:avLst/>
              <a:gdLst/>
              <a:ahLst/>
              <a:cxnLst/>
              <a:rect l="l" t="t" r="r" b="b"/>
              <a:pathLst>
                <a:path w="28816" h="37079" fill="none" extrusionOk="0">
                  <a:moveTo>
                    <a:pt x="28815" y="37078"/>
                  </a:moveTo>
                  <a:lnTo>
                    <a:pt x="17922" y="37078"/>
                  </a:lnTo>
                  <a:cubicBezTo>
                    <a:pt x="14829" y="37078"/>
                    <a:pt x="14212" y="33613"/>
                    <a:pt x="14212" y="33613"/>
                  </a:cubicBezTo>
                  <a:lnTo>
                    <a:pt x="14212" y="10631"/>
                  </a:lnTo>
                  <a:lnTo>
                    <a:pt x="0" y="10631"/>
                  </a:lnTo>
                  <a:lnTo>
                    <a:pt x="0" y="1"/>
                  </a:lnTo>
                </a:path>
              </a:pathLst>
            </a:custGeom>
            <a:grpFill/>
            <a:ln w="9525" cap="rnd" cmpd="sng">
              <a:solidFill>
                <a:srgbClr val="4B4A4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7369;p67">
              <a:extLst>
                <a:ext uri="{FF2B5EF4-FFF2-40B4-BE49-F238E27FC236}">
                  <a16:creationId xmlns:a16="http://schemas.microsoft.com/office/drawing/2014/main" id="{5322B864-06F3-8DE1-ECA9-E4D0DEF25D5E}"/>
                </a:ext>
              </a:extLst>
            </p:cNvPr>
            <p:cNvSpPr/>
            <p:nvPr/>
          </p:nvSpPr>
          <p:spPr>
            <a:xfrm>
              <a:off x="1847875" y="4224937"/>
              <a:ext cx="161119" cy="4"/>
            </a:xfrm>
            <a:custGeom>
              <a:avLst/>
              <a:gdLst/>
              <a:ahLst/>
              <a:cxnLst/>
              <a:rect l="l" t="t" r="r" b="b"/>
              <a:pathLst>
                <a:path w="36535" h="1" fill="none" extrusionOk="0">
                  <a:moveTo>
                    <a:pt x="1" y="0"/>
                  </a:moveTo>
                  <a:lnTo>
                    <a:pt x="36535" y="0"/>
                  </a:lnTo>
                </a:path>
              </a:pathLst>
            </a:custGeom>
            <a:grpFill/>
            <a:ln w="9525" cap="rnd" cmpd="sng">
              <a:solidFill>
                <a:srgbClr val="4B4A4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7370;p67">
              <a:extLst>
                <a:ext uri="{FF2B5EF4-FFF2-40B4-BE49-F238E27FC236}">
                  <a16:creationId xmlns:a16="http://schemas.microsoft.com/office/drawing/2014/main" id="{6E89ECB3-A60D-DC86-D174-D373F2F5A010}"/>
                </a:ext>
              </a:extLst>
            </p:cNvPr>
            <p:cNvSpPr/>
            <p:nvPr/>
          </p:nvSpPr>
          <p:spPr>
            <a:xfrm>
              <a:off x="1658505" y="4176763"/>
              <a:ext cx="212235" cy="94532"/>
            </a:xfrm>
            <a:custGeom>
              <a:avLst/>
              <a:gdLst/>
              <a:ahLst/>
              <a:cxnLst/>
              <a:rect l="l" t="t" r="r" b="b"/>
              <a:pathLst>
                <a:path w="37118" h="21448" extrusionOk="0">
                  <a:moveTo>
                    <a:pt x="4950" y="1"/>
                  </a:moveTo>
                  <a:cubicBezTo>
                    <a:pt x="2218" y="1"/>
                    <a:pt x="0" y="2679"/>
                    <a:pt x="0" y="5984"/>
                  </a:cubicBezTo>
                  <a:lnTo>
                    <a:pt x="0" y="15461"/>
                  </a:lnTo>
                  <a:cubicBezTo>
                    <a:pt x="0" y="18766"/>
                    <a:pt x="2218" y="21447"/>
                    <a:pt x="4950" y="21447"/>
                  </a:cubicBezTo>
                  <a:lnTo>
                    <a:pt x="32168" y="21447"/>
                  </a:lnTo>
                  <a:cubicBezTo>
                    <a:pt x="34904" y="21447"/>
                    <a:pt x="37118" y="18766"/>
                    <a:pt x="37118" y="15461"/>
                  </a:cubicBezTo>
                  <a:lnTo>
                    <a:pt x="37118" y="5984"/>
                  </a:lnTo>
                  <a:cubicBezTo>
                    <a:pt x="37118" y="2679"/>
                    <a:pt x="34904" y="1"/>
                    <a:pt x="32168" y="1"/>
                  </a:cubicBezTo>
                  <a:close/>
                </a:path>
              </a:pathLst>
            </a:custGeom>
            <a:solidFill>
              <a:srgbClr val="FED2E9"/>
            </a:solidFill>
            <a:ln w="9525" cap="flat" cmpd="sng">
              <a:solidFill>
                <a:srgbClr val="4B4A4A"/>
              </a:solidFill>
              <a:prstDash val="solid"/>
              <a:miter lim="36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ro-RO" sz="1400" kern="0" dirty="0" err="1">
                  <a:solidFill>
                    <a:schemeClr val="bg2">
                      <a:lumMod val="25000"/>
                    </a:schemeClr>
                  </a:solidFill>
                  <a:latin typeface="League Spartan" panose="020B0604020202020204" charset="0"/>
                  <a:cs typeface="Arial"/>
                  <a:sym typeface="Arial"/>
                </a:rPr>
                <a:t>PYTHON</a:t>
              </a:r>
              <a:endParaRPr sz="1400" kern="0" dirty="0">
                <a:solidFill>
                  <a:schemeClr val="bg2">
                    <a:lumMod val="25000"/>
                  </a:schemeClr>
                </a:solidFill>
                <a:latin typeface="League Spartan" panose="020B0604020202020204" charset="0"/>
                <a:cs typeface="Arial"/>
                <a:sym typeface="Arial"/>
              </a:endParaRPr>
            </a:p>
          </p:txBody>
        </p:sp>
        <p:sp>
          <p:nvSpPr>
            <p:cNvPr id="188" name="Google Shape;7371;p67">
              <a:extLst>
                <a:ext uri="{FF2B5EF4-FFF2-40B4-BE49-F238E27FC236}">
                  <a16:creationId xmlns:a16="http://schemas.microsoft.com/office/drawing/2014/main" id="{0EBE242C-B927-B409-BE26-A9C2D437C11B}"/>
                </a:ext>
              </a:extLst>
            </p:cNvPr>
            <p:cNvSpPr/>
            <p:nvPr/>
          </p:nvSpPr>
          <p:spPr>
            <a:xfrm>
              <a:off x="1246916" y="3961205"/>
              <a:ext cx="77612" cy="4"/>
            </a:xfrm>
            <a:custGeom>
              <a:avLst/>
              <a:gdLst/>
              <a:ahLst/>
              <a:cxnLst/>
              <a:rect l="l" t="t" r="r" b="b"/>
              <a:pathLst>
                <a:path w="17599" h="1" fill="none" extrusionOk="0">
                  <a:moveTo>
                    <a:pt x="17598" y="0"/>
                  </a:moveTo>
                  <a:lnTo>
                    <a:pt x="1" y="0"/>
                  </a:lnTo>
                </a:path>
              </a:pathLst>
            </a:custGeom>
            <a:grpFill/>
            <a:ln w="9525" cap="rnd" cmpd="sng">
              <a:solidFill>
                <a:srgbClr val="4B4A4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7372;p67">
              <a:extLst>
                <a:ext uri="{FF2B5EF4-FFF2-40B4-BE49-F238E27FC236}">
                  <a16:creationId xmlns:a16="http://schemas.microsoft.com/office/drawing/2014/main" id="{137B221D-CC3B-4500-CE6E-8367E98D764B}"/>
                </a:ext>
              </a:extLst>
            </p:cNvPr>
            <p:cNvSpPr/>
            <p:nvPr/>
          </p:nvSpPr>
          <p:spPr>
            <a:xfrm>
              <a:off x="854078" y="3861292"/>
              <a:ext cx="154429" cy="4"/>
            </a:xfrm>
            <a:custGeom>
              <a:avLst/>
              <a:gdLst/>
              <a:ahLst/>
              <a:cxnLst/>
              <a:rect l="l" t="t" r="r" b="b"/>
              <a:pathLst>
                <a:path w="35018" h="1" fill="none" extrusionOk="0">
                  <a:moveTo>
                    <a:pt x="35017" y="1"/>
                  </a:moveTo>
                  <a:lnTo>
                    <a:pt x="1" y="1"/>
                  </a:lnTo>
                </a:path>
              </a:pathLst>
            </a:custGeom>
            <a:grpFill/>
            <a:ln w="9525" cap="rnd" cmpd="sng">
              <a:solidFill>
                <a:srgbClr val="4B4A4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" name="Google Shape;7373;p67">
              <a:extLst>
                <a:ext uri="{FF2B5EF4-FFF2-40B4-BE49-F238E27FC236}">
                  <a16:creationId xmlns:a16="http://schemas.microsoft.com/office/drawing/2014/main" id="{D758823B-AA82-F523-7403-F53F5C7EC603}"/>
                </a:ext>
              </a:extLst>
            </p:cNvPr>
            <p:cNvSpPr/>
            <p:nvPr/>
          </p:nvSpPr>
          <p:spPr>
            <a:xfrm>
              <a:off x="1164630" y="3861309"/>
              <a:ext cx="79574" cy="199792"/>
            </a:xfrm>
            <a:custGeom>
              <a:avLst/>
              <a:gdLst/>
              <a:ahLst/>
              <a:cxnLst/>
              <a:rect l="l" t="t" r="r" b="b"/>
              <a:pathLst>
                <a:path w="18044" h="45330" fill="none" extrusionOk="0">
                  <a:moveTo>
                    <a:pt x="0" y="45330"/>
                  </a:moveTo>
                  <a:lnTo>
                    <a:pt x="12418" y="45330"/>
                  </a:lnTo>
                  <a:cubicBezTo>
                    <a:pt x="15150" y="45330"/>
                    <a:pt x="18043" y="42619"/>
                    <a:pt x="18043" y="35634"/>
                  </a:cubicBezTo>
                  <a:lnTo>
                    <a:pt x="18043" y="9697"/>
                  </a:lnTo>
                  <a:cubicBezTo>
                    <a:pt x="18043" y="2711"/>
                    <a:pt x="15150" y="1"/>
                    <a:pt x="12418" y="1"/>
                  </a:cubicBezTo>
                  <a:lnTo>
                    <a:pt x="1715" y="1"/>
                  </a:lnTo>
                </a:path>
              </a:pathLst>
            </a:custGeom>
            <a:grpFill/>
            <a:ln w="9525" cap="rnd" cmpd="sng">
              <a:solidFill>
                <a:srgbClr val="4B4A4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Google Shape;7374;p67">
              <a:extLst>
                <a:ext uri="{FF2B5EF4-FFF2-40B4-BE49-F238E27FC236}">
                  <a16:creationId xmlns:a16="http://schemas.microsoft.com/office/drawing/2014/main" id="{B52F2E42-3F25-0D85-B133-B8C6A92E5956}"/>
                </a:ext>
              </a:extLst>
            </p:cNvPr>
            <p:cNvSpPr/>
            <p:nvPr/>
          </p:nvSpPr>
          <p:spPr>
            <a:xfrm>
              <a:off x="854078" y="4061097"/>
              <a:ext cx="146866" cy="4"/>
            </a:xfrm>
            <a:custGeom>
              <a:avLst/>
              <a:gdLst/>
              <a:ahLst/>
              <a:cxnLst/>
              <a:rect l="l" t="t" r="r" b="b"/>
              <a:pathLst>
                <a:path w="33303" h="1" fill="none" extrusionOk="0">
                  <a:moveTo>
                    <a:pt x="1" y="1"/>
                  </a:moveTo>
                  <a:lnTo>
                    <a:pt x="33303" y="1"/>
                  </a:lnTo>
                </a:path>
              </a:pathLst>
            </a:custGeom>
            <a:grpFill/>
            <a:ln w="9525" cap="rnd" cmpd="sng">
              <a:solidFill>
                <a:srgbClr val="4B4A4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Google Shape;7375;p67">
              <a:extLst>
                <a:ext uri="{FF2B5EF4-FFF2-40B4-BE49-F238E27FC236}">
                  <a16:creationId xmlns:a16="http://schemas.microsoft.com/office/drawing/2014/main" id="{2B245A37-4701-74DB-1A75-4C6F2BB09D69}"/>
                </a:ext>
              </a:extLst>
            </p:cNvPr>
            <p:cNvSpPr/>
            <p:nvPr/>
          </p:nvSpPr>
          <p:spPr>
            <a:xfrm>
              <a:off x="1000939" y="4005884"/>
              <a:ext cx="163695" cy="94514"/>
            </a:xfrm>
            <a:custGeom>
              <a:avLst/>
              <a:gdLst/>
              <a:ahLst/>
              <a:cxnLst/>
              <a:rect l="l" t="t" r="r" b="b"/>
              <a:pathLst>
                <a:path w="37119" h="21444" extrusionOk="0">
                  <a:moveTo>
                    <a:pt x="4947" y="1"/>
                  </a:moveTo>
                  <a:cubicBezTo>
                    <a:pt x="2215" y="1"/>
                    <a:pt x="1" y="2678"/>
                    <a:pt x="1" y="5983"/>
                  </a:cubicBezTo>
                  <a:lnTo>
                    <a:pt x="1" y="15461"/>
                  </a:lnTo>
                  <a:cubicBezTo>
                    <a:pt x="1" y="18766"/>
                    <a:pt x="2215" y="21443"/>
                    <a:pt x="4947" y="21443"/>
                  </a:cubicBezTo>
                  <a:lnTo>
                    <a:pt x="32168" y="21443"/>
                  </a:lnTo>
                  <a:cubicBezTo>
                    <a:pt x="34901" y="21443"/>
                    <a:pt x="37118" y="18766"/>
                    <a:pt x="37118" y="15461"/>
                  </a:cubicBezTo>
                  <a:lnTo>
                    <a:pt x="37118" y="5983"/>
                  </a:lnTo>
                  <a:cubicBezTo>
                    <a:pt x="37118" y="2678"/>
                    <a:pt x="34901" y="1"/>
                    <a:pt x="32168" y="1"/>
                  </a:cubicBezTo>
                  <a:close/>
                </a:path>
              </a:pathLst>
            </a:custGeom>
            <a:solidFill>
              <a:srgbClr val="FED2E9"/>
            </a:solidFill>
            <a:ln w="9525" cap="flat" cmpd="sng">
              <a:solidFill>
                <a:srgbClr val="4B4A4A"/>
              </a:solidFill>
              <a:prstDash val="solid"/>
              <a:miter lim="36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ro-RO" sz="1400" kern="0" dirty="0" err="1">
                  <a:solidFill>
                    <a:schemeClr val="bg2">
                      <a:lumMod val="25000"/>
                    </a:schemeClr>
                  </a:solidFill>
                  <a:latin typeface="League Spartan" panose="020B0604020202020204" charset="0"/>
                  <a:cs typeface="Arial"/>
                  <a:sym typeface="Arial"/>
                </a:rPr>
                <a:t>JS</a:t>
              </a:r>
              <a:endParaRPr sz="1400" kern="0" dirty="0">
                <a:solidFill>
                  <a:schemeClr val="bg2">
                    <a:lumMod val="25000"/>
                  </a:schemeClr>
                </a:solidFill>
                <a:latin typeface="League Spartan" panose="020B0604020202020204" charset="0"/>
                <a:cs typeface="Arial"/>
                <a:sym typeface="Arial"/>
              </a:endParaRPr>
            </a:p>
          </p:txBody>
        </p:sp>
        <p:sp>
          <p:nvSpPr>
            <p:cNvPr id="193" name="Google Shape;7376;p67">
              <a:extLst>
                <a:ext uri="{FF2B5EF4-FFF2-40B4-BE49-F238E27FC236}">
                  <a16:creationId xmlns:a16="http://schemas.microsoft.com/office/drawing/2014/main" id="{A108A21E-4CBB-3CE0-727B-7B6FEC3022E4}"/>
                </a:ext>
              </a:extLst>
            </p:cNvPr>
            <p:cNvSpPr/>
            <p:nvPr/>
          </p:nvSpPr>
          <p:spPr>
            <a:xfrm>
              <a:off x="1005306" y="3822418"/>
              <a:ext cx="166886" cy="94528"/>
            </a:xfrm>
            <a:custGeom>
              <a:avLst/>
              <a:gdLst/>
              <a:ahLst/>
              <a:cxnLst/>
              <a:rect l="l" t="t" r="r" b="b"/>
              <a:pathLst>
                <a:path w="37118" h="21447" extrusionOk="0">
                  <a:moveTo>
                    <a:pt x="4951" y="0"/>
                  </a:moveTo>
                  <a:cubicBezTo>
                    <a:pt x="2218" y="0"/>
                    <a:pt x="0" y="2678"/>
                    <a:pt x="0" y="5983"/>
                  </a:cubicBezTo>
                  <a:lnTo>
                    <a:pt x="0" y="15460"/>
                  </a:lnTo>
                  <a:cubicBezTo>
                    <a:pt x="0" y="18765"/>
                    <a:pt x="2215" y="21446"/>
                    <a:pt x="4951" y="21446"/>
                  </a:cubicBezTo>
                  <a:lnTo>
                    <a:pt x="32168" y="21446"/>
                  </a:lnTo>
                  <a:cubicBezTo>
                    <a:pt x="34900" y="21446"/>
                    <a:pt x="37118" y="18765"/>
                    <a:pt x="37118" y="15460"/>
                  </a:cubicBezTo>
                  <a:lnTo>
                    <a:pt x="37118" y="5983"/>
                  </a:lnTo>
                  <a:cubicBezTo>
                    <a:pt x="37118" y="2678"/>
                    <a:pt x="34900" y="0"/>
                    <a:pt x="32168" y="0"/>
                  </a:cubicBezTo>
                  <a:close/>
                </a:path>
              </a:pathLst>
            </a:custGeom>
            <a:solidFill>
              <a:srgbClr val="FED2E9"/>
            </a:solidFill>
            <a:ln w="9525" cap="flat" cmpd="sng">
              <a:solidFill>
                <a:srgbClr val="4B4A4A"/>
              </a:solidFill>
              <a:prstDash val="solid"/>
              <a:miter lim="36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ro-RO" sz="1400" kern="0" dirty="0">
                  <a:solidFill>
                    <a:schemeClr val="bg2">
                      <a:lumMod val="25000"/>
                    </a:schemeClr>
                  </a:solidFill>
                  <a:latin typeface="League Spartan" panose="020B0604020202020204" charset="0"/>
                  <a:cs typeface="Arial"/>
                  <a:sym typeface="Arial"/>
                </a:rPr>
                <a:t>CSS</a:t>
              </a:r>
              <a:endParaRPr sz="1400" kern="0" dirty="0">
                <a:solidFill>
                  <a:schemeClr val="bg2">
                    <a:lumMod val="25000"/>
                  </a:schemeClr>
                </a:solidFill>
                <a:latin typeface="League Spartan" panose="020B0604020202020204" charset="0"/>
                <a:cs typeface="Arial"/>
                <a:sym typeface="Arial"/>
              </a:endParaRPr>
            </a:p>
          </p:txBody>
        </p:sp>
        <p:sp>
          <p:nvSpPr>
            <p:cNvPr id="194" name="Google Shape;7377;p67">
              <a:extLst>
                <a:ext uri="{FF2B5EF4-FFF2-40B4-BE49-F238E27FC236}">
                  <a16:creationId xmlns:a16="http://schemas.microsoft.com/office/drawing/2014/main" id="{FEDB4F32-7DFC-4CD7-966D-FFD477D5EC9A}"/>
                </a:ext>
              </a:extLst>
            </p:cNvPr>
            <p:cNvSpPr/>
            <p:nvPr/>
          </p:nvSpPr>
          <p:spPr>
            <a:xfrm>
              <a:off x="1603156" y="3961205"/>
              <a:ext cx="77612" cy="4"/>
            </a:xfrm>
            <a:custGeom>
              <a:avLst/>
              <a:gdLst/>
              <a:ahLst/>
              <a:cxnLst/>
              <a:rect l="l" t="t" r="r" b="b"/>
              <a:pathLst>
                <a:path w="17599" h="1" fill="none" extrusionOk="0">
                  <a:moveTo>
                    <a:pt x="1" y="0"/>
                  </a:moveTo>
                  <a:lnTo>
                    <a:pt x="17598" y="0"/>
                  </a:lnTo>
                </a:path>
              </a:pathLst>
            </a:custGeom>
            <a:grpFill/>
            <a:ln w="9525" cap="rnd" cmpd="sng">
              <a:solidFill>
                <a:srgbClr val="4B4A4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Google Shape;7378;p67">
              <a:extLst>
                <a:ext uri="{FF2B5EF4-FFF2-40B4-BE49-F238E27FC236}">
                  <a16:creationId xmlns:a16="http://schemas.microsoft.com/office/drawing/2014/main" id="{1B63B0AA-E974-02A7-57C8-E98A1F41D416}"/>
                </a:ext>
              </a:extLst>
            </p:cNvPr>
            <p:cNvSpPr/>
            <p:nvPr/>
          </p:nvSpPr>
          <p:spPr>
            <a:xfrm>
              <a:off x="1926576" y="3861292"/>
              <a:ext cx="185343" cy="11084"/>
            </a:xfrm>
            <a:custGeom>
              <a:avLst/>
              <a:gdLst/>
              <a:ahLst/>
              <a:cxnLst/>
              <a:rect l="l" t="t" r="r" b="b"/>
              <a:pathLst>
                <a:path w="32723" h="1" fill="none" extrusionOk="0">
                  <a:moveTo>
                    <a:pt x="1" y="1"/>
                  </a:moveTo>
                  <a:lnTo>
                    <a:pt x="32723" y="1"/>
                  </a:lnTo>
                </a:path>
              </a:pathLst>
            </a:custGeom>
            <a:grpFill/>
            <a:ln w="9525" cap="rnd" cmpd="sng">
              <a:solidFill>
                <a:srgbClr val="4B4A4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7379;p67">
              <a:extLst>
                <a:ext uri="{FF2B5EF4-FFF2-40B4-BE49-F238E27FC236}">
                  <a16:creationId xmlns:a16="http://schemas.microsoft.com/office/drawing/2014/main" id="{EB1F4BD9-962B-6E30-E283-7A17EB8C8609}"/>
                </a:ext>
              </a:extLst>
            </p:cNvPr>
            <p:cNvSpPr/>
            <p:nvPr/>
          </p:nvSpPr>
          <p:spPr>
            <a:xfrm>
              <a:off x="1680763" y="3861309"/>
              <a:ext cx="82127" cy="199792"/>
            </a:xfrm>
            <a:custGeom>
              <a:avLst/>
              <a:gdLst/>
              <a:ahLst/>
              <a:cxnLst/>
              <a:rect l="l" t="t" r="r" b="b"/>
              <a:pathLst>
                <a:path w="18623" h="45330" fill="none" extrusionOk="0">
                  <a:moveTo>
                    <a:pt x="18623" y="45330"/>
                  </a:moveTo>
                  <a:lnTo>
                    <a:pt x="5625" y="45330"/>
                  </a:lnTo>
                  <a:cubicBezTo>
                    <a:pt x="2889" y="45330"/>
                    <a:pt x="0" y="42619"/>
                    <a:pt x="0" y="35634"/>
                  </a:cubicBezTo>
                  <a:lnTo>
                    <a:pt x="0" y="9697"/>
                  </a:lnTo>
                  <a:cubicBezTo>
                    <a:pt x="0" y="2711"/>
                    <a:pt x="2889" y="1"/>
                    <a:pt x="5625" y="1"/>
                  </a:cubicBezTo>
                  <a:lnTo>
                    <a:pt x="18623" y="1"/>
                  </a:lnTo>
                </a:path>
              </a:pathLst>
            </a:custGeom>
            <a:grpFill/>
            <a:ln w="9525" cap="rnd" cmpd="sng">
              <a:solidFill>
                <a:srgbClr val="4B4A4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7380;p67">
              <a:extLst>
                <a:ext uri="{FF2B5EF4-FFF2-40B4-BE49-F238E27FC236}">
                  <a16:creationId xmlns:a16="http://schemas.microsoft.com/office/drawing/2014/main" id="{E8008D55-B0CB-039F-203C-BEB30F1AEB03}"/>
                </a:ext>
              </a:extLst>
            </p:cNvPr>
            <p:cNvSpPr/>
            <p:nvPr/>
          </p:nvSpPr>
          <p:spPr>
            <a:xfrm flipV="1">
              <a:off x="1926576" y="4050013"/>
              <a:ext cx="166852" cy="11084"/>
            </a:xfrm>
            <a:custGeom>
              <a:avLst/>
              <a:gdLst/>
              <a:ahLst/>
              <a:cxnLst/>
              <a:rect l="l" t="t" r="r" b="b"/>
              <a:pathLst>
                <a:path w="32723" h="1" fill="none" extrusionOk="0">
                  <a:moveTo>
                    <a:pt x="32723" y="1"/>
                  </a:moveTo>
                  <a:lnTo>
                    <a:pt x="1" y="1"/>
                  </a:lnTo>
                </a:path>
              </a:pathLst>
            </a:custGeom>
            <a:grpFill/>
            <a:ln w="9525" cap="rnd" cmpd="sng">
              <a:solidFill>
                <a:srgbClr val="4B4A4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7381;p67">
              <a:extLst>
                <a:ext uri="{FF2B5EF4-FFF2-40B4-BE49-F238E27FC236}">
                  <a16:creationId xmlns:a16="http://schemas.microsoft.com/office/drawing/2014/main" id="{232C3C8D-489F-241C-9BE8-CC551FDCE1B2}"/>
                </a:ext>
              </a:extLst>
            </p:cNvPr>
            <p:cNvSpPr/>
            <p:nvPr/>
          </p:nvSpPr>
          <p:spPr>
            <a:xfrm>
              <a:off x="1740770" y="3822418"/>
              <a:ext cx="185343" cy="94528"/>
            </a:xfrm>
            <a:custGeom>
              <a:avLst/>
              <a:gdLst/>
              <a:ahLst/>
              <a:cxnLst/>
              <a:rect l="l" t="t" r="r" b="b"/>
              <a:pathLst>
                <a:path w="37115" h="21447" extrusionOk="0">
                  <a:moveTo>
                    <a:pt x="4951" y="0"/>
                  </a:moveTo>
                  <a:cubicBezTo>
                    <a:pt x="2215" y="0"/>
                    <a:pt x="1" y="2678"/>
                    <a:pt x="1" y="5983"/>
                  </a:cubicBezTo>
                  <a:lnTo>
                    <a:pt x="1" y="15460"/>
                  </a:lnTo>
                  <a:cubicBezTo>
                    <a:pt x="1" y="18765"/>
                    <a:pt x="2215" y="21446"/>
                    <a:pt x="4951" y="21446"/>
                  </a:cubicBezTo>
                  <a:lnTo>
                    <a:pt x="32168" y="21446"/>
                  </a:lnTo>
                  <a:cubicBezTo>
                    <a:pt x="34901" y="21446"/>
                    <a:pt x="37115" y="18765"/>
                    <a:pt x="37115" y="15460"/>
                  </a:cubicBezTo>
                  <a:lnTo>
                    <a:pt x="37115" y="5983"/>
                  </a:lnTo>
                  <a:cubicBezTo>
                    <a:pt x="37115" y="2678"/>
                    <a:pt x="34901" y="0"/>
                    <a:pt x="32168" y="0"/>
                  </a:cubicBezTo>
                  <a:close/>
                </a:path>
              </a:pathLst>
            </a:custGeom>
            <a:solidFill>
              <a:srgbClr val="FED2E9"/>
            </a:solidFill>
            <a:ln w="9525" cap="flat" cmpd="sng">
              <a:solidFill>
                <a:srgbClr val="4B4A4A"/>
              </a:solidFill>
              <a:prstDash val="solid"/>
              <a:miter lim="36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ro-RO" sz="1400" kern="0" dirty="0" err="1">
                  <a:solidFill>
                    <a:schemeClr val="bg2">
                      <a:lumMod val="25000"/>
                    </a:schemeClr>
                  </a:solidFill>
                  <a:latin typeface="League Spartan" panose="020B0604020202020204" charset="0"/>
                  <a:cs typeface="Arial"/>
                  <a:sym typeface="Arial"/>
                </a:rPr>
                <a:t>MYSQL</a:t>
              </a:r>
              <a:endParaRPr sz="1400" kern="0" dirty="0">
                <a:solidFill>
                  <a:schemeClr val="bg2">
                    <a:lumMod val="25000"/>
                  </a:schemeClr>
                </a:solidFill>
                <a:latin typeface="League Spartan" panose="020B0604020202020204" charset="0"/>
                <a:cs typeface="Arial"/>
                <a:sym typeface="Arial"/>
              </a:endParaRPr>
            </a:p>
          </p:txBody>
        </p:sp>
        <p:sp>
          <p:nvSpPr>
            <p:cNvPr id="199" name="Google Shape;7382;p67">
              <a:extLst>
                <a:ext uri="{FF2B5EF4-FFF2-40B4-BE49-F238E27FC236}">
                  <a16:creationId xmlns:a16="http://schemas.microsoft.com/office/drawing/2014/main" id="{53D6B4E2-80BE-F368-8760-29239ABA0239}"/>
                </a:ext>
              </a:extLst>
            </p:cNvPr>
            <p:cNvSpPr/>
            <p:nvPr/>
          </p:nvSpPr>
          <p:spPr>
            <a:xfrm>
              <a:off x="1762886" y="4005884"/>
              <a:ext cx="163695" cy="94514"/>
            </a:xfrm>
            <a:custGeom>
              <a:avLst/>
              <a:gdLst/>
              <a:ahLst/>
              <a:cxnLst/>
              <a:rect l="l" t="t" r="r" b="b"/>
              <a:pathLst>
                <a:path w="37119" h="21444" extrusionOk="0">
                  <a:moveTo>
                    <a:pt x="4951" y="1"/>
                  </a:moveTo>
                  <a:cubicBezTo>
                    <a:pt x="2219" y="1"/>
                    <a:pt x="1" y="2678"/>
                    <a:pt x="1" y="5983"/>
                  </a:cubicBezTo>
                  <a:lnTo>
                    <a:pt x="1" y="15461"/>
                  </a:lnTo>
                  <a:cubicBezTo>
                    <a:pt x="1" y="18766"/>
                    <a:pt x="2219" y="21443"/>
                    <a:pt x="4951" y="21443"/>
                  </a:cubicBezTo>
                  <a:lnTo>
                    <a:pt x="32168" y="21443"/>
                  </a:lnTo>
                  <a:cubicBezTo>
                    <a:pt x="34901" y="21443"/>
                    <a:pt x="37119" y="18766"/>
                    <a:pt x="37119" y="15461"/>
                  </a:cubicBezTo>
                  <a:lnTo>
                    <a:pt x="37119" y="5983"/>
                  </a:lnTo>
                  <a:cubicBezTo>
                    <a:pt x="37119" y="2678"/>
                    <a:pt x="34901" y="1"/>
                    <a:pt x="32168" y="1"/>
                  </a:cubicBezTo>
                  <a:close/>
                </a:path>
              </a:pathLst>
            </a:custGeom>
            <a:solidFill>
              <a:srgbClr val="FED2E9"/>
            </a:solidFill>
            <a:ln w="9525" cap="flat" cmpd="sng">
              <a:solidFill>
                <a:srgbClr val="4B4A4A"/>
              </a:solidFill>
              <a:prstDash val="solid"/>
              <a:miter lim="36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ro-RO" sz="1400" kern="0" dirty="0">
                  <a:solidFill>
                    <a:schemeClr val="bg2">
                      <a:lumMod val="25000"/>
                    </a:schemeClr>
                  </a:solidFill>
                  <a:latin typeface="Arial"/>
                  <a:cs typeface="Arial"/>
                  <a:sym typeface="Arial"/>
                </a:rPr>
                <a:t>RASA</a:t>
              </a:r>
              <a:endParaRPr sz="1400" kern="0" dirty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7383;p67">
              <a:extLst>
                <a:ext uri="{FF2B5EF4-FFF2-40B4-BE49-F238E27FC236}">
                  <a16:creationId xmlns:a16="http://schemas.microsoft.com/office/drawing/2014/main" id="{977A3597-2A64-0F5A-BB58-5923ED74FA65}"/>
                </a:ext>
              </a:extLst>
            </p:cNvPr>
            <p:cNvSpPr/>
            <p:nvPr/>
          </p:nvSpPr>
          <p:spPr>
            <a:xfrm>
              <a:off x="1325004" y="3820086"/>
              <a:ext cx="278558" cy="278382"/>
            </a:xfrm>
            <a:custGeom>
              <a:avLst/>
              <a:gdLst/>
              <a:ahLst/>
              <a:cxnLst/>
              <a:rect l="l" t="t" r="r" b="b"/>
              <a:pathLst>
                <a:path w="63165" h="63161" fill="none" extrusionOk="0">
                  <a:moveTo>
                    <a:pt x="63165" y="31580"/>
                  </a:moveTo>
                  <a:cubicBezTo>
                    <a:pt x="63165" y="49021"/>
                    <a:pt x="49025" y="63161"/>
                    <a:pt x="31585" y="63161"/>
                  </a:cubicBezTo>
                  <a:cubicBezTo>
                    <a:pt x="14140" y="63161"/>
                    <a:pt x="1" y="49021"/>
                    <a:pt x="1" y="31580"/>
                  </a:cubicBezTo>
                  <a:cubicBezTo>
                    <a:pt x="1" y="14140"/>
                    <a:pt x="14140" y="0"/>
                    <a:pt x="31585" y="0"/>
                  </a:cubicBezTo>
                  <a:cubicBezTo>
                    <a:pt x="49025" y="0"/>
                    <a:pt x="63165" y="14140"/>
                    <a:pt x="63165" y="3158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4B4A4A"/>
              </a:solidFill>
              <a:prstDash val="solid"/>
              <a:miter lim="36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7384;p67">
              <a:extLst>
                <a:ext uri="{FF2B5EF4-FFF2-40B4-BE49-F238E27FC236}">
                  <a16:creationId xmlns:a16="http://schemas.microsoft.com/office/drawing/2014/main" id="{B70B88FC-1B4F-3851-8C68-368DEAB6056F}"/>
                </a:ext>
              </a:extLst>
            </p:cNvPr>
            <p:cNvSpPr/>
            <p:nvPr/>
          </p:nvSpPr>
          <p:spPr>
            <a:xfrm>
              <a:off x="1235816" y="3689223"/>
              <a:ext cx="134752" cy="171223"/>
            </a:xfrm>
            <a:custGeom>
              <a:avLst/>
              <a:gdLst/>
              <a:ahLst/>
              <a:cxnLst/>
              <a:rect l="l" t="t" r="r" b="b"/>
              <a:pathLst>
                <a:path w="30556" h="38848" fill="none" extrusionOk="0">
                  <a:moveTo>
                    <a:pt x="1" y="1"/>
                  </a:moveTo>
                  <a:lnTo>
                    <a:pt x="12633" y="1"/>
                  </a:lnTo>
                  <a:cubicBezTo>
                    <a:pt x="15723" y="1"/>
                    <a:pt x="16343" y="3466"/>
                    <a:pt x="16343" y="3466"/>
                  </a:cubicBezTo>
                  <a:lnTo>
                    <a:pt x="16343" y="26448"/>
                  </a:lnTo>
                  <a:lnTo>
                    <a:pt x="30556" y="26448"/>
                  </a:lnTo>
                  <a:lnTo>
                    <a:pt x="30556" y="38848"/>
                  </a:lnTo>
                </a:path>
              </a:pathLst>
            </a:custGeom>
            <a:grpFill/>
            <a:ln w="9525" cap="rnd" cmpd="sng">
              <a:solidFill>
                <a:srgbClr val="4B4A4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7385;p67">
              <a:extLst>
                <a:ext uri="{FF2B5EF4-FFF2-40B4-BE49-F238E27FC236}">
                  <a16:creationId xmlns:a16="http://schemas.microsoft.com/office/drawing/2014/main" id="{810E2048-D262-3B43-F3C2-F9D0C19C2C7C}"/>
                </a:ext>
              </a:extLst>
            </p:cNvPr>
            <p:cNvSpPr/>
            <p:nvPr/>
          </p:nvSpPr>
          <p:spPr>
            <a:xfrm>
              <a:off x="910512" y="3689223"/>
              <a:ext cx="161618" cy="4"/>
            </a:xfrm>
            <a:custGeom>
              <a:avLst/>
              <a:gdLst/>
              <a:ahLst/>
              <a:cxnLst/>
              <a:rect l="l" t="t" r="r" b="b"/>
              <a:pathLst>
                <a:path w="36648" h="1" fill="none" extrusionOk="0">
                  <a:moveTo>
                    <a:pt x="36648" y="1"/>
                  </a:moveTo>
                  <a:lnTo>
                    <a:pt x="1" y="1"/>
                  </a:lnTo>
                </a:path>
              </a:pathLst>
            </a:custGeom>
            <a:grpFill/>
            <a:ln w="9525" cap="rnd" cmpd="sng">
              <a:solidFill>
                <a:srgbClr val="4B4A4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" name="Google Shape;7386;p67">
              <a:extLst>
                <a:ext uri="{FF2B5EF4-FFF2-40B4-BE49-F238E27FC236}">
                  <a16:creationId xmlns:a16="http://schemas.microsoft.com/office/drawing/2014/main" id="{11476963-1BF1-5F4A-7C13-F05A79BB2749}"/>
                </a:ext>
              </a:extLst>
            </p:cNvPr>
            <p:cNvSpPr/>
            <p:nvPr/>
          </p:nvSpPr>
          <p:spPr>
            <a:xfrm>
              <a:off x="1072126" y="3642869"/>
              <a:ext cx="163695" cy="94532"/>
            </a:xfrm>
            <a:custGeom>
              <a:avLst/>
              <a:gdLst/>
              <a:ahLst/>
              <a:cxnLst/>
              <a:rect l="l" t="t" r="r" b="b"/>
              <a:pathLst>
                <a:path w="37119" h="21448" extrusionOk="0">
                  <a:moveTo>
                    <a:pt x="4951" y="1"/>
                  </a:moveTo>
                  <a:cubicBezTo>
                    <a:pt x="2219" y="1"/>
                    <a:pt x="1" y="2682"/>
                    <a:pt x="1" y="5987"/>
                  </a:cubicBezTo>
                  <a:lnTo>
                    <a:pt x="1" y="15464"/>
                  </a:lnTo>
                  <a:cubicBezTo>
                    <a:pt x="1" y="18769"/>
                    <a:pt x="2219" y="21447"/>
                    <a:pt x="4951" y="21447"/>
                  </a:cubicBezTo>
                  <a:lnTo>
                    <a:pt x="32172" y="21447"/>
                  </a:lnTo>
                  <a:cubicBezTo>
                    <a:pt x="34904" y="21447"/>
                    <a:pt x="37119" y="18769"/>
                    <a:pt x="37119" y="15464"/>
                  </a:cubicBezTo>
                  <a:lnTo>
                    <a:pt x="37119" y="5987"/>
                  </a:lnTo>
                  <a:cubicBezTo>
                    <a:pt x="37119" y="2682"/>
                    <a:pt x="34904" y="1"/>
                    <a:pt x="32172" y="1"/>
                  </a:cubicBezTo>
                  <a:close/>
                </a:path>
              </a:pathLst>
            </a:custGeom>
            <a:solidFill>
              <a:srgbClr val="FED2E9"/>
            </a:solidFill>
            <a:ln w="9525" cap="flat" cmpd="sng">
              <a:solidFill>
                <a:srgbClr val="4B4A4A"/>
              </a:solidFill>
              <a:prstDash val="solid"/>
              <a:miter lim="36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ro-RO" sz="1400" kern="0" dirty="0" err="1">
                  <a:solidFill>
                    <a:schemeClr val="bg2">
                      <a:lumMod val="25000"/>
                    </a:schemeClr>
                  </a:solidFill>
                  <a:latin typeface="League Spartan" panose="020B0604020202020204" charset="0"/>
                  <a:cs typeface="Arial"/>
                  <a:sym typeface="Arial"/>
                </a:rPr>
                <a:t>HTML</a:t>
              </a:r>
              <a:endParaRPr sz="1400" kern="0" dirty="0">
                <a:solidFill>
                  <a:schemeClr val="bg2">
                    <a:lumMod val="25000"/>
                  </a:schemeClr>
                </a:solidFill>
                <a:latin typeface="League Spartan" panose="020B0604020202020204" charset="0"/>
                <a:cs typeface="Arial"/>
                <a:sym typeface="Arial"/>
              </a:endParaRPr>
            </a:p>
          </p:txBody>
        </p:sp>
        <p:sp>
          <p:nvSpPr>
            <p:cNvPr id="204" name="Google Shape;7387;p67">
              <a:extLst>
                <a:ext uri="{FF2B5EF4-FFF2-40B4-BE49-F238E27FC236}">
                  <a16:creationId xmlns:a16="http://schemas.microsoft.com/office/drawing/2014/main" id="{64F7689B-5152-03DC-E866-9C0E56C98B76}"/>
                </a:ext>
              </a:extLst>
            </p:cNvPr>
            <p:cNvSpPr/>
            <p:nvPr/>
          </p:nvSpPr>
          <p:spPr>
            <a:xfrm>
              <a:off x="1235913" y="4073301"/>
              <a:ext cx="134655" cy="151640"/>
            </a:xfrm>
            <a:custGeom>
              <a:avLst/>
              <a:gdLst/>
              <a:ahLst/>
              <a:cxnLst/>
              <a:rect l="l" t="t" r="r" b="b"/>
              <a:pathLst>
                <a:path w="30534" h="34405" fill="none" extrusionOk="0">
                  <a:moveTo>
                    <a:pt x="0" y="34404"/>
                  </a:moveTo>
                  <a:lnTo>
                    <a:pt x="12611" y="34404"/>
                  </a:lnTo>
                  <a:cubicBezTo>
                    <a:pt x="15705" y="34404"/>
                    <a:pt x="16325" y="30939"/>
                    <a:pt x="16325" y="30939"/>
                  </a:cubicBezTo>
                  <a:lnTo>
                    <a:pt x="16325" y="7957"/>
                  </a:lnTo>
                  <a:lnTo>
                    <a:pt x="30534" y="7957"/>
                  </a:lnTo>
                  <a:lnTo>
                    <a:pt x="30534" y="1"/>
                  </a:lnTo>
                </a:path>
              </a:pathLst>
            </a:custGeom>
            <a:grpFill/>
            <a:ln w="9525" cap="rnd" cmpd="sng">
              <a:solidFill>
                <a:srgbClr val="4B4A4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" name="Google Shape;7388;p67">
              <a:extLst>
                <a:ext uri="{FF2B5EF4-FFF2-40B4-BE49-F238E27FC236}">
                  <a16:creationId xmlns:a16="http://schemas.microsoft.com/office/drawing/2014/main" id="{3436FD84-CE21-83E8-CA46-770081032F3C}"/>
                </a:ext>
              </a:extLst>
            </p:cNvPr>
            <p:cNvSpPr/>
            <p:nvPr/>
          </p:nvSpPr>
          <p:spPr>
            <a:xfrm>
              <a:off x="882104" y="4213857"/>
              <a:ext cx="190026" cy="11084"/>
            </a:xfrm>
            <a:custGeom>
              <a:avLst/>
              <a:gdLst/>
              <a:ahLst/>
              <a:cxnLst/>
              <a:rect l="l" t="t" r="r" b="b"/>
              <a:pathLst>
                <a:path w="36648" h="1" fill="none" extrusionOk="0">
                  <a:moveTo>
                    <a:pt x="36648" y="0"/>
                  </a:moveTo>
                  <a:lnTo>
                    <a:pt x="1" y="0"/>
                  </a:lnTo>
                </a:path>
              </a:pathLst>
            </a:custGeom>
            <a:grpFill/>
            <a:ln w="9525" cap="rnd" cmpd="sng">
              <a:solidFill>
                <a:srgbClr val="4B4A4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" name="Google Shape;7389;p67">
              <a:extLst>
                <a:ext uri="{FF2B5EF4-FFF2-40B4-BE49-F238E27FC236}">
                  <a16:creationId xmlns:a16="http://schemas.microsoft.com/office/drawing/2014/main" id="{BB63F7A2-1FBD-1AED-8693-3E7DADB09EFA}"/>
                </a:ext>
              </a:extLst>
            </p:cNvPr>
            <p:cNvSpPr/>
            <p:nvPr/>
          </p:nvSpPr>
          <p:spPr>
            <a:xfrm>
              <a:off x="1000939" y="4176763"/>
              <a:ext cx="285398" cy="94532"/>
            </a:xfrm>
            <a:custGeom>
              <a:avLst/>
              <a:gdLst/>
              <a:ahLst/>
              <a:cxnLst/>
              <a:rect l="l" t="t" r="r" b="b"/>
              <a:pathLst>
                <a:path w="37119" h="21448" extrusionOk="0">
                  <a:moveTo>
                    <a:pt x="4951" y="1"/>
                  </a:moveTo>
                  <a:cubicBezTo>
                    <a:pt x="2219" y="1"/>
                    <a:pt x="1" y="2679"/>
                    <a:pt x="1" y="5984"/>
                  </a:cubicBezTo>
                  <a:lnTo>
                    <a:pt x="1" y="15461"/>
                  </a:lnTo>
                  <a:cubicBezTo>
                    <a:pt x="1" y="18766"/>
                    <a:pt x="2219" y="21447"/>
                    <a:pt x="4951" y="21447"/>
                  </a:cubicBezTo>
                  <a:lnTo>
                    <a:pt x="32172" y="21447"/>
                  </a:lnTo>
                  <a:cubicBezTo>
                    <a:pt x="34904" y="21447"/>
                    <a:pt x="37119" y="18766"/>
                    <a:pt x="37119" y="15461"/>
                  </a:cubicBezTo>
                  <a:lnTo>
                    <a:pt x="37119" y="5984"/>
                  </a:lnTo>
                  <a:cubicBezTo>
                    <a:pt x="37119" y="2679"/>
                    <a:pt x="34904" y="1"/>
                    <a:pt x="32172" y="1"/>
                  </a:cubicBezTo>
                  <a:close/>
                </a:path>
              </a:pathLst>
            </a:custGeom>
            <a:solidFill>
              <a:srgbClr val="FED2E9"/>
            </a:solidFill>
            <a:ln w="9525" cap="flat" cmpd="sng">
              <a:solidFill>
                <a:srgbClr val="4B4A4A"/>
              </a:solidFill>
              <a:prstDash val="solid"/>
              <a:miter lim="36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ro-RO" sz="1400" kern="0" dirty="0" err="1">
                  <a:solidFill>
                    <a:schemeClr val="bg2">
                      <a:lumMod val="25000"/>
                    </a:schemeClr>
                  </a:solidFill>
                  <a:latin typeface="League Spartan" panose="020B0604020202020204" charset="0"/>
                  <a:cs typeface="Arial"/>
                  <a:sym typeface="Arial"/>
                </a:rPr>
                <a:t>BOOTSTRAP</a:t>
              </a:r>
              <a:endParaRPr sz="1400" kern="0" dirty="0">
                <a:solidFill>
                  <a:schemeClr val="bg2">
                    <a:lumMod val="25000"/>
                  </a:schemeClr>
                </a:solidFill>
                <a:latin typeface="League Spartan" panose="020B0604020202020204" charset="0"/>
                <a:cs typeface="Arial"/>
                <a:sym typeface="Arial"/>
              </a:endParaRPr>
            </a:p>
          </p:txBody>
        </p:sp>
        <p:sp>
          <p:nvSpPr>
            <p:cNvPr id="207" name="Google Shape;7390;p67">
              <a:extLst>
                <a:ext uri="{FF2B5EF4-FFF2-40B4-BE49-F238E27FC236}">
                  <a16:creationId xmlns:a16="http://schemas.microsoft.com/office/drawing/2014/main" id="{90FA782C-DC00-9521-B9C2-5AB814E455EF}"/>
                </a:ext>
              </a:extLst>
            </p:cNvPr>
            <p:cNvSpPr/>
            <p:nvPr/>
          </p:nvSpPr>
          <p:spPr>
            <a:xfrm>
              <a:off x="1562328" y="3689223"/>
              <a:ext cx="128816" cy="171223"/>
            </a:xfrm>
            <a:custGeom>
              <a:avLst/>
              <a:gdLst/>
              <a:ahLst/>
              <a:cxnLst/>
              <a:rect l="l" t="t" r="r" b="b"/>
              <a:pathLst>
                <a:path w="29210" h="38848" fill="none" extrusionOk="0">
                  <a:moveTo>
                    <a:pt x="29209" y="1"/>
                  </a:moveTo>
                  <a:lnTo>
                    <a:pt x="17922" y="1"/>
                  </a:lnTo>
                  <a:cubicBezTo>
                    <a:pt x="14829" y="1"/>
                    <a:pt x="14209" y="3466"/>
                    <a:pt x="14209" y="3466"/>
                  </a:cubicBezTo>
                  <a:lnTo>
                    <a:pt x="14209" y="26448"/>
                  </a:lnTo>
                  <a:lnTo>
                    <a:pt x="0" y="26448"/>
                  </a:lnTo>
                  <a:lnTo>
                    <a:pt x="0" y="38848"/>
                  </a:lnTo>
                </a:path>
              </a:pathLst>
            </a:custGeom>
            <a:grpFill/>
            <a:ln w="9525" cap="rnd" cmpd="sng">
              <a:solidFill>
                <a:srgbClr val="4B4A4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Google Shape;7391;p67">
              <a:extLst>
                <a:ext uri="{FF2B5EF4-FFF2-40B4-BE49-F238E27FC236}">
                  <a16:creationId xmlns:a16="http://schemas.microsoft.com/office/drawing/2014/main" id="{D339893B-6B3E-6885-2848-A30C8E6DB868}"/>
                </a:ext>
              </a:extLst>
            </p:cNvPr>
            <p:cNvSpPr/>
            <p:nvPr/>
          </p:nvSpPr>
          <p:spPr>
            <a:xfrm>
              <a:off x="1854826" y="3689223"/>
              <a:ext cx="154169" cy="4"/>
            </a:xfrm>
            <a:custGeom>
              <a:avLst/>
              <a:gdLst/>
              <a:ahLst/>
              <a:cxnLst/>
              <a:rect l="l" t="t" r="r" b="b"/>
              <a:pathLst>
                <a:path w="34959" h="1" fill="none" extrusionOk="0">
                  <a:moveTo>
                    <a:pt x="1" y="1"/>
                  </a:moveTo>
                  <a:lnTo>
                    <a:pt x="34959" y="1"/>
                  </a:lnTo>
                </a:path>
              </a:pathLst>
            </a:custGeom>
            <a:grpFill/>
            <a:ln w="9525" cap="rnd" cmpd="sng">
              <a:solidFill>
                <a:srgbClr val="4B4A4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Google Shape;7392;p67">
              <a:extLst>
                <a:ext uri="{FF2B5EF4-FFF2-40B4-BE49-F238E27FC236}">
                  <a16:creationId xmlns:a16="http://schemas.microsoft.com/office/drawing/2014/main" id="{424B8807-8185-FE78-D0E1-E9C23BFB7D7D}"/>
                </a:ext>
              </a:extLst>
            </p:cNvPr>
            <p:cNvSpPr/>
            <p:nvPr/>
          </p:nvSpPr>
          <p:spPr>
            <a:xfrm>
              <a:off x="1691140" y="3642869"/>
              <a:ext cx="163690" cy="94532"/>
            </a:xfrm>
            <a:custGeom>
              <a:avLst/>
              <a:gdLst/>
              <a:ahLst/>
              <a:cxnLst/>
              <a:rect l="l" t="t" r="r" b="b"/>
              <a:pathLst>
                <a:path w="37118" h="21448" extrusionOk="0">
                  <a:moveTo>
                    <a:pt x="4947" y="1"/>
                  </a:moveTo>
                  <a:cubicBezTo>
                    <a:pt x="2214" y="1"/>
                    <a:pt x="0" y="2682"/>
                    <a:pt x="0" y="5987"/>
                  </a:cubicBezTo>
                  <a:lnTo>
                    <a:pt x="0" y="15464"/>
                  </a:lnTo>
                  <a:cubicBezTo>
                    <a:pt x="0" y="18769"/>
                    <a:pt x="2214" y="21447"/>
                    <a:pt x="4950" y="21447"/>
                  </a:cubicBezTo>
                  <a:lnTo>
                    <a:pt x="32168" y="21447"/>
                  </a:lnTo>
                  <a:cubicBezTo>
                    <a:pt x="34900" y="21447"/>
                    <a:pt x="37118" y="18769"/>
                    <a:pt x="37118" y="15464"/>
                  </a:cubicBezTo>
                  <a:lnTo>
                    <a:pt x="37118" y="5987"/>
                  </a:lnTo>
                  <a:cubicBezTo>
                    <a:pt x="37118" y="2682"/>
                    <a:pt x="34900" y="1"/>
                    <a:pt x="32168" y="1"/>
                  </a:cubicBezTo>
                  <a:close/>
                </a:path>
              </a:pathLst>
            </a:custGeom>
            <a:solidFill>
              <a:srgbClr val="FED2E9"/>
            </a:solidFill>
            <a:ln w="9525" cap="flat" cmpd="sng">
              <a:solidFill>
                <a:srgbClr val="4B4A4A"/>
              </a:solidFill>
              <a:prstDash val="solid"/>
              <a:miter lim="36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ro-RO" sz="1400" kern="0" dirty="0" err="1">
                  <a:solidFill>
                    <a:schemeClr val="bg2">
                      <a:lumMod val="25000"/>
                    </a:schemeClr>
                  </a:solidFill>
                  <a:latin typeface="Arial"/>
                  <a:cs typeface="Arial"/>
                  <a:sym typeface="Arial"/>
                </a:rPr>
                <a:t>PHP</a:t>
              </a:r>
              <a:endParaRPr sz="1400" kern="0" dirty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10" name="Google Shape;7393;p67">
              <a:extLst>
                <a:ext uri="{FF2B5EF4-FFF2-40B4-BE49-F238E27FC236}">
                  <a16:creationId xmlns:a16="http://schemas.microsoft.com/office/drawing/2014/main" id="{D84332BB-EA11-ACDB-6105-6D395074BD88}"/>
                </a:ext>
              </a:extLst>
            </p:cNvPr>
            <p:cNvGrpSpPr/>
            <p:nvPr/>
          </p:nvGrpSpPr>
          <p:grpSpPr>
            <a:xfrm>
              <a:off x="1360364" y="3847835"/>
              <a:ext cx="208119" cy="224359"/>
              <a:chOff x="1360769" y="3847100"/>
              <a:chExt cx="208119" cy="224359"/>
            </a:xfrm>
            <a:grpFill/>
          </p:grpSpPr>
          <p:sp>
            <p:nvSpPr>
              <p:cNvPr id="225" name="Google Shape;7394;p67">
                <a:extLst>
                  <a:ext uri="{FF2B5EF4-FFF2-40B4-BE49-F238E27FC236}">
                    <a16:creationId xmlns:a16="http://schemas.microsoft.com/office/drawing/2014/main" id="{CDAFB0B5-1E05-4616-E9C5-E1C639EB0ED4}"/>
                  </a:ext>
                </a:extLst>
              </p:cNvPr>
              <p:cNvSpPr/>
              <p:nvPr/>
            </p:nvSpPr>
            <p:spPr>
              <a:xfrm>
                <a:off x="1360769" y="3847113"/>
                <a:ext cx="99163" cy="224346"/>
              </a:xfrm>
              <a:custGeom>
                <a:avLst/>
                <a:gdLst/>
                <a:ahLst/>
                <a:cxnLst/>
                <a:rect l="l" t="t" r="r" b="b"/>
                <a:pathLst>
                  <a:path w="22486" h="50901" fill="none" extrusionOk="0">
                    <a:moveTo>
                      <a:pt x="22384" y="2729"/>
                    </a:moveTo>
                    <a:cubicBezTo>
                      <a:pt x="22333" y="2383"/>
                      <a:pt x="22249" y="2040"/>
                      <a:pt x="22128" y="1711"/>
                    </a:cubicBezTo>
                    <a:cubicBezTo>
                      <a:pt x="21742" y="675"/>
                      <a:pt x="20979" y="1"/>
                      <a:pt x="19582" y="1"/>
                    </a:cubicBezTo>
                    <a:cubicBezTo>
                      <a:pt x="17966" y="1"/>
                      <a:pt x="17204" y="913"/>
                      <a:pt x="16883" y="2229"/>
                    </a:cubicBezTo>
                    <a:cubicBezTo>
                      <a:pt x="13443" y="1682"/>
                      <a:pt x="10331" y="4356"/>
                      <a:pt x="10353" y="7840"/>
                    </a:cubicBezTo>
                    <a:cubicBezTo>
                      <a:pt x="10353" y="7997"/>
                      <a:pt x="10364" y="8150"/>
                      <a:pt x="10378" y="8300"/>
                    </a:cubicBezTo>
                    <a:cubicBezTo>
                      <a:pt x="7945" y="7307"/>
                      <a:pt x="5147" y="7957"/>
                      <a:pt x="3404" y="9923"/>
                    </a:cubicBezTo>
                    <a:cubicBezTo>
                      <a:pt x="1660" y="11889"/>
                      <a:pt x="1343" y="14742"/>
                      <a:pt x="2616" y="17040"/>
                    </a:cubicBezTo>
                    <a:cubicBezTo>
                      <a:pt x="930" y="18382"/>
                      <a:pt x="0" y="20454"/>
                      <a:pt x="120" y="22607"/>
                    </a:cubicBezTo>
                    <a:cubicBezTo>
                      <a:pt x="241" y="24755"/>
                      <a:pt x="1394" y="26714"/>
                      <a:pt x="3218" y="27860"/>
                    </a:cubicBezTo>
                    <a:cubicBezTo>
                      <a:pt x="748" y="30913"/>
                      <a:pt x="1707" y="35462"/>
                      <a:pt x="5202" y="37260"/>
                    </a:cubicBezTo>
                    <a:cubicBezTo>
                      <a:pt x="5173" y="37490"/>
                      <a:pt x="5162" y="37720"/>
                      <a:pt x="5162" y="37954"/>
                    </a:cubicBezTo>
                    <a:cubicBezTo>
                      <a:pt x="5162" y="40832"/>
                      <a:pt x="7125" y="43243"/>
                      <a:pt x="9784" y="43943"/>
                    </a:cubicBezTo>
                    <a:cubicBezTo>
                      <a:pt x="10776" y="46782"/>
                      <a:pt x="13818" y="48350"/>
                      <a:pt x="16708" y="47511"/>
                    </a:cubicBezTo>
                    <a:cubicBezTo>
                      <a:pt x="16835" y="49437"/>
                      <a:pt x="17525" y="50900"/>
                      <a:pt x="19582" y="50900"/>
                    </a:cubicBezTo>
                    <a:cubicBezTo>
                      <a:pt x="22482" y="50900"/>
                      <a:pt x="22439" y="48390"/>
                      <a:pt x="22482" y="48401"/>
                    </a:cubicBezTo>
                    <a:cubicBezTo>
                      <a:pt x="22486" y="48401"/>
                      <a:pt x="22417" y="2722"/>
                      <a:pt x="22384" y="2729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4B4A4A"/>
                </a:solidFill>
                <a:prstDash val="solid"/>
                <a:miter lim="364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" name="Google Shape;7395;p67">
                <a:extLst>
                  <a:ext uri="{FF2B5EF4-FFF2-40B4-BE49-F238E27FC236}">
                    <a16:creationId xmlns:a16="http://schemas.microsoft.com/office/drawing/2014/main" id="{B11425A5-1528-1066-305E-C48C07380AA8}"/>
                  </a:ext>
                </a:extLst>
              </p:cNvPr>
              <p:cNvSpPr/>
              <p:nvPr/>
            </p:nvSpPr>
            <p:spPr>
              <a:xfrm>
                <a:off x="1418941" y="3907967"/>
                <a:ext cx="40718" cy="51312"/>
              </a:xfrm>
              <a:custGeom>
                <a:avLst/>
                <a:gdLst/>
                <a:ahLst/>
                <a:cxnLst/>
                <a:rect l="l" t="t" r="r" b="b"/>
                <a:pathLst>
                  <a:path w="9233" h="11642" fill="none" extrusionOk="0">
                    <a:moveTo>
                      <a:pt x="9233" y="1"/>
                    </a:moveTo>
                    <a:cubicBezTo>
                      <a:pt x="9233" y="1"/>
                      <a:pt x="0" y="570"/>
                      <a:pt x="2586" y="11641"/>
                    </a:cubicBezTo>
                  </a:path>
                </a:pathLst>
              </a:custGeom>
              <a:grpFill/>
              <a:ln w="9525" cap="rnd" cmpd="sng">
                <a:solidFill>
                  <a:srgbClr val="4B4A4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" name="Google Shape;7396;p67">
                <a:extLst>
                  <a:ext uri="{FF2B5EF4-FFF2-40B4-BE49-F238E27FC236}">
                    <a16:creationId xmlns:a16="http://schemas.microsoft.com/office/drawing/2014/main" id="{43E800B5-9CB0-CBB6-BA2C-4594757B47FE}"/>
                  </a:ext>
                </a:extLst>
              </p:cNvPr>
              <p:cNvSpPr/>
              <p:nvPr/>
            </p:nvSpPr>
            <p:spPr>
              <a:xfrm>
                <a:off x="1432983" y="3877824"/>
                <a:ext cx="26566" cy="25035"/>
              </a:xfrm>
              <a:custGeom>
                <a:avLst/>
                <a:gdLst/>
                <a:ahLst/>
                <a:cxnLst/>
                <a:rect l="l" t="t" r="r" b="b"/>
                <a:pathLst>
                  <a:path w="6024" h="5680" fill="none" extrusionOk="0">
                    <a:moveTo>
                      <a:pt x="1" y="1795"/>
                    </a:moveTo>
                    <a:cubicBezTo>
                      <a:pt x="1" y="1795"/>
                      <a:pt x="6023" y="0"/>
                      <a:pt x="6023" y="5680"/>
                    </a:cubicBezTo>
                  </a:path>
                </a:pathLst>
              </a:custGeom>
              <a:grpFill/>
              <a:ln w="9525" cap="rnd" cmpd="sng">
                <a:solidFill>
                  <a:srgbClr val="4B4A4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" name="Google Shape;7397;p67">
                <a:extLst>
                  <a:ext uri="{FF2B5EF4-FFF2-40B4-BE49-F238E27FC236}">
                    <a16:creationId xmlns:a16="http://schemas.microsoft.com/office/drawing/2014/main" id="{918E812A-7467-3340-2CB1-C009BDE9C867}"/>
                  </a:ext>
                </a:extLst>
              </p:cNvPr>
              <p:cNvSpPr/>
              <p:nvPr/>
            </p:nvSpPr>
            <p:spPr>
              <a:xfrm>
                <a:off x="1406421" y="3881663"/>
                <a:ext cx="8727" cy="21196"/>
              </a:xfrm>
              <a:custGeom>
                <a:avLst/>
                <a:gdLst/>
                <a:ahLst/>
                <a:cxnLst/>
                <a:rect l="l" t="t" r="r" b="b"/>
                <a:pathLst>
                  <a:path w="1979" h="4809" fill="none" extrusionOk="0">
                    <a:moveTo>
                      <a:pt x="1" y="1"/>
                    </a:moveTo>
                    <a:cubicBezTo>
                      <a:pt x="1" y="1"/>
                      <a:pt x="1" y="2730"/>
                      <a:pt x="1978" y="4809"/>
                    </a:cubicBezTo>
                  </a:path>
                </a:pathLst>
              </a:custGeom>
              <a:grpFill/>
              <a:ln w="9525" cap="rnd" cmpd="sng">
                <a:solidFill>
                  <a:srgbClr val="4B4A4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" name="Google Shape;7398;p67">
                <a:extLst>
                  <a:ext uri="{FF2B5EF4-FFF2-40B4-BE49-F238E27FC236}">
                    <a16:creationId xmlns:a16="http://schemas.microsoft.com/office/drawing/2014/main" id="{D60DF47B-B591-DD21-FCC5-B50E088E2D46}"/>
                  </a:ext>
                </a:extLst>
              </p:cNvPr>
              <p:cNvSpPr/>
              <p:nvPr/>
            </p:nvSpPr>
            <p:spPr>
              <a:xfrm>
                <a:off x="1372301" y="3910479"/>
                <a:ext cx="51967" cy="15131"/>
              </a:xfrm>
              <a:custGeom>
                <a:avLst/>
                <a:gdLst/>
                <a:ahLst/>
                <a:cxnLst/>
                <a:rect l="l" t="t" r="r" b="b"/>
                <a:pathLst>
                  <a:path w="11784" h="3433" fill="none" extrusionOk="0">
                    <a:moveTo>
                      <a:pt x="1" y="2663"/>
                    </a:moveTo>
                    <a:cubicBezTo>
                      <a:pt x="3364" y="0"/>
                      <a:pt x="6622" y="3433"/>
                      <a:pt x="6622" y="3433"/>
                    </a:cubicBezTo>
                    <a:cubicBezTo>
                      <a:pt x="6622" y="3433"/>
                      <a:pt x="7307" y="387"/>
                      <a:pt x="11783" y="1653"/>
                    </a:cubicBezTo>
                  </a:path>
                </a:pathLst>
              </a:custGeom>
              <a:grpFill/>
              <a:ln w="9525" cap="rnd" cmpd="sng">
                <a:solidFill>
                  <a:srgbClr val="4B4A4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" name="Google Shape;7399;p67">
                <a:extLst>
                  <a:ext uri="{FF2B5EF4-FFF2-40B4-BE49-F238E27FC236}">
                    <a16:creationId xmlns:a16="http://schemas.microsoft.com/office/drawing/2014/main" id="{D75BA2DD-BD36-1EA9-F9AA-AEF42BFA5845}"/>
                  </a:ext>
                </a:extLst>
              </p:cNvPr>
              <p:cNvSpPr/>
              <p:nvPr/>
            </p:nvSpPr>
            <p:spPr>
              <a:xfrm>
                <a:off x="1383436" y="3963823"/>
                <a:ext cx="27351" cy="50572"/>
              </a:xfrm>
              <a:custGeom>
                <a:avLst/>
                <a:gdLst/>
                <a:ahLst/>
                <a:cxnLst/>
                <a:rect l="l" t="t" r="r" b="b"/>
                <a:pathLst>
                  <a:path w="6202" h="11474" fill="none" extrusionOk="0">
                    <a:moveTo>
                      <a:pt x="22" y="11474"/>
                    </a:moveTo>
                    <a:cubicBezTo>
                      <a:pt x="22" y="11474"/>
                      <a:pt x="0" y="5735"/>
                      <a:pt x="4440" y="6297"/>
                    </a:cubicBezTo>
                    <a:cubicBezTo>
                      <a:pt x="4440" y="6297"/>
                      <a:pt x="2134" y="3149"/>
                      <a:pt x="6202" y="1"/>
                    </a:cubicBezTo>
                  </a:path>
                </a:pathLst>
              </a:custGeom>
              <a:grpFill/>
              <a:ln w="9525" cap="rnd" cmpd="sng">
                <a:solidFill>
                  <a:srgbClr val="4B4A4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" name="Google Shape;7400;p67">
                <a:extLst>
                  <a:ext uri="{FF2B5EF4-FFF2-40B4-BE49-F238E27FC236}">
                    <a16:creationId xmlns:a16="http://schemas.microsoft.com/office/drawing/2014/main" id="{8DFA4ADC-0C54-8353-0D96-724EDEC7CE61}"/>
                  </a:ext>
                </a:extLst>
              </p:cNvPr>
              <p:cNvSpPr/>
              <p:nvPr/>
            </p:nvSpPr>
            <p:spPr>
              <a:xfrm>
                <a:off x="1398461" y="4014391"/>
                <a:ext cx="12132" cy="31518"/>
              </a:xfrm>
              <a:custGeom>
                <a:avLst/>
                <a:gdLst/>
                <a:ahLst/>
                <a:cxnLst/>
                <a:rect l="l" t="t" r="r" b="b"/>
                <a:pathLst>
                  <a:path w="2751" h="7151" fill="none" extrusionOk="0">
                    <a:moveTo>
                      <a:pt x="2751" y="1"/>
                    </a:moveTo>
                    <a:cubicBezTo>
                      <a:pt x="2751" y="1"/>
                      <a:pt x="0" y="2963"/>
                      <a:pt x="1806" y="7151"/>
                    </a:cubicBezTo>
                  </a:path>
                </a:pathLst>
              </a:custGeom>
              <a:grpFill/>
              <a:ln w="9525" cap="rnd" cmpd="sng">
                <a:solidFill>
                  <a:srgbClr val="4B4A4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" name="Google Shape;7401;p67">
                <a:extLst>
                  <a:ext uri="{FF2B5EF4-FFF2-40B4-BE49-F238E27FC236}">
                    <a16:creationId xmlns:a16="http://schemas.microsoft.com/office/drawing/2014/main" id="{D6969250-0B03-2592-C83F-CE18FA6C20E8}"/>
                  </a:ext>
                </a:extLst>
              </p:cNvPr>
              <p:cNvSpPr/>
              <p:nvPr/>
            </p:nvSpPr>
            <p:spPr>
              <a:xfrm>
                <a:off x="1424264" y="4012138"/>
                <a:ext cx="35284" cy="21165"/>
              </a:xfrm>
              <a:custGeom>
                <a:avLst/>
                <a:gdLst/>
                <a:ahLst/>
                <a:cxnLst/>
                <a:rect l="l" t="t" r="r" b="b"/>
                <a:pathLst>
                  <a:path w="8001" h="4802" fill="none" extrusionOk="0">
                    <a:moveTo>
                      <a:pt x="8000" y="512"/>
                    </a:moveTo>
                    <a:cubicBezTo>
                      <a:pt x="3783" y="1"/>
                      <a:pt x="1978" y="4087"/>
                      <a:pt x="1978" y="4087"/>
                    </a:cubicBezTo>
                    <a:cubicBezTo>
                      <a:pt x="1978" y="4087"/>
                      <a:pt x="858" y="3598"/>
                      <a:pt x="0" y="4802"/>
                    </a:cubicBezTo>
                  </a:path>
                </a:pathLst>
              </a:custGeom>
              <a:grpFill/>
              <a:ln w="9525" cap="rnd" cmpd="sng">
                <a:solidFill>
                  <a:srgbClr val="4B4A4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" name="Google Shape;7402;p67">
                <a:extLst>
                  <a:ext uri="{FF2B5EF4-FFF2-40B4-BE49-F238E27FC236}">
                    <a16:creationId xmlns:a16="http://schemas.microsoft.com/office/drawing/2014/main" id="{A53D0FFB-305E-5E8E-1835-E37613997298}"/>
                  </a:ext>
                </a:extLst>
              </p:cNvPr>
              <p:cNvSpPr/>
              <p:nvPr/>
            </p:nvSpPr>
            <p:spPr>
              <a:xfrm>
                <a:off x="1397156" y="3942280"/>
                <a:ext cx="31183" cy="17449"/>
              </a:xfrm>
              <a:custGeom>
                <a:avLst/>
                <a:gdLst/>
                <a:ahLst/>
                <a:cxnLst/>
                <a:rect l="l" t="t" r="r" b="b"/>
                <a:pathLst>
                  <a:path w="7071" h="3959" fill="none" extrusionOk="0">
                    <a:moveTo>
                      <a:pt x="7070" y="1"/>
                    </a:moveTo>
                    <a:cubicBezTo>
                      <a:pt x="7070" y="1"/>
                      <a:pt x="2802" y="3959"/>
                      <a:pt x="1" y="1"/>
                    </a:cubicBezTo>
                  </a:path>
                </a:pathLst>
              </a:custGeom>
              <a:grpFill/>
              <a:ln w="9525" cap="rnd" cmpd="sng">
                <a:solidFill>
                  <a:srgbClr val="4B4A4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" name="Google Shape;7403;p67">
                <a:extLst>
                  <a:ext uri="{FF2B5EF4-FFF2-40B4-BE49-F238E27FC236}">
                    <a16:creationId xmlns:a16="http://schemas.microsoft.com/office/drawing/2014/main" id="{007D8B5A-A814-2C98-644E-BAF40A6A873D}"/>
                  </a:ext>
                </a:extLst>
              </p:cNvPr>
              <p:cNvSpPr/>
              <p:nvPr/>
            </p:nvSpPr>
            <p:spPr>
              <a:xfrm>
                <a:off x="1428334" y="3973727"/>
                <a:ext cx="31214" cy="15378"/>
              </a:xfrm>
              <a:custGeom>
                <a:avLst/>
                <a:gdLst/>
                <a:ahLst/>
                <a:cxnLst/>
                <a:rect l="l" t="t" r="r" b="b"/>
                <a:pathLst>
                  <a:path w="7078" h="3489" fill="none" extrusionOk="0">
                    <a:moveTo>
                      <a:pt x="0" y="1125"/>
                    </a:moveTo>
                    <a:cubicBezTo>
                      <a:pt x="0" y="1125"/>
                      <a:pt x="4411" y="1"/>
                      <a:pt x="7077" y="3488"/>
                    </a:cubicBezTo>
                  </a:path>
                </a:pathLst>
              </a:custGeom>
              <a:grpFill/>
              <a:ln w="9525" cap="rnd" cmpd="sng">
                <a:solidFill>
                  <a:srgbClr val="4B4A4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5" name="Google Shape;7404;p67">
                <a:extLst>
                  <a:ext uri="{FF2B5EF4-FFF2-40B4-BE49-F238E27FC236}">
                    <a16:creationId xmlns:a16="http://schemas.microsoft.com/office/drawing/2014/main" id="{4EB84C94-57B2-392B-4A67-AE6EAC8D649E}"/>
                  </a:ext>
                </a:extLst>
              </p:cNvPr>
              <p:cNvSpPr/>
              <p:nvPr/>
            </p:nvSpPr>
            <p:spPr>
              <a:xfrm>
                <a:off x="1468924" y="3907967"/>
                <a:ext cx="40704" cy="51312"/>
              </a:xfrm>
              <a:custGeom>
                <a:avLst/>
                <a:gdLst/>
                <a:ahLst/>
                <a:cxnLst/>
                <a:rect l="l" t="t" r="r" b="b"/>
                <a:pathLst>
                  <a:path w="9230" h="11642" fill="none" extrusionOk="0">
                    <a:moveTo>
                      <a:pt x="0" y="1"/>
                    </a:moveTo>
                    <a:cubicBezTo>
                      <a:pt x="0" y="1"/>
                      <a:pt x="9229" y="570"/>
                      <a:pt x="6647" y="11641"/>
                    </a:cubicBezTo>
                  </a:path>
                </a:pathLst>
              </a:custGeom>
              <a:grpFill/>
              <a:ln w="9525" cap="flat" cmpd="sng">
                <a:solidFill>
                  <a:srgbClr val="4B4A4A"/>
                </a:solidFill>
                <a:prstDash val="solid"/>
                <a:miter lim="364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6" name="Google Shape;7405;p67">
                <a:extLst>
                  <a:ext uri="{FF2B5EF4-FFF2-40B4-BE49-F238E27FC236}">
                    <a16:creationId xmlns:a16="http://schemas.microsoft.com/office/drawing/2014/main" id="{943C1A4B-6806-739B-B253-C3B2FA50D36F}"/>
                  </a:ext>
                </a:extLst>
              </p:cNvPr>
              <p:cNvSpPr/>
              <p:nvPr/>
            </p:nvSpPr>
            <p:spPr>
              <a:xfrm>
                <a:off x="1469021" y="3877824"/>
                <a:ext cx="26561" cy="25035"/>
              </a:xfrm>
              <a:custGeom>
                <a:avLst/>
                <a:gdLst/>
                <a:ahLst/>
                <a:cxnLst/>
                <a:rect l="l" t="t" r="r" b="b"/>
                <a:pathLst>
                  <a:path w="6023" h="5680" fill="none" extrusionOk="0">
                    <a:moveTo>
                      <a:pt x="6023" y="1795"/>
                    </a:moveTo>
                    <a:cubicBezTo>
                      <a:pt x="6023" y="1795"/>
                      <a:pt x="0" y="0"/>
                      <a:pt x="0" y="5680"/>
                    </a:cubicBezTo>
                  </a:path>
                </a:pathLst>
              </a:custGeom>
              <a:grpFill/>
              <a:ln w="9525" cap="flat" cmpd="sng">
                <a:solidFill>
                  <a:srgbClr val="4B4A4A"/>
                </a:solidFill>
                <a:prstDash val="solid"/>
                <a:miter lim="364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7" name="Google Shape;7406;p67">
                <a:extLst>
                  <a:ext uri="{FF2B5EF4-FFF2-40B4-BE49-F238E27FC236}">
                    <a16:creationId xmlns:a16="http://schemas.microsoft.com/office/drawing/2014/main" id="{9A4BFE30-7C85-69FA-7374-5CAFF67FBFB7}"/>
                  </a:ext>
                </a:extLst>
              </p:cNvPr>
              <p:cNvSpPr/>
              <p:nvPr/>
            </p:nvSpPr>
            <p:spPr>
              <a:xfrm>
                <a:off x="1513434" y="3881663"/>
                <a:ext cx="8710" cy="21196"/>
              </a:xfrm>
              <a:custGeom>
                <a:avLst/>
                <a:gdLst/>
                <a:ahLst/>
                <a:cxnLst/>
                <a:rect l="l" t="t" r="r" b="b"/>
                <a:pathLst>
                  <a:path w="1975" h="4809" fill="none" extrusionOk="0">
                    <a:moveTo>
                      <a:pt x="1975" y="1"/>
                    </a:moveTo>
                    <a:cubicBezTo>
                      <a:pt x="1975" y="1"/>
                      <a:pt x="1975" y="2730"/>
                      <a:pt x="1" y="4809"/>
                    </a:cubicBezTo>
                  </a:path>
                </a:pathLst>
              </a:custGeom>
              <a:grpFill/>
              <a:ln w="9525" cap="flat" cmpd="sng">
                <a:solidFill>
                  <a:srgbClr val="4B4A4A"/>
                </a:solidFill>
                <a:prstDash val="solid"/>
                <a:miter lim="364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Google Shape;7407;p67">
                <a:extLst>
                  <a:ext uri="{FF2B5EF4-FFF2-40B4-BE49-F238E27FC236}">
                    <a16:creationId xmlns:a16="http://schemas.microsoft.com/office/drawing/2014/main" id="{946AFB3E-2DAE-1F54-524F-0E4BBF53D157}"/>
                  </a:ext>
                </a:extLst>
              </p:cNvPr>
              <p:cNvSpPr/>
              <p:nvPr/>
            </p:nvSpPr>
            <p:spPr>
              <a:xfrm>
                <a:off x="1517778" y="3963823"/>
                <a:ext cx="27355" cy="50572"/>
              </a:xfrm>
              <a:custGeom>
                <a:avLst/>
                <a:gdLst/>
                <a:ahLst/>
                <a:cxnLst/>
                <a:rect l="l" t="t" r="r" b="b"/>
                <a:pathLst>
                  <a:path w="6203" h="11474" fill="none" extrusionOk="0">
                    <a:moveTo>
                      <a:pt x="6181" y="11474"/>
                    </a:moveTo>
                    <a:cubicBezTo>
                      <a:pt x="6181" y="11474"/>
                      <a:pt x="6202" y="5735"/>
                      <a:pt x="1767" y="6297"/>
                    </a:cubicBezTo>
                    <a:cubicBezTo>
                      <a:pt x="1767" y="6297"/>
                      <a:pt x="4068" y="3149"/>
                      <a:pt x="1" y="1"/>
                    </a:cubicBezTo>
                  </a:path>
                </a:pathLst>
              </a:custGeom>
              <a:grpFill/>
              <a:ln w="9525" cap="flat" cmpd="sng">
                <a:solidFill>
                  <a:srgbClr val="4B4A4A"/>
                </a:solidFill>
                <a:prstDash val="solid"/>
                <a:miter lim="364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9" name="Google Shape;7408;p67">
                <a:extLst>
                  <a:ext uri="{FF2B5EF4-FFF2-40B4-BE49-F238E27FC236}">
                    <a16:creationId xmlns:a16="http://schemas.microsoft.com/office/drawing/2014/main" id="{B69C3D9E-F02A-3254-EDD3-677D60484567}"/>
                  </a:ext>
                </a:extLst>
              </p:cNvPr>
              <p:cNvSpPr/>
              <p:nvPr/>
            </p:nvSpPr>
            <p:spPr>
              <a:xfrm>
                <a:off x="1517990" y="4014391"/>
                <a:ext cx="12119" cy="31518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7151" fill="none" extrusionOk="0">
                    <a:moveTo>
                      <a:pt x="0" y="1"/>
                    </a:moveTo>
                    <a:cubicBezTo>
                      <a:pt x="0" y="1"/>
                      <a:pt x="2747" y="2963"/>
                      <a:pt x="942" y="7151"/>
                    </a:cubicBezTo>
                  </a:path>
                </a:pathLst>
              </a:custGeom>
              <a:grpFill/>
              <a:ln w="9525" cap="flat" cmpd="sng">
                <a:solidFill>
                  <a:srgbClr val="4B4A4A"/>
                </a:solidFill>
                <a:prstDash val="solid"/>
                <a:miter lim="364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0" name="Google Shape;7409;p67">
                <a:extLst>
                  <a:ext uri="{FF2B5EF4-FFF2-40B4-BE49-F238E27FC236}">
                    <a16:creationId xmlns:a16="http://schemas.microsoft.com/office/drawing/2014/main" id="{481DA84B-8F37-A34E-5E2C-AA4E29D3D228}"/>
                  </a:ext>
                </a:extLst>
              </p:cNvPr>
              <p:cNvSpPr/>
              <p:nvPr/>
            </p:nvSpPr>
            <p:spPr>
              <a:xfrm>
                <a:off x="1469021" y="4012138"/>
                <a:ext cx="35298" cy="21165"/>
              </a:xfrm>
              <a:custGeom>
                <a:avLst/>
                <a:gdLst/>
                <a:ahLst/>
                <a:cxnLst/>
                <a:rect l="l" t="t" r="r" b="b"/>
                <a:pathLst>
                  <a:path w="8004" h="4802" fill="none" extrusionOk="0">
                    <a:moveTo>
                      <a:pt x="0" y="512"/>
                    </a:moveTo>
                    <a:cubicBezTo>
                      <a:pt x="4217" y="1"/>
                      <a:pt x="6023" y="4087"/>
                      <a:pt x="6023" y="4087"/>
                    </a:cubicBezTo>
                    <a:cubicBezTo>
                      <a:pt x="6023" y="4087"/>
                      <a:pt x="7143" y="3598"/>
                      <a:pt x="8004" y="4802"/>
                    </a:cubicBezTo>
                  </a:path>
                </a:pathLst>
              </a:custGeom>
              <a:grpFill/>
              <a:ln w="9525" cap="flat" cmpd="sng">
                <a:solidFill>
                  <a:srgbClr val="4B4A4A"/>
                </a:solidFill>
                <a:prstDash val="solid"/>
                <a:miter lim="364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1" name="Google Shape;7410;p67">
                <a:extLst>
                  <a:ext uri="{FF2B5EF4-FFF2-40B4-BE49-F238E27FC236}">
                    <a16:creationId xmlns:a16="http://schemas.microsoft.com/office/drawing/2014/main" id="{FEC4A32C-26E8-06A9-3BA3-ABD2925D4C4A}"/>
                  </a:ext>
                </a:extLst>
              </p:cNvPr>
              <p:cNvSpPr/>
              <p:nvPr/>
            </p:nvSpPr>
            <p:spPr>
              <a:xfrm>
                <a:off x="1500244" y="3942280"/>
                <a:ext cx="31183" cy="17449"/>
              </a:xfrm>
              <a:custGeom>
                <a:avLst/>
                <a:gdLst/>
                <a:ahLst/>
                <a:cxnLst/>
                <a:rect l="l" t="t" r="r" b="b"/>
                <a:pathLst>
                  <a:path w="7071" h="3959" fill="none" extrusionOk="0">
                    <a:moveTo>
                      <a:pt x="1" y="1"/>
                    </a:moveTo>
                    <a:cubicBezTo>
                      <a:pt x="1" y="1"/>
                      <a:pt x="4265" y="3959"/>
                      <a:pt x="7070" y="1"/>
                    </a:cubicBezTo>
                  </a:path>
                </a:pathLst>
              </a:custGeom>
              <a:grpFill/>
              <a:ln w="9525" cap="flat" cmpd="sng">
                <a:solidFill>
                  <a:srgbClr val="4B4A4A"/>
                </a:solidFill>
                <a:prstDash val="solid"/>
                <a:miter lim="364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2" name="Google Shape;7411;p67">
                <a:extLst>
                  <a:ext uri="{FF2B5EF4-FFF2-40B4-BE49-F238E27FC236}">
                    <a16:creationId xmlns:a16="http://schemas.microsoft.com/office/drawing/2014/main" id="{D451A032-F775-7318-4B54-BCCBE40AE9CE}"/>
                  </a:ext>
                </a:extLst>
              </p:cNvPr>
              <p:cNvSpPr/>
              <p:nvPr/>
            </p:nvSpPr>
            <p:spPr>
              <a:xfrm>
                <a:off x="1469021" y="3973727"/>
                <a:ext cx="31227" cy="15378"/>
              </a:xfrm>
              <a:custGeom>
                <a:avLst/>
                <a:gdLst/>
                <a:ahLst/>
                <a:cxnLst/>
                <a:rect l="l" t="t" r="r" b="b"/>
                <a:pathLst>
                  <a:path w="7081" h="3489" fill="none" extrusionOk="0">
                    <a:moveTo>
                      <a:pt x="7081" y="1125"/>
                    </a:moveTo>
                    <a:cubicBezTo>
                      <a:pt x="7081" y="1125"/>
                      <a:pt x="2670" y="1"/>
                      <a:pt x="0" y="3488"/>
                    </a:cubicBezTo>
                  </a:path>
                </a:pathLst>
              </a:custGeom>
              <a:grpFill/>
              <a:ln w="9525" cap="flat" cmpd="sng">
                <a:solidFill>
                  <a:srgbClr val="4B4A4A"/>
                </a:solidFill>
                <a:prstDash val="solid"/>
                <a:miter lim="364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3" name="Google Shape;7412;p67">
                <a:extLst>
                  <a:ext uri="{FF2B5EF4-FFF2-40B4-BE49-F238E27FC236}">
                    <a16:creationId xmlns:a16="http://schemas.microsoft.com/office/drawing/2014/main" id="{51CF2A27-4A68-5FE2-FAF9-0CE576EB5EA2}"/>
                  </a:ext>
                </a:extLst>
              </p:cNvPr>
              <p:cNvSpPr/>
              <p:nvPr/>
            </p:nvSpPr>
            <p:spPr>
              <a:xfrm>
                <a:off x="1504314" y="3910479"/>
                <a:ext cx="51950" cy="15131"/>
              </a:xfrm>
              <a:custGeom>
                <a:avLst/>
                <a:gdLst/>
                <a:ahLst/>
                <a:cxnLst/>
                <a:rect l="l" t="t" r="r" b="b"/>
                <a:pathLst>
                  <a:path w="11780" h="3433" fill="none" extrusionOk="0">
                    <a:moveTo>
                      <a:pt x="11780" y="2663"/>
                    </a:moveTo>
                    <a:cubicBezTo>
                      <a:pt x="8420" y="0"/>
                      <a:pt x="5162" y="3433"/>
                      <a:pt x="5162" y="3433"/>
                    </a:cubicBezTo>
                    <a:cubicBezTo>
                      <a:pt x="5162" y="3433"/>
                      <a:pt x="4473" y="387"/>
                      <a:pt x="1" y="1653"/>
                    </a:cubicBezTo>
                  </a:path>
                </a:pathLst>
              </a:custGeom>
              <a:grpFill/>
              <a:ln w="9525" cap="flat" cmpd="sng">
                <a:solidFill>
                  <a:srgbClr val="4B4A4A"/>
                </a:solidFill>
                <a:prstDash val="solid"/>
                <a:miter lim="364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4" name="Google Shape;7413;p67">
                <a:extLst>
                  <a:ext uri="{FF2B5EF4-FFF2-40B4-BE49-F238E27FC236}">
                    <a16:creationId xmlns:a16="http://schemas.microsoft.com/office/drawing/2014/main" id="{57B96320-ADB5-70F9-3BDD-881F36356911}"/>
                  </a:ext>
                </a:extLst>
              </p:cNvPr>
              <p:cNvSpPr/>
              <p:nvPr/>
            </p:nvSpPr>
            <p:spPr>
              <a:xfrm>
                <a:off x="1469738" y="3847100"/>
                <a:ext cx="99150" cy="224346"/>
              </a:xfrm>
              <a:custGeom>
                <a:avLst/>
                <a:gdLst/>
                <a:ahLst/>
                <a:cxnLst/>
                <a:rect l="l" t="t" r="r" b="b"/>
                <a:pathLst>
                  <a:path w="22483" h="50901" fill="none" extrusionOk="0">
                    <a:moveTo>
                      <a:pt x="99" y="2729"/>
                    </a:moveTo>
                    <a:cubicBezTo>
                      <a:pt x="150" y="2383"/>
                      <a:pt x="237" y="2040"/>
                      <a:pt x="354" y="1711"/>
                    </a:cubicBezTo>
                    <a:cubicBezTo>
                      <a:pt x="744" y="675"/>
                      <a:pt x="1503" y="1"/>
                      <a:pt x="2900" y="1"/>
                    </a:cubicBezTo>
                    <a:cubicBezTo>
                      <a:pt x="4516" y="1"/>
                      <a:pt x="5282" y="913"/>
                      <a:pt x="5600" y="2229"/>
                    </a:cubicBezTo>
                    <a:cubicBezTo>
                      <a:pt x="9040" y="1682"/>
                      <a:pt x="12151" y="4356"/>
                      <a:pt x="12130" y="7840"/>
                    </a:cubicBezTo>
                    <a:cubicBezTo>
                      <a:pt x="12130" y="7997"/>
                      <a:pt x="12119" y="8150"/>
                      <a:pt x="12108" y="8300"/>
                    </a:cubicBezTo>
                    <a:cubicBezTo>
                      <a:pt x="14541" y="7307"/>
                      <a:pt x="17335" y="7957"/>
                      <a:pt x="19082" y="9923"/>
                    </a:cubicBezTo>
                    <a:cubicBezTo>
                      <a:pt x="20826" y="11889"/>
                      <a:pt x="21140" y="14742"/>
                      <a:pt x="19867" y="17040"/>
                    </a:cubicBezTo>
                    <a:cubicBezTo>
                      <a:pt x="21552" y="18379"/>
                      <a:pt x="22482" y="20454"/>
                      <a:pt x="22362" y="22603"/>
                    </a:cubicBezTo>
                    <a:cubicBezTo>
                      <a:pt x="22242" y="24755"/>
                      <a:pt x="21089" y="26714"/>
                      <a:pt x="19265" y="27860"/>
                    </a:cubicBezTo>
                    <a:cubicBezTo>
                      <a:pt x="20440" y="29308"/>
                      <a:pt x="20896" y="31205"/>
                      <a:pt x="20512" y="33029"/>
                    </a:cubicBezTo>
                    <a:cubicBezTo>
                      <a:pt x="20126" y="34853"/>
                      <a:pt x="18940" y="36407"/>
                      <a:pt x="17284" y="37257"/>
                    </a:cubicBezTo>
                    <a:cubicBezTo>
                      <a:pt x="17310" y="37487"/>
                      <a:pt x="17321" y="37720"/>
                      <a:pt x="17324" y="37950"/>
                    </a:cubicBezTo>
                    <a:cubicBezTo>
                      <a:pt x="17321" y="40766"/>
                      <a:pt x="15420" y="43225"/>
                      <a:pt x="12699" y="43940"/>
                    </a:cubicBezTo>
                    <a:cubicBezTo>
                      <a:pt x="11710" y="46782"/>
                      <a:pt x="8664" y="48350"/>
                      <a:pt x="5778" y="47507"/>
                    </a:cubicBezTo>
                    <a:cubicBezTo>
                      <a:pt x="5647" y="49434"/>
                      <a:pt x="4958" y="50900"/>
                      <a:pt x="2900" y="50900"/>
                    </a:cubicBezTo>
                    <a:cubicBezTo>
                      <a:pt x="0" y="50900"/>
                      <a:pt x="40" y="48390"/>
                      <a:pt x="0" y="48401"/>
                    </a:cubicBezTo>
                    <a:cubicBezTo>
                      <a:pt x="0" y="48401"/>
                      <a:pt x="69" y="2722"/>
                      <a:pt x="99" y="2729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4B4A4A"/>
                </a:solidFill>
                <a:prstDash val="solid"/>
                <a:miter lim="364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1" name="Google Shape;7414;p67">
              <a:extLst>
                <a:ext uri="{FF2B5EF4-FFF2-40B4-BE49-F238E27FC236}">
                  <a16:creationId xmlns:a16="http://schemas.microsoft.com/office/drawing/2014/main" id="{350CAA30-D85F-5EAE-A853-B66B0434053D}"/>
                </a:ext>
              </a:extLst>
            </p:cNvPr>
            <p:cNvSpPr/>
            <p:nvPr/>
          </p:nvSpPr>
          <p:spPr>
            <a:xfrm>
              <a:off x="2008060" y="4212384"/>
              <a:ext cx="24537" cy="23585"/>
            </a:xfrm>
            <a:custGeom>
              <a:avLst/>
              <a:gdLst/>
              <a:ahLst/>
              <a:cxnLst/>
              <a:rect l="l" t="t" r="r" b="b"/>
              <a:pathLst>
                <a:path w="5564" h="5351" extrusionOk="0">
                  <a:moveTo>
                    <a:pt x="2887" y="0"/>
                  </a:moveTo>
                  <a:cubicBezTo>
                    <a:pt x="2190" y="0"/>
                    <a:pt x="1506" y="271"/>
                    <a:pt x="996" y="783"/>
                  </a:cubicBezTo>
                  <a:cubicBezTo>
                    <a:pt x="230" y="1550"/>
                    <a:pt x="0" y="2699"/>
                    <a:pt x="416" y="3698"/>
                  </a:cubicBezTo>
                  <a:cubicBezTo>
                    <a:pt x="828" y="4698"/>
                    <a:pt x="1806" y="5351"/>
                    <a:pt x="2886" y="5351"/>
                  </a:cubicBezTo>
                  <a:cubicBezTo>
                    <a:pt x="4363" y="5351"/>
                    <a:pt x="5560" y="4150"/>
                    <a:pt x="5563" y="2677"/>
                  </a:cubicBezTo>
                  <a:cubicBezTo>
                    <a:pt x="5560" y="1593"/>
                    <a:pt x="4911" y="619"/>
                    <a:pt x="3911" y="203"/>
                  </a:cubicBezTo>
                  <a:cubicBezTo>
                    <a:pt x="3580" y="67"/>
                    <a:pt x="3232" y="0"/>
                    <a:pt x="2887" y="0"/>
                  </a:cubicBezTo>
                  <a:close/>
                </a:path>
              </a:pathLst>
            </a:custGeom>
            <a:grpFill/>
            <a:ln>
              <a:solidFill>
                <a:srgbClr val="4B4A4A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" name="Google Shape;7415;p67">
              <a:extLst>
                <a:ext uri="{FF2B5EF4-FFF2-40B4-BE49-F238E27FC236}">
                  <a16:creationId xmlns:a16="http://schemas.microsoft.com/office/drawing/2014/main" id="{C3ADCE72-6178-46B8-E358-71D89D97A8C6}"/>
                </a:ext>
              </a:extLst>
            </p:cNvPr>
            <p:cNvSpPr/>
            <p:nvPr/>
          </p:nvSpPr>
          <p:spPr>
            <a:xfrm>
              <a:off x="1545645" y="4049730"/>
              <a:ext cx="24520" cy="23576"/>
            </a:xfrm>
            <a:custGeom>
              <a:avLst/>
              <a:gdLst/>
              <a:ahLst/>
              <a:cxnLst/>
              <a:rect l="l" t="t" r="r" b="b"/>
              <a:pathLst>
                <a:path w="5560" h="5349" extrusionOk="0">
                  <a:moveTo>
                    <a:pt x="2886" y="1"/>
                  </a:moveTo>
                  <a:cubicBezTo>
                    <a:pt x="1806" y="1"/>
                    <a:pt x="828" y="654"/>
                    <a:pt x="416" y="1653"/>
                  </a:cubicBezTo>
                  <a:cubicBezTo>
                    <a:pt x="0" y="2649"/>
                    <a:pt x="230" y="3802"/>
                    <a:pt x="996" y="4564"/>
                  </a:cubicBezTo>
                  <a:cubicBezTo>
                    <a:pt x="1506" y="5077"/>
                    <a:pt x="2190" y="5349"/>
                    <a:pt x="2886" y="5349"/>
                  </a:cubicBezTo>
                  <a:cubicBezTo>
                    <a:pt x="3232" y="5349"/>
                    <a:pt x="3580" y="5282"/>
                    <a:pt x="3911" y="5144"/>
                  </a:cubicBezTo>
                  <a:cubicBezTo>
                    <a:pt x="4910" y="4732"/>
                    <a:pt x="5560" y="3758"/>
                    <a:pt x="5560" y="2675"/>
                  </a:cubicBezTo>
                  <a:cubicBezTo>
                    <a:pt x="5560" y="1197"/>
                    <a:pt x="4363" y="1"/>
                    <a:pt x="2886" y="1"/>
                  </a:cubicBezTo>
                  <a:close/>
                </a:path>
              </a:pathLst>
            </a:custGeom>
            <a:grpFill/>
            <a:ln>
              <a:solidFill>
                <a:srgbClr val="4B4A4A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" name="Google Shape;7416;p67">
              <a:extLst>
                <a:ext uri="{FF2B5EF4-FFF2-40B4-BE49-F238E27FC236}">
                  <a16:creationId xmlns:a16="http://schemas.microsoft.com/office/drawing/2014/main" id="{610812C9-C8E4-4227-9E0F-14CDE54CE6DD}"/>
                </a:ext>
              </a:extLst>
            </p:cNvPr>
            <p:cNvSpPr/>
            <p:nvPr/>
          </p:nvSpPr>
          <p:spPr>
            <a:xfrm>
              <a:off x="1231521" y="3947489"/>
              <a:ext cx="24524" cy="23576"/>
            </a:xfrm>
            <a:custGeom>
              <a:avLst/>
              <a:gdLst/>
              <a:ahLst/>
              <a:cxnLst/>
              <a:rect l="l" t="t" r="r" b="b"/>
              <a:pathLst>
                <a:path w="5561" h="5349" extrusionOk="0">
                  <a:moveTo>
                    <a:pt x="2886" y="1"/>
                  </a:moveTo>
                  <a:cubicBezTo>
                    <a:pt x="1803" y="1"/>
                    <a:pt x="829" y="650"/>
                    <a:pt x="413" y="1649"/>
                  </a:cubicBezTo>
                  <a:cubicBezTo>
                    <a:pt x="1" y="2649"/>
                    <a:pt x="227" y="3798"/>
                    <a:pt x="993" y="4564"/>
                  </a:cubicBezTo>
                  <a:cubicBezTo>
                    <a:pt x="1505" y="5076"/>
                    <a:pt x="2189" y="5349"/>
                    <a:pt x="2884" y="5349"/>
                  </a:cubicBezTo>
                  <a:cubicBezTo>
                    <a:pt x="3229" y="5349"/>
                    <a:pt x="3576" y="5282"/>
                    <a:pt x="3908" y="5144"/>
                  </a:cubicBezTo>
                  <a:cubicBezTo>
                    <a:pt x="4907" y="4732"/>
                    <a:pt x="5560" y="3758"/>
                    <a:pt x="5560" y="2674"/>
                  </a:cubicBezTo>
                  <a:cubicBezTo>
                    <a:pt x="5560" y="1197"/>
                    <a:pt x="4364" y="1"/>
                    <a:pt x="2886" y="1"/>
                  </a:cubicBezTo>
                  <a:close/>
                </a:path>
              </a:pathLst>
            </a:custGeom>
            <a:grpFill/>
            <a:ln>
              <a:solidFill>
                <a:srgbClr val="4B4A4A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" name="Google Shape;7417;p67">
              <a:extLst>
                <a:ext uri="{FF2B5EF4-FFF2-40B4-BE49-F238E27FC236}">
                  <a16:creationId xmlns:a16="http://schemas.microsoft.com/office/drawing/2014/main" id="{10F3E5B8-4961-7E31-533C-AE1D21EB7DBF}"/>
                </a:ext>
              </a:extLst>
            </p:cNvPr>
            <p:cNvSpPr/>
            <p:nvPr/>
          </p:nvSpPr>
          <p:spPr>
            <a:xfrm>
              <a:off x="834100" y="4046742"/>
              <a:ext cx="24520" cy="23580"/>
            </a:xfrm>
            <a:custGeom>
              <a:avLst/>
              <a:gdLst/>
              <a:ahLst/>
              <a:cxnLst/>
              <a:rect l="l" t="t" r="r" b="b"/>
              <a:pathLst>
                <a:path w="5560" h="5350" extrusionOk="0">
                  <a:moveTo>
                    <a:pt x="2674" y="0"/>
                  </a:moveTo>
                  <a:cubicBezTo>
                    <a:pt x="1197" y="0"/>
                    <a:pt x="0" y="1197"/>
                    <a:pt x="0" y="2674"/>
                  </a:cubicBezTo>
                  <a:cubicBezTo>
                    <a:pt x="0" y="3758"/>
                    <a:pt x="653" y="4732"/>
                    <a:pt x="1653" y="5147"/>
                  </a:cubicBezTo>
                  <a:cubicBezTo>
                    <a:pt x="1983" y="5284"/>
                    <a:pt x="2329" y="5350"/>
                    <a:pt x="2673" y="5350"/>
                  </a:cubicBezTo>
                  <a:cubicBezTo>
                    <a:pt x="3369" y="5350"/>
                    <a:pt x="4054" y="5078"/>
                    <a:pt x="4567" y="4567"/>
                  </a:cubicBezTo>
                  <a:cubicBezTo>
                    <a:pt x="5330" y="3801"/>
                    <a:pt x="5559" y="2649"/>
                    <a:pt x="5147" y="1653"/>
                  </a:cubicBezTo>
                  <a:cubicBezTo>
                    <a:pt x="4731" y="653"/>
                    <a:pt x="3757" y="0"/>
                    <a:pt x="2674" y="0"/>
                  </a:cubicBezTo>
                  <a:close/>
                </a:path>
              </a:pathLst>
            </a:custGeom>
            <a:grpFill/>
            <a:ln>
              <a:solidFill>
                <a:srgbClr val="4B4A4A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" name="Google Shape;7418;p67">
              <a:extLst>
                <a:ext uri="{FF2B5EF4-FFF2-40B4-BE49-F238E27FC236}">
                  <a16:creationId xmlns:a16="http://schemas.microsoft.com/office/drawing/2014/main" id="{21B6DBA6-CEF7-6CAB-7CA9-5F9AFB04798E}"/>
                </a:ext>
              </a:extLst>
            </p:cNvPr>
            <p:cNvSpPr/>
            <p:nvPr/>
          </p:nvSpPr>
          <p:spPr>
            <a:xfrm>
              <a:off x="834100" y="3849652"/>
              <a:ext cx="24520" cy="23580"/>
            </a:xfrm>
            <a:custGeom>
              <a:avLst/>
              <a:gdLst/>
              <a:ahLst/>
              <a:cxnLst/>
              <a:rect l="l" t="t" r="r" b="b"/>
              <a:pathLst>
                <a:path w="5560" h="5350" extrusionOk="0">
                  <a:moveTo>
                    <a:pt x="2674" y="1"/>
                  </a:moveTo>
                  <a:cubicBezTo>
                    <a:pt x="1197" y="1"/>
                    <a:pt x="0" y="1197"/>
                    <a:pt x="0" y="2675"/>
                  </a:cubicBezTo>
                  <a:cubicBezTo>
                    <a:pt x="0" y="3758"/>
                    <a:pt x="653" y="4732"/>
                    <a:pt x="1653" y="5144"/>
                  </a:cubicBezTo>
                  <a:cubicBezTo>
                    <a:pt x="1984" y="5282"/>
                    <a:pt x="2331" y="5349"/>
                    <a:pt x="2676" y="5349"/>
                  </a:cubicBezTo>
                  <a:cubicBezTo>
                    <a:pt x="3371" y="5349"/>
                    <a:pt x="4055" y="5077"/>
                    <a:pt x="4567" y="4564"/>
                  </a:cubicBezTo>
                  <a:cubicBezTo>
                    <a:pt x="5330" y="3802"/>
                    <a:pt x="5559" y="2649"/>
                    <a:pt x="5147" y="1650"/>
                  </a:cubicBezTo>
                  <a:cubicBezTo>
                    <a:pt x="4731" y="650"/>
                    <a:pt x="3757" y="1"/>
                    <a:pt x="2674" y="1"/>
                  </a:cubicBezTo>
                  <a:close/>
                </a:path>
              </a:pathLst>
            </a:custGeom>
            <a:grpFill/>
            <a:ln>
              <a:solidFill>
                <a:srgbClr val="4B4A4A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" name="Google Shape;7419;p67">
              <a:extLst>
                <a:ext uri="{FF2B5EF4-FFF2-40B4-BE49-F238E27FC236}">
                  <a16:creationId xmlns:a16="http://schemas.microsoft.com/office/drawing/2014/main" id="{9461A3CB-6924-07E2-4683-72AD73C5BC5C}"/>
                </a:ext>
              </a:extLst>
            </p:cNvPr>
            <p:cNvSpPr/>
            <p:nvPr/>
          </p:nvSpPr>
          <p:spPr>
            <a:xfrm>
              <a:off x="1668053" y="3947489"/>
              <a:ext cx="24520" cy="23576"/>
            </a:xfrm>
            <a:custGeom>
              <a:avLst/>
              <a:gdLst/>
              <a:ahLst/>
              <a:cxnLst/>
              <a:rect l="l" t="t" r="r" b="b"/>
              <a:pathLst>
                <a:path w="5560" h="5349" extrusionOk="0">
                  <a:moveTo>
                    <a:pt x="2882" y="1"/>
                  </a:moveTo>
                  <a:cubicBezTo>
                    <a:pt x="1802" y="1"/>
                    <a:pt x="828" y="650"/>
                    <a:pt x="412" y="1649"/>
                  </a:cubicBezTo>
                  <a:cubicBezTo>
                    <a:pt x="0" y="2649"/>
                    <a:pt x="226" y="3798"/>
                    <a:pt x="993" y="4564"/>
                  </a:cubicBezTo>
                  <a:cubicBezTo>
                    <a:pt x="1502" y="5076"/>
                    <a:pt x="2187" y="5349"/>
                    <a:pt x="2883" y="5349"/>
                  </a:cubicBezTo>
                  <a:cubicBezTo>
                    <a:pt x="3228" y="5349"/>
                    <a:pt x="3576" y="5282"/>
                    <a:pt x="3907" y="5144"/>
                  </a:cubicBezTo>
                  <a:cubicBezTo>
                    <a:pt x="4907" y="4732"/>
                    <a:pt x="5556" y="3758"/>
                    <a:pt x="5560" y="2674"/>
                  </a:cubicBezTo>
                  <a:cubicBezTo>
                    <a:pt x="5560" y="1197"/>
                    <a:pt x="4360" y="1"/>
                    <a:pt x="2882" y="1"/>
                  </a:cubicBezTo>
                  <a:close/>
                </a:path>
              </a:pathLst>
            </a:custGeom>
            <a:grpFill/>
            <a:ln>
              <a:solidFill>
                <a:srgbClr val="4B4A4A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" name="Google Shape;7420;p67">
              <a:extLst>
                <a:ext uri="{FF2B5EF4-FFF2-40B4-BE49-F238E27FC236}">
                  <a16:creationId xmlns:a16="http://schemas.microsoft.com/office/drawing/2014/main" id="{73F87B6F-F12B-97B3-15EC-AC269A5E1BDD}"/>
                </a:ext>
              </a:extLst>
            </p:cNvPr>
            <p:cNvSpPr/>
            <p:nvPr/>
          </p:nvSpPr>
          <p:spPr>
            <a:xfrm>
              <a:off x="889649" y="3678195"/>
              <a:ext cx="23589" cy="23576"/>
            </a:xfrm>
            <a:custGeom>
              <a:avLst/>
              <a:gdLst/>
              <a:ahLst/>
              <a:cxnLst/>
              <a:rect l="l" t="t" r="r" b="b"/>
              <a:pathLst>
                <a:path w="5349" h="5349" extrusionOk="0">
                  <a:moveTo>
                    <a:pt x="2674" y="0"/>
                  </a:moveTo>
                  <a:cubicBezTo>
                    <a:pt x="1197" y="0"/>
                    <a:pt x="0" y="1197"/>
                    <a:pt x="0" y="2674"/>
                  </a:cubicBezTo>
                  <a:cubicBezTo>
                    <a:pt x="0" y="4152"/>
                    <a:pt x="1197" y="5348"/>
                    <a:pt x="2674" y="5348"/>
                  </a:cubicBezTo>
                  <a:cubicBezTo>
                    <a:pt x="4152" y="5348"/>
                    <a:pt x="5348" y="4152"/>
                    <a:pt x="5348" y="2674"/>
                  </a:cubicBezTo>
                  <a:cubicBezTo>
                    <a:pt x="5348" y="1197"/>
                    <a:pt x="4152" y="0"/>
                    <a:pt x="2674" y="0"/>
                  </a:cubicBezTo>
                  <a:close/>
                </a:path>
              </a:pathLst>
            </a:custGeom>
            <a:grpFill/>
            <a:ln>
              <a:solidFill>
                <a:srgbClr val="4B4A4A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" name="Google Shape;7421;p67">
              <a:extLst>
                <a:ext uri="{FF2B5EF4-FFF2-40B4-BE49-F238E27FC236}">
                  <a16:creationId xmlns:a16="http://schemas.microsoft.com/office/drawing/2014/main" id="{BF7FA8A3-D579-2350-FD9B-D869CB96A7DB}"/>
                </a:ext>
              </a:extLst>
            </p:cNvPr>
            <p:cNvSpPr/>
            <p:nvPr/>
          </p:nvSpPr>
          <p:spPr>
            <a:xfrm>
              <a:off x="1357708" y="3848642"/>
              <a:ext cx="24542" cy="23585"/>
            </a:xfrm>
            <a:custGeom>
              <a:avLst/>
              <a:gdLst/>
              <a:ahLst/>
              <a:cxnLst/>
              <a:rect l="l" t="t" r="r" b="b"/>
              <a:pathLst>
                <a:path w="5565" h="5351" extrusionOk="0">
                  <a:moveTo>
                    <a:pt x="2890" y="0"/>
                  </a:moveTo>
                  <a:cubicBezTo>
                    <a:pt x="1807" y="0"/>
                    <a:pt x="833" y="653"/>
                    <a:pt x="417" y="1653"/>
                  </a:cubicBezTo>
                  <a:cubicBezTo>
                    <a:pt x="1" y="2652"/>
                    <a:pt x="231" y="3801"/>
                    <a:pt x="997" y="4567"/>
                  </a:cubicBezTo>
                  <a:cubicBezTo>
                    <a:pt x="1509" y="5080"/>
                    <a:pt x="2193" y="5350"/>
                    <a:pt x="2888" y="5350"/>
                  </a:cubicBezTo>
                  <a:cubicBezTo>
                    <a:pt x="3233" y="5350"/>
                    <a:pt x="3580" y="5284"/>
                    <a:pt x="3912" y="5147"/>
                  </a:cubicBezTo>
                  <a:cubicBezTo>
                    <a:pt x="4911" y="4731"/>
                    <a:pt x="5564" y="3757"/>
                    <a:pt x="5564" y="2678"/>
                  </a:cubicBezTo>
                  <a:cubicBezTo>
                    <a:pt x="5564" y="1200"/>
                    <a:pt x="4364" y="0"/>
                    <a:pt x="2890" y="0"/>
                  </a:cubicBezTo>
                  <a:close/>
                </a:path>
              </a:pathLst>
            </a:custGeom>
            <a:grpFill/>
            <a:ln>
              <a:solidFill>
                <a:srgbClr val="4B4A4A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" name="Google Shape;7422;p67">
              <a:extLst>
                <a:ext uri="{FF2B5EF4-FFF2-40B4-BE49-F238E27FC236}">
                  <a16:creationId xmlns:a16="http://schemas.microsoft.com/office/drawing/2014/main" id="{91F6CBB2-F5F2-1526-CBE8-3EBF7A0DC004}"/>
                </a:ext>
              </a:extLst>
            </p:cNvPr>
            <p:cNvSpPr/>
            <p:nvPr/>
          </p:nvSpPr>
          <p:spPr>
            <a:xfrm>
              <a:off x="1357708" y="4049730"/>
              <a:ext cx="24542" cy="23585"/>
            </a:xfrm>
            <a:custGeom>
              <a:avLst/>
              <a:gdLst/>
              <a:ahLst/>
              <a:cxnLst/>
              <a:rect l="l" t="t" r="r" b="b"/>
              <a:pathLst>
                <a:path w="5565" h="5351" extrusionOk="0">
                  <a:moveTo>
                    <a:pt x="2890" y="1"/>
                  </a:moveTo>
                  <a:cubicBezTo>
                    <a:pt x="1807" y="1"/>
                    <a:pt x="833" y="654"/>
                    <a:pt x="417" y="1653"/>
                  </a:cubicBezTo>
                  <a:cubicBezTo>
                    <a:pt x="1" y="2653"/>
                    <a:pt x="231" y="3802"/>
                    <a:pt x="997" y="4568"/>
                  </a:cubicBezTo>
                  <a:cubicBezTo>
                    <a:pt x="1510" y="5078"/>
                    <a:pt x="2195" y="5350"/>
                    <a:pt x="2891" y="5350"/>
                  </a:cubicBezTo>
                  <a:cubicBezTo>
                    <a:pt x="3235" y="5350"/>
                    <a:pt x="3581" y="5284"/>
                    <a:pt x="3912" y="5148"/>
                  </a:cubicBezTo>
                  <a:cubicBezTo>
                    <a:pt x="4911" y="4732"/>
                    <a:pt x="5564" y="3758"/>
                    <a:pt x="5564" y="2675"/>
                  </a:cubicBezTo>
                  <a:cubicBezTo>
                    <a:pt x="5564" y="1197"/>
                    <a:pt x="4364" y="1"/>
                    <a:pt x="2890" y="1"/>
                  </a:cubicBezTo>
                  <a:close/>
                </a:path>
              </a:pathLst>
            </a:custGeom>
            <a:grpFill/>
            <a:ln>
              <a:solidFill>
                <a:srgbClr val="4B4A4A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" name="Google Shape;7423;p67">
              <a:extLst>
                <a:ext uri="{FF2B5EF4-FFF2-40B4-BE49-F238E27FC236}">
                  <a16:creationId xmlns:a16="http://schemas.microsoft.com/office/drawing/2014/main" id="{50304362-0F9B-50DE-7337-0886CFC9A487}"/>
                </a:ext>
              </a:extLst>
            </p:cNvPr>
            <p:cNvSpPr/>
            <p:nvPr/>
          </p:nvSpPr>
          <p:spPr>
            <a:xfrm>
              <a:off x="862647" y="4198541"/>
              <a:ext cx="24520" cy="23585"/>
            </a:xfrm>
            <a:custGeom>
              <a:avLst/>
              <a:gdLst/>
              <a:ahLst/>
              <a:cxnLst/>
              <a:rect l="l" t="t" r="r" b="b"/>
              <a:pathLst>
                <a:path w="5560" h="5351" extrusionOk="0">
                  <a:moveTo>
                    <a:pt x="2674" y="0"/>
                  </a:moveTo>
                  <a:cubicBezTo>
                    <a:pt x="2328" y="0"/>
                    <a:pt x="1980" y="67"/>
                    <a:pt x="1649" y="203"/>
                  </a:cubicBezTo>
                  <a:cubicBezTo>
                    <a:pt x="650" y="619"/>
                    <a:pt x="0" y="1593"/>
                    <a:pt x="0" y="2677"/>
                  </a:cubicBezTo>
                  <a:cubicBezTo>
                    <a:pt x="0" y="4150"/>
                    <a:pt x="1197" y="5351"/>
                    <a:pt x="2674" y="5351"/>
                  </a:cubicBezTo>
                  <a:cubicBezTo>
                    <a:pt x="3754" y="5351"/>
                    <a:pt x="4732" y="4698"/>
                    <a:pt x="5144" y="3698"/>
                  </a:cubicBezTo>
                  <a:cubicBezTo>
                    <a:pt x="5560" y="2699"/>
                    <a:pt x="5330" y="1550"/>
                    <a:pt x="4568" y="783"/>
                  </a:cubicBezTo>
                  <a:cubicBezTo>
                    <a:pt x="4055" y="271"/>
                    <a:pt x="3370" y="0"/>
                    <a:pt x="2674" y="0"/>
                  </a:cubicBezTo>
                  <a:close/>
                </a:path>
              </a:pathLst>
            </a:custGeom>
            <a:grpFill/>
            <a:ln>
              <a:solidFill>
                <a:srgbClr val="4B4A4A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" name="Google Shape;7424;p67">
              <a:extLst>
                <a:ext uri="{FF2B5EF4-FFF2-40B4-BE49-F238E27FC236}">
                  <a16:creationId xmlns:a16="http://schemas.microsoft.com/office/drawing/2014/main" id="{A3984F26-2B3A-B902-0A9B-22748E3FE4C1}"/>
                </a:ext>
              </a:extLst>
            </p:cNvPr>
            <p:cNvSpPr/>
            <p:nvPr/>
          </p:nvSpPr>
          <p:spPr>
            <a:xfrm>
              <a:off x="2008060" y="3678195"/>
              <a:ext cx="24537" cy="23576"/>
            </a:xfrm>
            <a:custGeom>
              <a:avLst/>
              <a:gdLst/>
              <a:ahLst/>
              <a:cxnLst/>
              <a:rect l="l" t="t" r="r" b="b"/>
              <a:pathLst>
                <a:path w="5564" h="5349" extrusionOk="0">
                  <a:moveTo>
                    <a:pt x="2886" y="0"/>
                  </a:moveTo>
                  <a:cubicBezTo>
                    <a:pt x="1806" y="0"/>
                    <a:pt x="828" y="650"/>
                    <a:pt x="416" y="1649"/>
                  </a:cubicBezTo>
                  <a:cubicBezTo>
                    <a:pt x="0" y="2649"/>
                    <a:pt x="230" y="3802"/>
                    <a:pt x="996" y="4564"/>
                  </a:cubicBezTo>
                  <a:cubicBezTo>
                    <a:pt x="1506" y="5076"/>
                    <a:pt x="2190" y="5349"/>
                    <a:pt x="2887" y="5349"/>
                  </a:cubicBezTo>
                  <a:cubicBezTo>
                    <a:pt x="3232" y="5349"/>
                    <a:pt x="3580" y="5282"/>
                    <a:pt x="3911" y="5144"/>
                  </a:cubicBezTo>
                  <a:cubicBezTo>
                    <a:pt x="4911" y="4732"/>
                    <a:pt x="5560" y="3758"/>
                    <a:pt x="5563" y="2674"/>
                  </a:cubicBezTo>
                  <a:cubicBezTo>
                    <a:pt x="5560" y="1197"/>
                    <a:pt x="4363" y="0"/>
                    <a:pt x="2886" y="0"/>
                  </a:cubicBezTo>
                  <a:close/>
                </a:path>
              </a:pathLst>
            </a:custGeom>
            <a:grpFill/>
            <a:ln>
              <a:solidFill>
                <a:srgbClr val="4B4A4A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" name="Google Shape;7425;p67">
              <a:extLst>
                <a:ext uri="{FF2B5EF4-FFF2-40B4-BE49-F238E27FC236}">
                  <a16:creationId xmlns:a16="http://schemas.microsoft.com/office/drawing/2014/main" id="{5A9FB1C2-B711-DEEF-2D9A-D8CF6B2F4A01}"/>
                </a:ext>
              </a:extLst>
            </p:cNvPr>
            <p:cNvSpPr/>
            <p:nvPr/>
          </p:nvSpPr>
          <p:spPr>
            <a:xfrm>
              <a:off x="1548251" y="3848642"/>
              <a:ext cx="24520" cy="23580"/>
            </a:xfrm>
            <a:custGeom>
              <a:avLst/>
              <a:gdLst/>
              <a:ahLst/>
              <a:cxnLst/>
              <a:rect l="l" t="t" r="r" b="b"/>
              <a:pathLst>
                <a:path w="5560" h="5350" extrusionOk="0">
                  <a:moveTo>
                    <a:pt x="2886" y="0"/>
                  </a:moveTo>
                  <a:cubicBezTo>
                    <a:pt x="1806" y="0"/>
                    <a:pt x="828" y="653"/>
                    <a:pt x="416" y="1653"/>
                  </a:cubicBezTo>
                  <a:cubicBezTo>
                    <a:pt x="0" y="2652"/>
                    <a:pt x="230" y="3801"/>
                    <a:pt x="996" y="4567"/>
                  </a:cubicBezTo>
                  <a:cubicBezTo>
                    <a:pt x="1507" y="5078"/>
                    <a:pt x="2192" y="5350"/>
                    <a:pt x="2890" y="5350"/>
                  </a:cubicBezTo>
                  <a:cubicBezTo>
                    <a:pt x="3234" y="5350"/>
                    <a:pt x="3581" y="5283"/>
                    <a:pt x="3911" y="5147"/>
                  </a:cubicBezTo>
                  <a:cubicBezTo>
                    <a:pt x="4910" y="4731"/>
                    <a:pt x="5560" y="3757"/>
                    <a:pt x="5560" y="2678"/>
                  </a:cubicBezTo>
                  <a:cubicBezTo>
                    <a:pt x="5560" y="1200"/>
                    <a:pt x="4363" y="0"/>
                    <a:pt x="2886" y="0"/>
                  </a:cubicBezTo>
                  <a:close/>
                </a:path>
              </a:pathLst>
            </a:custGeom>
            <a:grpFill/>
            <a:ln>
              <a:solidFill>
                <a:srgbClr val="4B4A4A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" name="Google Shape;7426;p67">
              <a:extLst>
                <a:ext uri="{FF2B5EF4-FFF2-40B4-BE49-F238E27FC236}">
                  <a16:creationId xmlns:a16="http://schemas.microsoft.com/office/drawing/2014/main" id="{51AB7F1C-F6F4-56FF-338C-CCA7137E11EC}"/>
                </a:ext>
              </a:extLst>
            </p:cNvPr>
            <p:cNvSpPr/>
            <p:nvPr/>
          </p:nvSpPr>
          <p:spPr>
            <a:xfrm>
              <a:off x="2102869" y="3858813"/>
              <a:ext cx="24520" cy="23585"/>
            </a:xfrm>
            <a:custGeom>
              <a:avLst/>
              <a:gdLst/>
              <a:ahLst/>
              <a:cxnLst/>
              <a:rect l="l" t="t" r="r" b="b"/>
              <a:pathLst>
                <a:path w="5560" h="5351" extrusionOk="0">
                  <a:moveTo>
                    <a:pt x="2886" y="0"/>
                  </a:moveTo>
                  <a:cubicBezTo>
                    <a:pt x="1806" y="0"/>
                    <a:pt x="828" y="653"/>
                    <a:pt x="416" y="1653"/>
                  </a:cubicBezTo>
                  <a:cubicBezTo>
                    <a:pt x="0" y="2652"/>
                    <a:pt x="230" y="3801"/>
                    <a:pt x="993" y="4567"/>
                  </a:cubicBezTo>
                  <a:cubicBezTo>
                    <a:pt x="1505" y="5080"/>
                    <a:pt x="2190" y="5351"/>
                    <a:pt x="2887" y="5351"/>
                  </a:cubicBezTo>
                  <a:cubicBezTo>
                    <a:pt x="3232" y="5351"/>
                    <a:pt x="3580" y="5284"/>
                    <a:pt x="3911" y="5148"/>
                  </a:cubicBezTo>
                  <a:cubicBezTo>
                    <a:pt x="4910" y="4732"/>
                    <a:pt x="5560" y="3758"/>
                    <a:pt x="5560" y="2678"/>
                  </a:cubicBezTo>
                  <a:cubicBezTo>
                    <a:pt x="5560" y="1200"/>
                    <a:pt x="4363" y="0"/>
                    <a:pt x="2886" y="0"/>
                  </a:cubicBezTo>
                  <a:close/>
                </a:path>
              </a:pathLst>
            </a:custGeom>
            <a:grpFill/>
            <a:ln>
              <a:solidFill>
                <a:srgbClr val="4B4A4A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" name="Google Shape;7427;p67">
              <a:extLst>
                <a:ext uri="{FF2B5EF4-FFF2-40B4-BE49-F238E27FC236}">
                  <a16:creationId xmlns:a16="http://schemas.microsoft.com/office/drawing/2014/main" id="{649C5619-C124-DB7D-DCC3-737996F66C06}"/>
                </a:ext>
              </a:extLst>
            </p:cNvPr>
            <p:cNvSpPr/>
            <p:nvPr/>
          </p:nvSpPr>
          <p:spPr>
            <a:xfrm>
              <a:off x="2086106" y="4039636"/>
              <a:ext cx="24520" cy="23576"/>
            </a:xfrm>
            <a:custGeom>
              <a:avLst/>
              <a:gdLst/>
              <a:ahLst/>
              <a:cxnLst/>
              <a:rect l="l" t="t" r="r" b="b"/>
              <a:pathLst>
                <a:path w="5560" h="5349" extrusionOk="0">
                  <a:moveTo>
                    <a:pt x="2886" y="0"/>
                  </a:moveTo>
                  <a:cubicBezTo>
                    <a:pt x="1806" y="0"/>
                    <a:pt x="828" y="650"/>
                    <a:pt x="416" y="1649"/>
                  </a:cubicBezTo>
                  <a:cubicBezTo>
                    <a:pt x="0" y="2649"/>
                    <a:pt x="230" y="3802"/>
                    <a:pt x="993" y="4564"/>
                  </a:cubicBezTo>
                  <a:cubicBezTo>
                    <a:pt x="1505" y="5076"/>
                    <a:pt x="2190" y="5349"/>
                    <a:pt x="2887" y="5349"/>
                  </a:cubicBezTo>
                  <a:cubicBezTo>
                    <a:pt x="3232" y="5349"/>
                    <a:pt x="3580" y="5282"/>
                    <a:pt x="3911" y="5144"/>
                  </a:cubicBezTo>
                  <a:cubicBezTo>
                    <a:pt x="4910" y="4732"/>
                    <a:pt x="5560" y="3758"/>
                    <a:pt x="5560" y="2674"/>
                  </a:cubicBezTo>
                  <a:cubicBezTo>
                    <a:pt x="5560" y="1197"/>
                    <a:pt x="4363" y="0"/>
                    <a:pt x="2886" y="0"/>
                  </a:cubicBezTo>
                  <a:close/>
                </a:path>
              </a:pathLst>
            </a:custGeom>
            <a:grpFill/>
            <a:ln>
              <a:solidFill>
                <a:srgbClr val="4B4A4A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7" name="TextBox 246">
            <a:extLst>
              <a:ext uri="{FF2B5EF4-FFF2-40B4-BE49-F238E27FC236}">
                <a16:creationId xmlns:a16="http://schemas.microsoft.com/office/drawing/2014/main" id="{ABB2BF09-54CE-9115-09FA-46D4BFBF71FD}"/>
              </a:ext>
            </a:extLst>
          </p:cNvPr>
          <p:cNvSpPr txBox="1"/>
          <p:nvPr/>
        </p:nvSpPr>
        <p:spPr>
          <a:xfrm>
            <a:off x="1367985" y="2484325"/>
            <a:ext cx="20867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it-IT" sz="1200" kern="0" dirty="0">
                <a:solidFill>
                  <a:srgbClr val="4B4A4A"/>
                </a:solidFill>
                <a:latin typeface="League Spartan" panose="020B0604020202020204" charset="0"/>
                <a:cs typeface="Arial"/>
                <a:sym typeface="Arial"/>
              </a:rPr>
              <a:t>Structurarea și prezentarea conținutului paginilor web.</a:t>
            </a:r>
            <a:endParaRPr lang="ro-RO" sz="1200" kern="0" dirty="0">
              <a:solidFill>
                <a:srgbClr val="4B4A4A"/>
              </a:solidFill>
              <a:latin typeface="League Spartan" panose="020B0604020202020204" charset="0"/>
              <a:cs typeface="Arial"/>
              <a:sym typeface="Arial"/>
            </a:endParaRPr>
          </a:p>
        </p:txBody>
      </p:sp>
      <p:sp>
        <p:nvSpPr>
          <p:cNvPr id="248" name="TextBox 247">
            <a:extLst>
              <a:ext uri="{FF2B5EF4-FFF2-40B4-BE49-F238E27FC236}">
                <a16:creationId xmlns:a16="http://schemas.microsoft.com/office/drawing/2014/main" id="{B667077A-A482-5D6C-D4FE-0E5752168C6C}"/>
              </a:ext>
            </a:extLst>
          </p:cNvPr>
          <p:cNvSpPr txBox="1"/>
          <p:nvPr/>
        </p:nvSpPr>
        <p:spPr>
          <a:xfrm>
            <a:off x="1255600" y="3232475"/>
            <a:ext cx="20867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it-IT" sz="1200" kern="0" dirty="0">
                <a:solidFill>
                  <a:srgbClr val="4B4A4A"/>
                </a:solidFill>
                <a:latin typeface="League Spartan" panose="020B0604020202020204" charset="0"/>
                <a:cs typeface="Arial"/>
                <a:sym typeface="Arial"/>
              </a:rPr>
              <a:t>Stilizarea și formatarea aspectului aplicației.</a:t>
            </a:r>
            <a:endParaRPr lang="ro-RO" sz="1200" kern="0" dirty="0">
              <a:solidFill>
                <a:srgbClr val="4B4A4A"/>
              </a:solidFill>
              <a:latin typeface="League Spartan" panose="020B0604020202020204" charset="0"/>
              <a:cs typeface="Arial"/>
              <a:sym typeface="Arial"/>
            </a:endParaRPr>
          </a:p>
        </p:txBody>
      </p:sp>
      <p:sp>
        <p:nvSpPr>
          <p:cNvPr id="249" name="TextBox 248">
            <a:extLst>
              <a:ext uri="{FF2B5EF4-FFF2-40B4-BE49-F238E27FC236}">
                <a16:creationId xmlns:a16="http://schemas.microsoft.com/office/drawing/2014/main" id="{C8DC324A-8DCC-FF7D-2D7D-E41E208A3CDF}"/>
              </a:ext>
            </a:extLst>
          </p:cNvPr>
          <p:cNvSpPr txBox="1"/>
          <p:nvPr/>
        </p:nvSpPr>
        <p:spPr>
          <a:xfrm>
            <a:off x="1402248" y="3988866"/>
            <a:ext cx="18556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it-IT" sz="1200" kern="0" dirty="0">
                <a:solidFill>
                  <a:srgbClr val="4B4A4A"/>
                </a:solidFill>
                <a:latin typeface="League Spartan" panose="020B0604020202020204" charset="0"/>
                <a:cs typeface="Arial"/>
                <a:sym typeface="Arial"/>
              </a:rPr>
              <a:t>Adăugarea interactivității și funcționalităților dinamice.</a:t>
            </a:r>
            <a:endParaRPr lang="ro-RO" sz="1200" kern="0" dirty="0">
              <a:solidFill>
                <a:srgbClr val="4B4A4A"/>
              </a:solidFill>
              <a:latin typeface="League Spartan" panose="020B0604020202020204" charset="0"/>
              <a:cs typeface="Arial"/>
              <a:sym typeface="Arial"/>
            </a:endParaRPr>
          </a:p>
        </p:txBody>
      </p:sp>
      <p:sp>
        <p:nvSpPr>
          <p:cNvPr id="250" name="TextBox 249">
            <a:extLst>
              <a:ext uri="{FF2B5EF4-FFF2-40B4-BE49-F238E27FC236}">
                <a16:creationId xmlns:a16="http://schemas.microsoft.com/office/drawing/2014/main" id="{7684F25E-8E49-3217-C83A-31E7D18380A2}"/>
              </a:ext>
            </a:extLst>
          </p:cNvPr>
          <p:cNvSpPr txBox="1"/>
          <p:nvPr/>
        </p:nvSpPr>
        <p:spPr>
          <a:xfrm>
            <a:off x="1236585" y="4786490"/>
            <a:ext cx="20867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it-IT" sz="1200" kern="0" dirty="0">
                <a:solidFill>
                  <a:srgbClr val="4B4A4A"/>
                </a:solidFill>
                <a:latin typeface="League Spartan" panose="020B0604020202020204" charset="0"/>
                <a:cs typeface="Arial"/>
                <a:sym typeface="Arial"/>
              </a:rPr>
              <a:t>Asigurarea unui design responsiv și modern.</a:t>
            </a:r>
            <a:endParaRPr lang="ro-RO" sz="1200" kern="0" dirty="0">
              <a:solidFill>
                <a:srgbClr val="4B4A4A"/>
              </a:solidFill>
              <a:latin typeface="League Spartan" panose="020B0604020202020204" charset="0"/>
              <a:cs typeface="Arial"/>
              <a:sym typeface="Arial"/>
            </a:endParaRPr>
          </a:p>
        </p:txBody>
      </p:sp>
      <p:sp>
        <p:nvSpPr>
          <p:cNvPr id="251" name="Rectangle 250">
            <a:extLst>
              <a:ext uri="{FF2B5EF4-FFF2-40B4-BE49-F238E27FC236}">
                <a16:creationId xmlns:a16="http://schemas.microsoft.com/office/drawing/2014/main" id="{5F63CD05-020D-C1E4-32DB-459A517EECF1}"/>
              </a:ext>
            </a:extLst>
          </p:cNvPr>
          <p:cNvSpPr/>
          <p:nvPr/>
        </p:nvSpPr>
        <p:spPr>
          <a:xfrm>
            <a:off x="10065380" y="4043038"/>
            <a:ext cx="377480" cy="479332"/>
          </a:xfrm>
          <a:prstGeom prst="rect">
            <a:avLst/>
          </a:prstGeom>
          <a:solidFill>
            <a:srgbClr val="F8F6F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8F6F5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52" name="TextBox 251">
            <a:extLst>
              <a:ext uri="{FF2B5EF4-FFF2-40B4-BE49-F238E27FC236}">
                <a16:creationId xmlns:a16="http://schemas.microsoft.com/office/drawing/2014/main" id="{42F07165-1F9D-50AD-BBB8-C45614537F85}"/>
              </a:ext>
            </a:extLst>
          </p:cNvPr>
          <p:cNvSpPr txBox="1"/>
          <p:nvPr/>
        </p:nvSpPr>
        <p:spPr>
          <a:xfrm>
            <a:off x="8517546" y="2546018"/>
            <a:ext cx="20867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it-IT" sz="1200" kern="0" dirty="0">
                <a:solidFill>
                  <a:srgbClr val="4B4A4A"/>
                </a:solidFill>
                <a:latin typeface="League Spartan" panose="020B0604020202020204" charset="0"/>
                <a:cs typeface="Arial"/>
                <a:sym typeface="Arial"/>
              </a:rPr>
              <a:t>Procesarea datelor și comunicarea cu serverul și baza de date.</a:t>
            </a:r>
            <a:endParaRPr lang="ro-RO" sz="1200" kern="0" dirty="0">
              <a:solidFill>
                <a:srgbClr val="4B4A4A"/>
              </a:solidFill>
              <a:latin typeface="League Spartan" panose="020B0604020202020204" charset="0"/>
              <a:cs typeface="Arial"/>
              <a:sym typeface="Arial"/>
            </a:endParaRPr>
          </a:p>
        </p:txBody>
      </p:sp>
      <p:sp>
        <p:nvSpPr>
          <p:cNvPr id="253" name="TextBox 252">
            <a:extLst>
              <a:ext uri="{FF2B5EF4-FFF2-40B4-BE49-F238E27FC236}">
                <a16:creationId xmlns:a16="http://schemas.microsoft.com/office/drawing/2014/main" id="{5446E809-F884-FF02-981E-87DD075FA5B8}"/>
              </a:ext>
            </a:extLst>
          </p:cNvPr>
          <p:cNvSpPr txBox="1"/>
          <p:nvPr/>
        </p:nvSpPr>
        <p:spPr>
          <a:xfrm>
            <a:off x="8892502" y="3314403"/>
            <a:ext cx="20867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it-IT" sz="1200" kern="0" dirty="0">
                <a:solidFill>
                  <a:srgbClr val="4B4A4A"/>
                </a:solidFill>
                <a:latin typeface="League Spartan" panose="020B0604020202020204" charset="0"/>
                <a:cs typeface="Arial"/>
                <a:sym typeface="Arial"/>
              </a:rPr>
              <a:t> Stocarea și gestionarea datelor aplicației.</a:t>
            </a:r>
            <a:endParaRPr lang="ro-RO" sz="1200" kern="0" dirty="0">
              <a:solidFill>
                <a:srgbClr val="4B4A4A"/>
              </a:solidFill>
              <a:latin typeface="League Spartan" panose="020B0604020202020204" charset="0"/>
              <a:cs typeface="Arial"/>
              <a:sym typeface="Arial"/>
            </a:endParaRPr>
          </a:p>
        </p:txBody>
      </p:sp>
      <p:sp>
        <p:nvSpPr>
          <p:cNvPr id="254" name="TextBox 253">
            <a:extLst>
              <a:ext uri="{FF2B5EF4-FFF2-40B4-BE49-F238E27FC236}">
                <a16:creationId xmlns:a16="http://schemas.microsoft.com/office/drawing/2014/main" id="{955CCB8A-0E85-0B9C-A80C-D157EA81407B}"/>
              </a:ext>
            </a:extLst>
          </p:cNvPr>
          <p:cNvSpPr txBox="1"/>
          <p:nvPr/>
        </p:nvSpPr>
        <p:spPr>
          <a:xfrm>
            <a:off x="8889519" y="3975587"/>
            <a:ext cx="23937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it-IT" sz="1200" kern="0" dirty="0">
                <a:solidFill>
                  <a:srgbClr val="4B4A4A"/>
                </a:solidFill>
                <a:latin typeface="League Spartan" panose="020B0604020202020204" charset="0"/>
                <a:cs typeface="Arial"/>
                <a:sym typeface="Arial"/>
              </a:rPr>
              <a:t>Implementarea unui receptioner virtual pentru interacțiunea cu utilizatorii.</a:t>
            </a:r>
            <a:endParaRPr lang="ro-RO" sz="1200" kern="0" dirty="0">
              <a:solidFill>
                <a:srgbClr val="4B4A4A"/>
              </a:solidFill>
              <a:latin typeface="League Spartan" panose="020B0604020202020204" charset="0"/>
              <a:cs typeface="Arial"/>
              <a:sym typeface="Arial"/>
            </a:endParaRPr>
          </a:p>
        </p:txBody>
      </p:sp>
      <p:sp>
        <p:nvSpPr>
          <p:cNvPr id="255" name="TextBox 254">
            <a:extLst>
              <a:ext uri="{FF2B5EF4-FFF2-40B4-BE49-F238E27FC236}">
                <a16:creationId xmlns:a16="http://schemas.microsoft.com/office/drawing/2014/main" id="{370D56F9-0C9F-D360-737F-0E92395A5F37}"/>
              </a:ext>
            </a:extLst>
          </p:cNvPr>
          <p:cNvSpPr txBox="1"/>
          <p:nvPr/>
        </p:nvSpPr>
        <p:spPr>
          <a:xfrm>
            <a:off x="8490216" y="4786733"/>
            <a:ext cx="20867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it-IT" sz="1200" kern="0" dirty="0">
                <a:solidFill>
                  <a:srgbClr val="4B4A4A"/>
                </a:solidFill>
                <a:latin typeface="League Spartan" panose="020B0604020202020204" charset="0"/>
                <a:cs typeface="Arial"/>
                <a:sym typeface="Arial"/>
              </a:rPr>
              <a:t> Dezvoltarea aplicației și gestionarea aspectelor de backend.</a:t>
            </a:r>
            <a:endParaRPr lang="ro-RO" sz="1200" kern="0" dirty="0">
              <a:solidFill>
                <a:srgbClr val="4B4A4A"/>
              </a:solidFill>
              <a:latin typeface="League Spartan" panose="020B0604020202020204" charset="0"/>
              <a:cs typeface="Arial"/>
              <a:sym typeface="Arial"/>
            </a:endParaRPr>
          </a:p>
        </p:txBody>
      </p:sp>
      <p:pic>
        <p:nvPicPr>
          <p:cNvPr id="256" name="Picture 255">
            <a:extLst>
              <a:ext uri="{FF2B5EF4-FFF2-40B4-BE49-F238E27FC236}">
                <a16:creationId xmlns:a16="http://schemas.microsoft.com/office/drawing/2014/main" id="{5C5B5BEF-0709-9C24-637A-B18EAECE9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282" y="2557183"/>
            <a:ext cx="378605" cy="378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7" name="Picture 256">
            <a:extLst>
              <a:ext uri="{FF2B5EF4-FFF2-40B4-BE49-F238E27FC236}">
                <a16:creationId xmlns:a16="http://schemas.microsoft.com/office/drawing/2014/main" id="{59173F9F-2328-EDB4-BBD1-5681EB17D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797" y="3259878"/>
            <a:ext cx="285250" cy="402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8" name="Picture 8" descr="JavaScript Logo, symbol, meaning, history, PNG, brand">
            <a:extLst>
              <a:ext uri="{FF2B5EF4-FFF2-40B4-BE49-F238E27FC236}">
                <a16:creationId xmlns:a16="http://schemas.microsoft.com/office/drawing/2014/main" id="{7DAD678A-C3F8-3CF2-8C49-C315BD9DF7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628" y="4004406"/>
            <a:ext cx="741600" cy="41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9" name="Picture 258">
            <a:extLst>
              <a:ext uri="{FF2B5EF4-FFF2-40B4-BE49-F238E27FC236}">
                <a16:creationId xmlns:a16="http://schemas.microsoft.com/office/drawing/2014/main" id="{301459E5-D4B1-DE9C-1744-F62C2CA524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9597" y="4773976"/>
            <a:ext cx="375228" cy="299010"/>
          </a:xfrm>
          <a:prstGeom prst="rect">
            <a:avLst/>
          </a:prstGeom>
        </p:spPr>
      </p:pic>
      <p:pic>
        <p:nvPicPr>
          <p:cNvPr id="260" name="Picture 2">
            <a:extLst>
              <a:ext uri="{FF2B5EF4-FFF2-40B4-BE49-F238E27FC236}">
                <a16:creationId xmlns:a16="http://schemas.microsoft.com/office/drawing/2014/main" id="{DB2E40D7-2B93-FC7C-4CED-F9CBD4B271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319" y="2609034"/>
            <a:ext cx="560486" cy="302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1" name="Picture 18">
            <a:extLst>
              <a:ext uri="{FF2B5EF4-FFF2-40B4-BE49-F238E27FC236}">
                <a16:creationId xmlns:a16="http://schemas.microsoft.com/office/drawing/2014/main" id="{E183EEB5-AE48-9773-7196-269AB49AD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1582" y="3299937"/>
            <a:ext cx="667937" cy="345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2" name="Picture 16" descr="Rasa Logo Sticker - Rectangle">
            <a:extLst>
              <a:ext uri="{FF2B5EF4-FFF2-40B4-BE49-F238E27FC236}">
                <a16:creationId xmlns:a16="http://schemas.microsoft.com/office/drawing/2014/main" id="{50A4473C-B8ED-3279-48B5-12D131E12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764" y="4018657"/>
            <a:ext cx="576403" cy="280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3" name="Picture 20">
            <a:extLst>
              <a:ext uri="{FF2B5EF4-FFF2-40B4-BE49-F238E27FC236}">
                <a16:creationId xmlns:a16="http://schemas.microsoft.com/office/drawing/2014/main" id="{5F14F9AB-4724-484E-18E2-1762CF5A1D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985" y="4824174"/>
            <a:ext cx="317814" cy="34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4" name="Google Shape;430;p35">
            <a:extLst>
              <a:ext uri="{FF2B5EF4-FFF2-40B4-BE49-F238E27FC236}">
                <a16:creationId xmlns:a16="http://schemas.microsoft.com/office/drawing/2014/main" id="{2B6BD1DE-6AD9-7537-CDE0-45B75871CE1C}"/>
              </a:ext>
            </a:extLst>
          </p:cNvPr>
          <p:cNvSpPr/>
          <p:nvPr/>
        </p:nvSpPr>
        <p:spPr>
          <a:xfrm>
            <a:off x="11974439" y="-1771201"/>
            <a:ext cx="601269" cy="8629201"/>
          </a:xfrm>
          <a:prstGeom prst="rect">
            <a:avLst/>
          </a:prstGeom>
          <a:solidFill>
            <a:srgbClr val="D1F8F2">
              <a:alpha val="8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7" name="TextBox 266">
            <a:extLst>
              <a:ext uri="{FF2B5EF4-FFF2-40B4-BE49-F238E27FC236}">
                <a16:creationId xmlns:a16="http://schemas.microsoft.com/office/drawing/2014/main" id="{6F4FE7AD-4359-7ED0-763C-3DE7A4817D19}"/>
              </a:ext>
            </a:extLst>
          </p:cNvPr>
          <p:cNvSpPr txBox="1"/>
          <p:nvPr/>
        </p:nvSpPr>
        <p:spPr>
          <a:xfrm>
            <a:off x="-104619" y="-102129"/>
            <a:ext cx="569896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1" i="0" u="none" strike="noStrike" kern="0" cap="none" spc="0" normalizeH="0" baseline="0" noProof="0" dirty="0">
                <a:ln>
                  <a:noFill/>
                </a:ln>
                <a:solidFill>
                  <a:srgbClr val="FED2E9"/>
                </a:solidFill>
                <a:effectLst/>
                <a:uLnTx/>
                <a:uFillTx/>
                <a:latin typeface="League Spartan SemiBold"/>
                <a:sym typeface="League Spartan SemiBold"/>
              </a:rPr>
              <a:t>0</a:t>
            </a:r>
            <a:r>
              <a:rPr kumimoji="0" lang="ro-RO" sz="6000" b="1" i="0" u="none" strike="noStrike" kern="0" cap="none" spc="0" normalizeH="0" baseline="0" noProof="0" dirty="0">
                <a:ln>
                  <a:noFill/>
                </a:ln>
                <a:solidFill>
                  <a:srgbClr val="FED2E9"/>
                </a:solidFill>
                <a:effectLst/>
                <a:uLnTx/>
                <a:uFillTx/>
                <a:latin typeface="League Spartan SemiBold"/>
                <a:sym typeface="League Spartan SemiBold"/>
              </a:rPr>
              <a:t>3</a:t>
            </a:r>
            <a:endParaRPr lang="en-US" b="1" dirty="0">
              <a:solidFill>
                <a:srgbClr val="FED2E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488284"/>
      </p:ext>
    </p:extLst>
  </p:cSld>
  <p:clrMapOvr>
    <a:masterClrMapping/>
  </p:clrMapOvr>
  <p:transition spd="med">
    <p:pull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430;p35">
            <a:extLst>
              <a:ext uri="{FF2B5EF4-FFF2-40B4-BE49-F238E27FC236}">
                <a16:creationId xmlns:a16="http://schemas.microsoft.com/office/drawing/2014/main" id="{3640381B-2595-2029-34F2-51B25E278C62}"/>
              </a:ext>
            </a:extLst>
          </p:cNvPr>
          <p:cNvSpPr/>
          <p:nvPr/>
        </p:nvSpPr>
        <p:spPr>
          <a:xfrm rot="16200000">
            <a:off x="2133551" y="-1194077"/>
            <a:ext cx="1128354" cy="5395456"/>
          </a:xfrm>
          <a:custGeom>
            <a:avLst/>
            <a:gdLst>
              <a:gd name="connsiteX0" fmla="*/ 0 w 700226"/>
              <a:gd name="connsiteY0" fmla="*/ 350113 h 4707083"/>
              <a:gd name="connsiteX1" fmla="*/ 350113 w 700226"/>
              <a:gd name="connsiteY1" fmla="*/ 0 h 4707083"/>
              <a:gd name="connsiteX2" fmla="*/ 350113 w 700226"/>
              <a:gd name="connsiteY2" fmla="*/ 0 h 4707083"/>
              <a:gd name="connsiteX3" fmla="*/ 700226 w 700226"/>
              <a:gd name="connsiteY3" fmla="*/ 350113 h 4707083"/>
              <a:gd name="connsiteX4" fmla="*/ 700226 w 700226"/>
              <a:gd name="connsiteY4" fmla="*/ 4356970 h 4707083"/>
              <a:gd name="connsiteX5" fmla="*/ 350113 w 700226"/>
              <a:gd name="connsiteY5" fmla="*/ 4707083 h 4707083"/>
              <a:gd name="connsiteX6" fmla="*/ 350113 w 700226"/>
              <a:gd name="connsiteY6" fmla="*/ 4707083 h 4707083"/>
              <a:gd name="connsiteX7" fmla="*/ 0 w 700226"/>
              <a:gd name="connsiteY7" fmla="*/ 4356970 h 4707083"/>
              <a:gd name="connsiteX8" fmla="*/ 0 w 700226"/>
              <a:gd name="connsiteY8" fmla="*/ 350113 h 4707083"/>
              <a:gd name="connsiteX0" fmla="*/ 0 w 700226"/>
              <a:gd name="connsiteY0" fmla="*/ 350113 h 4707083"/>
              <a:gd name="connsiteX1" fmla="*/ 350113 w 700226"/>
              <a:gd name="connsiteY1" fmla="*/ 0 h 4707083"/>
              <a:gd name="connsiteX2" fmla="*/ 385624 w 700226"/>
              <a:gd name="connsiteY2" fmla="*/ 328475 h 4707083"/>
              <a:gd name="connsiteX3" fmla="*/ 700226 w 700226"/>
              <a:gd name="connsiteY3" fmla="*/ 350113 h 4707083"/>
              <a:gd name="connsiteX4" fmla="*/ 700226 w 700226"/>
              <a:gd name="connsiteY4" fmla="*/ 4356970 h 4707083"/>
              <a:gd name="connsiteX5" fmla="*/ 350113 w 700226"/>
              <a:gd name="connsiteY5" fmla="*/ 4707083 h 4707083"/>
              <a:gd name="connsiteX6" fmla="*/ 350113 w 700226"/>
              <a:gd name="connsiteY6" fmla="*/ 4707083 h 4707083"/>
              <a:gd name="connsiteX7" fmla="*/ 0 w 700226"/>
              <a:gd name="connsiteY7" fmla="*/ 4356970 h 4707083"/>
              <a:gd name="connsiteX8" fmla="*/ 0 w 700226"/>
              <a:gd name="connsiteY8" fmla="*/ 350113 h 4707083"/>
              <a:gd name="connsiteX0" fmla="*/ 0 w 700226"/>
              <a:gd name="connsiteY0" fmla="*/ 350113 h 4707083"/>
              <a:gd name="connsiteX1" fmla="*/ 350113 w 700226"/>
              <a:gd name="connsiteY1" fmla="*/ 0 h 4707083"/>
              <a:gd name="connsiteX2" fmla="*/ 385624 w 700226"/>
              <a:gd name="connsiteY2" fmla="*/ 328475 h 4707083"/>
              <a:gd name="connsiteX3" fmla="*/ 682471 w 700226"/>
              <a:gd name="connsiteY3" fmla="*/ 474398 h 4707083"/>
              <a:gd name="connsiteX4" fmla="*/ 700226 w 700226"/>
              <a:gd name="connsiteY4" fmla="*/ 4356970 h 4707083"/>
              <a:gd name="connsiteX5" fmla="*/ 350113 w 700226"/>
              <a:gd name="connsiteY5" fmla="*/ 4707083 h 4707083"/>
              <a:gd name="connsiteX6" fmla="*/ 350113 w 700226"/>
              <a:gd name="connsiteY6" fmla="*/ 4707083 h 4707083"/>
              <a:gd name="connsiteX7" fmla="*/ 0 w 700226"/>
              <a:gd name="connsiteY7" fmla="*/ 4356970 h 4707083"/>
              <a:gd name="connsiteX8" fmla="*/ 0 w 700226"/>
              <a:gd name="connsiteY8" fmla="*/ 350113 h 4707083"/>
              <a:gd name="connsiteX0" fmla="*/ 5139 w 705365"/>
              <a:gd name="connsiteY0" fmla="*/ 465526 h 4822496"/>
              <a:gd name="connsiteX1" fmla="*/ 151065 w 705365"/>
              <a:gd name="connsiteY1" fmla="*/ 0 h 4822496"/>
              <a:gd name="connsiteX2" fmla="*/ 390763 w 705365"/>
              <a:gd name="connsiteY2" fmla="*/ 443888 h 4822496"/>
              <a:gd name="connsiteX3" fmla="*/ 687610 w 705365"/>
              <a:gd name="connsiteY3" fmla="*/ 589811 h 4822496"/>
              <a:gd name="connsiteX4" fmla="*/ 705365 w 705365"/>
              <a:gd name="connsiteY4" fmla="*/ 4472383 h 4822496"/>
              <a:gd name="connsiteX5" fmla="*/ 355252 w 705365"/>
              <a:gd name="connsiteY5" fmla="*/ 4822496 h 4822496"/>
              <a:gd name="connsiteX6" fmla="*/ 355252 w 705365"/>
              <a:gd name="connsiteY6" fmla="*/ 4822496 h 4822496"/>
              <a:gd name="connsiteX7" fmla="*/ 5139 w 705365"/>
              <a:gd name="connsiteY7" fmla="*/ 4472383 h 4822496"/>
              <a:gd name="connsiteX8" fmla="*/ 5139 w 705365"/>
              <a:gd name="connsiteY8" fmla="*/ 465526 h 4822496"/>
              <a:gd name="connsiteX0" fmla="*/ 5139 w 705365"/>
              <a:gd name="connsiteY0" fmla="*/ 465526 h 4822496"/>
              <a:gd name="connsiteX1" fmla="*/ 151065 w 705365"/>
              <a:gd name="connsiteY1" fmla="*/ 0 h 4822496"/>
              <a:gd name="connsiteX2" fmla="*/ 390763 w 705365"/>
              <a:gd name="connsiteY2" fmla="*/ 443888 h 4822496"/>
              <a:gd name="connsiteX3" fmla="*/ 693691 w 705365"/>
              <a:gd name="connsiteY3" fmla="*/ 798482 h 4822496"/>
              <a:gd name="connsiteX4" fmla="*/ 705365 w 705365"/>
              <a:gd name="connsiteY4" fmla="*/ 4472383 h 4822496"/>
              <a:gd name="connsiteX5" fmla="*/ 355252 w 705365"/>
              <a:gd name="connsiteY5" fmla="*/ 4822496 h 4822496"/>
              <a:gd name="connsiteX6" fmla="*/ 355252 w 705365"/>
              <a:gd name="connsiteY6" fmla="*/ 4822496 h 4822496"/>
              <a:gd name="connsiteX7" fmla="*/ 5139 w 705365"/>
              <a:gd name="connsiteY7" fmla="*/ 4472383 h 4822496"/>
              <a:gd name="connsiteX8" fmla="*/ 5139 w 705365"/>
              <a:gd name="connsiteY8" fmla="*/ 465526 h 4822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5365" h="4822496">
                <a:moveTo>
                  <a:pt x="5139" y="465526"/>
                </a:moveTo>
                <a:cubicBezTo>
                  <a:pt x="5139" y="272164"/>
                  <a:pt x="-42297" y="0"/>
                  <a:pt x="151065" y="0"/>
                </a:cubicBezTo>
                <a:lnTo>
                  <a:pt x="390763" y="443888"/>
                </a:lnTo>
                <a:cubicBezTo>
                  <a:pt x="584125" y="443888"/>
                  <a:pt x="693691" y="605120"/>
                  <a:pt x="693691" y="798482"/>
                </a:cubicBezTo>
                <a:cubicBezTo>
                  <a:pt x="699609" y="2092673"/>
                  <a:pt x="699447" y="3178192"/>
                  <a:pt x="705365" y="4472383"/>
                </a:cubicBezTo>
                <a:cubicBezTo>
                  <a:pt x="705365" y="4665745"/>
                  <a:pt x="548614" y="4822496"/>
                  <a:pt x="355252" y="4822496"/>
                </a:cubicBezTo>
                <a:lnTo>
                  <a:pt x="355252" y="4822496"/>
                </a:lnTo>
                <a:cubicBezTo>
                  <a:pt x="161890" y="4822496"/>
                  <a:pt x="5139" y="4665745"/>
                  <a:pt x="5139" y="4472383"/>
                </a:cubicBezTo>
                <a:lnTo>
                  <a:pt x="5139" y="465526"/>
                </a:lnTo>
                <a:close/>
              </a:path>
            </a:pathLst>
          </a:custGeom>
          <a:solidFill>
            <a:srgbClr val="FED1E9">
              <a:alpha val="8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FCF717-4B06-2D6C-9A1D-65B9FF3D2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21514" y="6356350"/>
            <a:ext cx="1202094" cy="365125"/>
          </a:xfrm>
          <a:solidFill>
            <a:srgbClr val="D1F8F2">
              <a:alpha val="50000"/>
            </a:srgbClr>
          </a:solidFill>
        </p:spPr>
        <p:txBody>
          <a:bodyPr/>
          <a:lstStyle/>
          <a:p>
            <a:r>
              <a:rPr lang="en-US" sz="1400" b="0" dirty="0"/>
              <a:t>Page</a:t>
            </a:r>
            <a:r>
              <a:rPr lang="en-US" dirty="0"/>
              <a:t> </a:t>
            </a:r>
            <a:fld id="{BBE5057F-7482-41AE-BBDB-C83C2F3461DE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8CF8B9-DD05-E5CB-830D-BC5360C1BC78}"/>
              </a:ext>
            </a:extLst>
          </p:cNvPr>
          <p:cNvSpPr txBox="1"/>
          <p:nvPr/>
        </p:nvSpPr>
        <p:spPr>
          <a:xfrm>
            <a:off x="722110" y="1018902"/>
            <a:ext cx="4614620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ro-RO" sz="5700" b="1" i="0" u="none" strike="noStrike" kern="0" cap="none" spc="0" normalizeH="0" baseline="0" noProof="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D1F8F2"/>
                </a:solidFill>
                <a:effectLst/>
                <a:uLnTx/>
                <a:uFillTx/>
                <a:latin typeface="League Spartan SemiBold" panose="020B0604020202020204" charset="0"/>
                <a:sym typeface="Playfair Display"/>
              </a:rPr>
              <a:t>CONCLUZII</a:t>
            </a:r>
            <a:endParaRPr lang="en-US" sz="57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rgbClr val="D1F8F2"/>
              </a:solidFill>
              <a:latin typeface="League Spartan SemiBold" panose="020B0604020202020204" charset="0"/>
            </a:endParaRPr>
          </a:p>
        </p:txBody>
      </p:sp>
      <p:sp>
        <p:nvSpPr>
          <p:cNvPr id="14" name="Google Shape;449;p36">
            <a:extLst>
              <a:ext uri="{FF2B5EF4-FFF2-40B4-BE49-F238E27FC236}">
                <a16:creationId xmlns:a16="http://schemas.microsoft.com/office/drawing/2014/main" id="{EAD50B39-898D-C4AB-B13A-278992A5CE56}"/>
              </a:ext>
            </a:extLst>
          </p:cNvPr>
          <p:cNvSpPr txBox="1">
            <a:spLocks/>
          </p:cNvSpPr>
          <p:nvPr/>
        </p:nvSpPr>
        <p:spPr>
          <a:xfrm>
            <a:off x="1064186" y="3643217"/>
            <a:ext cx="7630520" cy="2430128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●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○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■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●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○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■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●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○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■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indent="0" algn="ctr">
              <a:buFont typeface="Questrial"/>
              <a:buNone/>
            </a:pPr>
            <a:r>
              <a:rPr lang="ro-RO" sz="2400" dirty="0">
                <a:solidFill>
                  <a:srgbClr val="4B4A4A"/>
                </a:solidFill>
              </a:rPr>
              <a:t>Această aplicație web este un </a:t>
            </a:r>
            <a:r>
              <a:rPr lang="ro-RO" sz="2400" b="1" dirty="0">
                <a:solidFill>
                  <a:srgbClr val="4B4A4A"/>
                </a:solidFill>
              </a:rPr>
              <a:t>sistem de rezervare hotelieră </a:t>
            </a:r>
            <a:r>
              <a:rPr lang="ro-RO" sz="2400" dirty="0">
                <a:solidFill>
                  <a:srgbClr val="4B4A4A"/>
                </a:solidFill>
              </a:rPr>
              <a:t>cu un element inovator, și anume un </a:t>
            </a:r>
            <a:r>
              <a:rPr lang="ro-RO" sz="2400" dirty="0">
                <a:solidFill>
                  <a:srgbClr val="4B4A4A"/>
                </a:solidFill>
                <a:highlight>
                  <a:srgbClr val="FDD2E9"/>
                </a:highlight>
              </a:rPr>
              <a:t>recepționer virtual </a:t>
            </a:r>
            <a:r>
              <a:rPr lang="ro-RO" sz="2400" dirty="0">
                <a:solidFill>
                  <a:srgbClr val="4B4A4A"/>
                </a:solidFill>
              </a:rPr>
              <a:t>antrenat cu </a:t>
            </a:r>
            <a:r>
              <a:rPr lang="ro-RO" sz="2400" dirty="0">
                <a:solidFill>
                  <a:srgbClr val="4B4A4A"/>
                </a:solidFill>
                <a:highlight>
                  <a:srgbClr val="D1F8F2"/>
                </a:highlight>
              </a:rPr>
              <a:t>tehnologia Rasa </a:t>
            </a:r>
            <a:r>
              <a:rPr lang="ro-RO" sz="2400" dirty="0">
                <a:solidFill>
                  <a:srgbClr val="4B4A4A"/>
                </a:solidFill>
              </a:rPr>
              <a:t>pentru a oferi asistență și a facilita comunicarea între </a:t>
            </a:r>
            <a:r>
              <a:rPr lang="ro-RO" sz="2400" dirty="0">
                <a:solidFill>
                  <a:schemeClr val="bg2">
                    <a:lumMod val="25000"/>
                  </a:schemeClr>
                </a:solidFill>
                <a:highlight>
                  <a:srgbClr val="FFF0D2"/>
                </a:highlight>
              </a:rPr>
              <a:t>utilizatori și hoteluri</a:t>
            </a:r>
            <a:r>
              <a:rPr lang="ro-RO" sz="2400" dirty="0">
                <a:solidFill>
                  <a:srgbClr val="4B4A4A"/>
                </a:solidFill>
              </a:rPr>
              <a:t>. </a:t>
            </a:r>
          </a:p>
        </p:txBody>
      </p:sp>
      <p:sp>
        <p:nvSpPr>
          <p:cNvPr id="15" name="Google Shape;430;p35">
            <a:extLst>
              <a:ext uri="{FF2B5EF4-FFF2-40B4-BE49-F238E27FC236}">
                <a16:creationId xmlns:a16="http://schemas.microsoft.com/office/drawing/2014/main" id="{43D8B8E7-E6BF-DD7F-A3FE-05BB9FDD1C83}"/>
              </a:ext>
            </a:extLst>
          </p:cNvPr>
          <p:cNvSpPr/>
          <p:nvPr/>
        </p:nvSpPr>
        <p:spPr>
          <a:xfrm>
            <a:off x="-254080" y="1503651"/>
            <a:ext cx="506027" cy="8984308"/>
          </a:xfrm>
          <a:custGeom>
            <a:avLst/>
            <a:gdLst>
              <a:gd name="connsiteX0" fmla="*/ 0 w 601269"/>
              <a:gd name="connsiteY0" fmla="*/ 0 h 8629201"/>
              <a:gd name="connsiteX1" fmla="*/ 601269 w 601269"/>
              <a:gd name="connsiteY1" fmla="*/ 0 h 8629201"/>
              <a:gd name="connsiteX2" fmla="*/ 601269 w 601269"/>
              <a:gd name="connsiteY2" fmla="*/ 8629201 h 8629201"/>
              <a:gd name="connsiteX3" fmla="*/ 0 w 601269"/>
              <a:gd name="connsiteY3" fmla="*/ 8629201 h 8629201"/>
              <a:gd name="connsiteX4" fmla="*/ 0 w 601269"/>
              <a:gd name="connsiteY4" fmla="*/ 0 h 8629201"/>
              <a:gd name="connsiteX0" fmla="*/ 0 w 601269"/>
              <a:gd name="connsiteY0" fmla="*/ 399496 h 9028697"/>
              <a:gd name="connsiteX1" fmla="*/ 601269 w 601269"/>
              <a:gd name="connsiteY1" fmla="*/ 0 h 9028697"/>
              <a:gd name="connsiteX2" fmla="*/ 601269 w 601269"/>
              <a:gd name="connsiteY2" fmla="*/ 9028697 h 9028697"/>
              <a:gd name="connsiteX3" fmla="*/ 0 w 601269"/>
              <a:gd name="connsiteY3" fmla="*/ 9028697 h 9028697"/>
              <a:gd name="connsiteX4" fmla="*/ 0 w 601269"/>
              <a:gd name="connsiteY4" fmla="*/ 399496 h 9028697"/>
              <a:gd name="connsiteX0" fmla="*/ 0 w 601269"/>
              <a:gd name="connsiteY0" fmla="*/ 630315 h 9259516"/>
              <a:gd name="connsiteX1" fmla="*/ 575796 w 601269"/>
              <a:gd name="connsiteY1" fmla="*/ 0 h 9259516"/>
              <a:gd name="connsiteX2" fmla="*/ 601269 w 601269"/>
              <a:gd name="connsiteY2" fmla="*/ 9259516 h 9259516"/>
              <a:gd name="connsiteX3" fmla="*/ 0 w 601269"/>
              <a:gd name="connsiteY3" fmla="*/ 9259516 h 9259516"/>
              <a:gd name="connsiteX4" fmla="*/ 0 w 601269"/>
              <a:gd name="connsiteY4" fmla="*/ 630315 h 9259516"/>
              <a:gd name="connsiteX0" fmla="*/ 0 w 601269"/>
              <a:gd name="connsiteY0" fmla="*/ 355107 h 8984308"/>
              <a:gd name="connsiteX1" fmla="*/ 586345 w 601269"/>
              <a:gd name="connsiteY1" fmla="*/ 0 h 8984308"/>
              <a:gd name="connsiteX2" fmla="*/ 601269 w 601269"/>
              <a:gd name="connsiteY2" fmla="*/ 8984308 h 8984308"/>
              <a:gd name="connsiteX3" fmla="*/ 0 w 601269"/>
              <a:gd name="connsiteY3" fmla="*/ 8984308 h 8984308"/>
              <a:gd name="connsiteX4" fmla="*/ 0 w 601269"/>
              <a:gd name="connsiteY4" fmla="*/ 355107 h 8984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1269" h="8984308">
                <a:moveTo>
                  <a:pt x="0" y="355107"/>
                </a:moveTo>
                <a:lnTo>
                  <a:pt x="586345" y="0"/>
                </a:lnTo>
                <a:cubicBezTo>
                  <a:pt x="591320" y="2994769"/>
                  <a:pt x="596294" y="5989539"/>
                  <a:pt x="601269" y="8984308"/>
                </a:cubicBezTo>
                <a:lnTo>
                  <a:pt x="0" y="8984308"/>
                </a:lnTo>
                <a:lnTo>
                  <a:pt x="0" y="355107"/>
                </a:lnTo>
                <a:close/>
              </a:path>
            </a:pathLst>
          </a:custGeom>
          <a:solidFill>
            <a:srgbClr val="FED1E9">
              <a:alpha val="8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" name="Google Shape;430;p35">
            <a:extLst>
              <a:ext uri="{FF2B5EF4-FFF2-40B4-BE49-F238E27FC236}">
                <a16:creationId xmlns:a16="http://schemas.microsoft.com/office/drawing/2014/main" id="{152021B9-469A-ADB3-F4BD-7DB1982EF658}"/>
              </a:ext>
            </a:extLst>
          </p:cNvPr>
          <p:cNvSpPr/>
          <p:nvPr/>
        </p:nvSpPr>
        <p:spPr>
          <a:xfrm>
            <a:off x="11974439" y="-1771201"/>
            <a:ext cx="601269" cy="8629201"/>
          </a:xfrm>
          <a:prstGeom prst="rect">
            <a:avLst/>
          </a:prstGeom>
          <a:solidFill>
            <a:srgbClr val="D1F8F2">
              <a:alpha val="8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C5A1C4-F2BD-B19C-B53F-768BDB20E392}"/>
              </a:ext>
            </a:extLst>
          </p:cNvPr>
          <p:cNvSpPr txBox="1"/>
          <p:nvPr/>
        </p:nvSpPr>
        <p:spPr>
          <a:xfrm>
            <a:off x="-104619" y="-102129"/>
            <a:ext cx="569896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1" i="0" u="none" strike="noStrike" kern="0" cap="none" spc="0" normalizeH="0" baseline="0" noProof="0" dirty="0">
                <a:ln>
                  <a:noFill/>
                </a:ln>
                <a:solidFill>
                  <a:srgbClr val="FED2E9"/>
                </a:solidFill>
                <a:effectLst/>
                <a:uLnTx/>
                <a:uFillTx/>
                <a:latin typeface="League Spartan SemiBold"/>
                <a:sym typeface="League Spartan SemiBold"/>
              </a:rPr>
              <a:t>0</a:t>
            </a:r>
            <a:r>
              <a:rPr kumimoji="0" lang="ro-RO" sz="6000" b="1" i="0" u="none" strike="noStrike" kern="0" cap="none" spc="0" normalizeH="0" baseline="0" noProof="0" dirty="0">
                <a:ln>
                  <a:noFill/>
                </a:ln>
                <a:solidFill>
                  <a:srgbClr val="FED2E9"/>
                </a:solidFill>
                <a:effectLst/>
                <a:uLnTx/>
                <a:uFillTx/>
                <a:latin typeface="League Spartan SemiBold"/>
                <a:sym typeface="League Spartan SemiBold"/>
              </a:rPr>
              <a:t>4</a:t>
            </a:r>
            <a:endParaRPr lang="en-US" b="1" dirty="0">
              <a:solidFill>
                <a:srgbClr val="FED2E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790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07;p30">
            <a:extLst>
              <a:ext uri="{FF2B5EF4-FFF2-40B4-BE49-F238E27FC236}">
                <a16:creationId xmlns:a16="http://schemas.microsoft.com/office/drawing/2014/main" id="{2DF03AF6-01FC-7743-7501-CE3174F7E835}"/>
              </a:ext>
            </a:extLst>
          </p:cNvPr>
          <p:cNvSpPr txBox="1">
            <a:spLocks/>
          </p:cNvSpPr>
          <p:nvPr/>
        </p:nvSpPr>
        <p:spPr>
          <a:xfrm>
            <a:off x="1672455" y="2006353"/>
            <a:ext cx="8678894" cy="1501353"/>
          </a:xfrm>
          <a:custGeom>
            <a:avLst/>
            <a:gdLst>
              <a:gd name="connsiteX0" fmla="*/ 0 w 8385687"/>
              <a:gd name="connsiteY0" fmla="*/ 699152 h 1398303"/>
              <a:gd name="connsiteX1" fmla="*/ 699152 w 8385687"/>
              <a:gd name="connsiteY1" fmla="*/ 0 h 1398303"/>
              <a:gd name="connsiteX2" fmla="*/ 7686536 w 8385687"/>
              <a:gd name="connsiteY2" fmla="*/ 0 h 1398303"/>
              <a:gd name="connsiteX3" fmla="*/ 8385688 w 8385687"/>
              <a:gd name="connsiteY3" fmla="*/ 699152 h 1398303"/>
              <a:gd name="connsiteX4" fmla="*/ 8385687 w 8385687"/>
              <a:gd name="connsiteY4" fmla="*/ 699152 h 1398303"/>
              <a:gd name="connsiteX5" fmla="*/ 7686535 w 8385687"/>
              <a:gd name="connsiteY5" fmla="*/ 1398304 h 1398303"/>
              <a:gd name="connsiteX6" fmla="*/ 699152 w 8385687"/>
              <a:gd name="connsiteY6" fmla="*/ 1398303 h 1398303"/>
              <a:gd name="connsiteX7" fmla="*/ 0 w 8385687"/>
              <a:gd name="connsiteY7" fmla="*/ 699151 h 1398303"/>
              <a:gd name="connsiteX8" fmla="*/ 0 w 8385687"/>
              <a:gd name="connsiteY8" fmla="*/ 699152 h 1398303"/>
              <a:gd name="connsiteX0" fmla="*/ 0 w 8430075"/>
              <a:gd name="connsiteY0" fmla="*/ 699152 h 1403039"/>
              <a:gd name="connsiteX1" fmla="*/ 699152 w 8430075"/>
              <a:gd name="connsiteY1" fmla="*/ 0 h 1403039"/>
              <a:gd name="connsiteX2" fmla="*/ 7686536 w 8430075"/>
              <a:gd name="connsiteY2" fmla="*/ 0 h 1403039"/>
              <a:gd name="connsiteX3" fmla="*/ 8385688 w 8430075"/>
              <a:gd name="connsiteY3" fmla="*/ 699152 h 1403039"/>
              <a:gd name="connsiteX4" fmla="*/ 8430075 w 8430075"/>
              <a:gd name="connsiteY4" fmla="*/ 1080892 h 1403039"/>
              <a:gd name="connsiteX5" fmla="*/ 7686535 w 8430075"/>
              <a:gd name="connsiteY5" fmla="*/ 1398304 h 1403039"/>
              <a:gd name="connsiteX6" fmla="*/ 699152 w 8430075"/>
              <a:gd name="connsiteY6" fmla="*/ 1398303 h 1403039"/>
              <a:gd name="connsiteX7" fmla="*/ 0 w 8430075"/>
              <a:gd name="connsiteY7" fmla="*/ 699151 h 1403039"/>
              <a:gd name="connsiteX8" fmla="*/ 0 w 8430075"/>
              <a:gd name="connsiteY8" fmla="*/ 699152 h 1403039"/>
              <a:gd name="connsiteX0" fmla="*/ 0 w 8448192"/>
              <a:gd name="connsiteY0" fmla="*/ 699152 h 1403039"/>
              <a:gd name="connsiteX1" fmla="*/ 699152 w 8448192"/>
              <a:gd name="connsiteY1" fmla="*/ 0 h 1403039"/>
              <a:gd name="connsiteX2" fmla="*/ 7686536 w 8448192"/>
              <a:gd name="connsiteY2" fmla="*/ 0 h 1403039"/>
              <a:gd name="connsiteX3" fmla="*/ 8377186 w 8448192"/>
              <a:gd name="connsiteY3" fmla="*/ 256793 h 1403039"/>
              <a:gd name="connsiteX4" fmla="*/ 8385688 w 8448192"/>
              <a:gd name="connsiteY4" fmla="*/ 699152 h 1403039"/>
              <a:gd name="connsiteX5" fmla="*/ 8430075 w 8448192"/>
              <a:gd name="connsiteY5" fmla="*/ 1080892 h 1403039"/>
              <a:gd name="connsiteX6" fmla="*/ 7686535 w 8448192"/>
              <a:gd name="connsiteY6" fmla="*/ 1398304 h 1403039"/>
              <a:gd name="connsiteX7" fmla="*/ 699152 w 8448192"/>
              <a:gd name="connsiteY7" fmla="*/ 1398303 h 1403039"/>
              <a:gd name="connsiteX8" fmla="*/ 0 w 8448192"/>
              <a:gd name="connsiteY8" fmla="*/ 699151 h 1403039"/>
              <a:gd name="connsiteX9" fmla="*/ 0 w 8448192"/>
              <a:gd name="connsiteY9" fmla="*/ 699152 h 1403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448192" h="1403039">
                <a:moveTo>
                  <a:pt x="0" y="699152"/>
                </a:moveTo>
                <a:cubicBezTo>
                  <a:pt x="0" y="313021"/>
                  <a:pt x="313021" y="0"/>
                  <a:pt x="699152" y="0"/>
                </a:cubicBezTo>
                <a:lnTo>
                  <a:pt x="7686536" y="0"/>
                </a:lnTo>
                <a:cubicBezTo>
                  <a:pt x="8912942" y="19125"/>
                  <a:pt x="8260661" y="140268"/>
                  <a:pt x="8377186" y="256793"/>
                </a:cubicBezTo>
                <a:cubicBezTo>
                  <a:pt x="8493711" y="373318"/>
                  <a:pt x="8323607" y="538128"/>
                  <a:pt x="8385688" y="699152"/>
                </a:cubicBezTo>
                <a:lnTo>
                  <a:pt x="8430075" y="1080892"/>
                </a:lnTo>
                <a:cubicBezTo>
                  <a:pt x="8430075" y="1467023"/>
                  <a:pt x="8072666" y="1398304"/>
                  <a:pt x="7686535" y="1398304"/>
                </a:cubicBezTo>
                <a:lnTo>
                  <a:pt x="699152" y="1398303"/>
                </a:lnTo>
                <a:cubicBezTo>
                  <a:pt x="313021" y="1398303"/>
                  <a:pt x="0" y="1085282"/>
                  <a:pt x="0" y="699151"/>
                </a:cubicBezTo>
                <a:lnTo>
                  <a:pt x="0" y="699152"/>
                </a:lnTo>
                <a:close/>
              </a:path>
            </a:pathLst>
          </a:custGeom>
          <a:solidFill>
            <a:srgbClr val="D1F8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estrial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estrial"/>
              <a:buNone/>
              <a:defRPr sz="3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estrial"/>
              <a:buNone/>
              <a:defRPr sz="3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estrial"/>
              <a:buNone/>
              <a:defRPr sz="3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estrial"/>
              <a:buNone/>
              <a:defRPr sz="3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estrial"/>
              <a:buNone/>
              <a:defRPr sz="3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estrial"/>
              <a:buNone/>
              <a:defRPr sz="3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estrial"/>
              <a:buNone/>
              <a:defRPr sz="3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estrial"/>
              <a:buNone/>
              <a:defRPr sz="3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457200" marR="0" lvl="0" indent="-3175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B4B"/>
              </a:buClr>
              <a:buSzPts val="3000"/>
              <a:buFont typeface="Questrial"/>
              <a:buNone/>
              <a:tabLst/>
              <a:defRPr/>
            </a:pPr>
            <a:endParaRPr kumimoji="0" lang="ro-RO" sz="1600" b="1" i="0" u="none" strike="noStrike" kern="0" cap="none" spc="0" normalizeH="0" baseline="0" noProof="0" dirty="0">
              <a:ln>
                <a:noFill/>
              </a:ln>
              <a:solidFill>
                <a:srgbClr val="F8F6F5"/>
              </a:solidFill>
              <a:effectLst/>
              <a:uLnTx/>
              <a:uFillTx/>
              <a:latin typeface="Playfair Display" panose="00000500000000000000" pitchFamily="2" charset="0"/>
              <a:ea typeface="Segoe UI Black" panose="020B0A02040204020203" pitchFamily="34" charset="0"/>
              <a:cs typeface="Times New Roman" panose="02020603050405020304" pitchFamily="18" charset="0"/>
              <a:sym typeface="Questrial"/>
            </a:endParaRPr>
          </a:p>
        </p:txBody>
      </p:sp>
      <p:sp>
        <p:nvSpPr>
          <p:cNvPr id="7" name="Google Shape;207;p30">
            <a:extLst>
              <a:ext uri="{FF2B5EF4-FFF2-40B4-BE49-F238E27FC236}">
                <a16:creationId xmlns:a16="http://schemas.microsoft.com/office/drawing/2014/main" id="{256D5C2B-C589-C5E4-1D7C-E06323284DD0}"/>
              </a:ext>
            </a:extLst>
          </p:cNvPr>
          <p:cNvSpPr txBox="1">
            <a:spLocks/>
          </p:cNvSpPr>
          <p:nvPr/>
        </p:nvSpPr>
        <p:spPr>
          <a:xfrm>
            <a:off x="2880076" y="4433882"/>
            <a:ext cx="8589874" cy="680747"/>
          </a:xfrm>
          <a:custGeom>
            <a:avLst/>
            <a:gdLst>
              <a:gd name="connsiteX0" fmla="*/ 0 w 7142060"/>
              <a:gd name="connsiteY0" fmla="*/ 318179 h 636357"/>
              <a:gd name="connsiteX1" fmla="*/ 318179 w 7142060"/>
              <a:gd name="connsiteY1" fmla="*/ 0 h 636357"/>
              <a:gd name="connsiteX2" fmla="*/ 6823882 w 7142060"/>
              <a:gd name="connsiteY2" fmla="*/ 0 h 636357"/>
              <a:gd name="connsiteX3" fmla="*/ 7142061 w 7142060"/>
              <a:gd name="connsiteY3" fmla="*/ 318179 h 636357"/>
              <a:gd name="connsiteX4" fmla="*/ 7142060 w 7142060"/>
              <a:gd name="connsiteY4" fmla="*/ 318179 h 636357"/>
              <a:gd name="connsiteX5" fmla="*/ 6823881 w 7142060"/>
              <a:gd name="connsiteY5" fmla="*/ 636358 h 636357"/>
              <a:gd name="connsiteX6" fmla="*/ 318179 w 7142060"/>
              <a:gd name="connsiteY6" fmla="*/ 636357 h 636357"/>
              <a:gd name="connsiteX7" fmla="*/ 0 w 7142060"/>
              <a:gd name="connsiteY7" fmla="*/ 318178 h 636357"/>
              <a:gd name="connsiteX8" fmla="*/ 0 w 7142060"/>
              <a:gd name="connsiteY8" fmla="*/ 318179 h 636357"/>
              <a:gd name="connsiteX0" fmla="*/ 452761 w 7142061"/>
              <a:gd name="connsiteY0" fmla="*/ 371445 h 636358"/>
              <a:gd name="connsiteX1" fmla="*/ 318179 w 7142061"/>
              <a:gd name="connsiteY1" fmla="*/ 0 h 636358"/>
              <a:gd name="connsiteX2" fmla="*/ 6823882 w 7142061"/>
              <a:gd name="connsiteY2" fmla="*/ 0 h 636358"/>
              <a:gd name="connsiteX3" fmla="*/ 7142061 w 7142061"/>
              <a:gd name="connsiteY3" fmla="*/ 318179 h 636358"/>
              <a:gd name="connsiteX4" fmla="*/ 7142060 w 7142061"/>
              <a:gd name="connsiteY4" fmla="*/ 318179 h 636358"/>
              <a:gd name="connsiteX5" fmla="*/ 6823881 w 7142061"/>
              <a:gd name="connsiteY5" fmla="*/ 636358 h 636358"/>
              <a:gd name="connsiteX6" fmla="*/ 318179 w 7142061"/>
              <a:gd name="connsiteY6" fmla="*/ 636357 h 636358"/>
              <a:gd name="connsiteX7" fmla="*/ 0 w 7142061"/>
              <a:gd name="connsiteY7" fmla="*/ 318178 h 636358"/>
              <a:gd name="connsiteX8" fmla="*/ 452761 w 7142061"/>
              <a:gd name="connsiteY8" fmla="*/ 371445 h 636358"/>
              <a:gd name="connsiteX0" fmla="*/ 452761 w 7142061"/>
              <a:gd name="connsiteY0" fmla="*/ 371445 h 636358"/>
              <a:gd name="connsiteX1" fmla="*/ 895227 w 7142061"/>
              <a:gd name="connsiteY1" fmla="*/ 26633 h 636358"/>
              <a:gd name="connsiteX2" fmla="*/ 6823882 w 7142061"/>
              <a:gd name="connsiteY2" fmla="*/ 0 h 636358"/>
              <a:gd name="connsiteX3" fmla="*/ 7142061 w 7142061"/>
              <a:gd name="connsiteY3" fmla="*/ 318179 h 636358"/>
              <a:gd name="connsiteX4" fmla="*/ 7142060 w 7142061"/>
              <a:gd name="connsiteY4" fmla="*/ 318179 h 636358"/>
              <a:gd name="connsiteX5" fmla="*/ 6823881 w 7142061"/>
              <a:gd name="connsiteY5" fmla="*/ 636358 h 636358"/>
              <a:gd name="connsiteX6" fmla="*/ 318179 w 7142061"/>
              <a:gd name="connsiteY6" fmla="*/ 636357 h 636358"/>
              <a:gd name="connsiteX7" fmla="*/ 0 w 7142061"/>
              <a:gd name="connsiteY7" fmla="*/ 318178 h 636358"/>
              <a:gd name="connsiteX8" fmla="*/ 452761 w 7142061"/>
              <a:gd name="connsiteY8" fmla="*/ 371445 h 636358"/>
              <a:gd name="connsiteX0" fmla="*/ 435005 w 7124305"/>
              <a:gd name="connsiteY0" fmla="*/ 371445 h 636358"/>
              <a:gd name="connsiteX1" fmla="*/ 877471 w 7124305"/>
              <a:gd name="connsiteY1" fmla="*/ 26633 h 636358"/>
              <a:gd name="connsiteX2" fmla="*/ 6806126 w 7124305"/>
              <a:gd name="connsiteY2" fmla="*/ 0 h 636358"/>
              <a:gd name="connsiteX3" fmla="*/ 7124305 w 7124305"/>
              <a:gd name="connsiteY3" fmla="*/ 318179 h 636358"/>
              <a:gd name="connsiteX4" fmla="*/ 7124304 w 7124305"/>
              <a:gd name="connsiteY4" fmla="*/ 318179 h 636358"/>
              <a:gd name="connsiteX5" fmla="*/ 6806125 w 7124305"/>
              <a:gd name="connsiteY5" fmla="*/ 636358 h 636358"/>
              <a:gd name="connsiteX6" fmla="*/ 300423 w 7124305"/>
              <a:gd name="connsiteY6" fmla="*/ 636357 h 636358"/>
              <a:gd name="connsiteX7" fmla="*/ 0 w 7124305"/>
              <a:gd name="connsiteY7" fmla="*/ 406954 h 636358"/>
              <a:gd name="connsiteX8" fmla="*/ 435005 w 7124305"/>
              <a:gd name="connsiteY8" fmla="*/ 371445 h 636358"/>
              <a:gd name="connsiteX0" fmla="*/ 435005 w 7124305"/>
              <a:gd name="connsiteY0" fmla="*/ 371445 h 636358"/>
              <a:gd name="connsiteX1" fmla="*/ 877471 w 7124305"/>
              <a:gd name="connsiteY1" fmla="*/ 26633 h 636358"/>
              <a:gd name="connsiteX2" fmla="*/ 6806126 w 7124305"/>
              <a:gd name="connsiteY2" fmla="*/ 0 h 636358"/>
              <a:gd name="connsiteX3" fmla="*/ 7124305 w 7124305"/>
              <a:gd name="connsiteY3" fmla="*/ 318179 h 636358"/>
              <a:gd name="connsiteX4" fmla="*/ 7124304 w 7124305"/>
              <a:gd name="connsiteY4" fmla="*/ 318179 h 636358"/>
              <a:gd name="connsiteX5" fmla="*/ 6806125 w 7124305"/>
              <a:gd name="connsiteY5" fmla="*/ 636358 h 636358"/>
              <a:gd name="connsiteX6" fmla="*/ 335933 w 7124305"/>
              <a:gd name="connsiteY6" fmla="*/ 574213 h 636358"/>
              <a:gd name="connsiteX7" fmla="*/ 0 w 7124305"/>
              <a:gd name="connsiteY7" fmla="*/ 406954 h 636358"/>
              <a:gd name="connsiteX8" fmla="*/ 435005 w 7124305"/>
              <a:gd name="connsiteY8" fmla="*/ 371445 h 636358"/>
              <a:gd name="connsiteX0" fmla="*/ 559293 w 7248593"/>
              <a:gd name="connsiteY0" fmla="*/ 371445 h 636358"/>
              <a:gd name="connsiteX1" fmla="*/ 1001759 w 7248593"/>
              <a:gd name="connsiteY1" fmla="*/ 26633 h 636358"/>
              <a:gd name="connsiteX2" fmla="*/ 6930414 w 7248593"/>
              <a:gd name="connsiteY2" fmla="*/ 0 h 636358"/>
              <a:gd name="connsiteX3" fmla="*/ 7248593 w 7248593"/>
              <a:gd name="connsiteY3" fmla="*/ 318179 h 636358"/>
              <a:gd name="connsiteX4" fmla="*/ 7248592 w 7248593"/>
              <a:gd name="connsiteY4" fmla="*/ 318179 h 636358"/>
              <a:gd name="connsiteX5" fmla="*/ 6930413 w 7248593"/>
              <a:gd name="connsiteY5" fmla="*/ 636358 h 636358"/>
              <a:gd name="connsiteX6" fmla="*/ 460221 w 7248593"/>
              <a:gd name="connsiteY6" fmla="*/ 574213 h 636358"/>
              <a:gd name="connsiteX7" fmla="*/ 0 w 7248593"/>
              <a:gd name="connsiteY7" fmla="*/ 433587 h 636358"/>
              <a:gd name="connsiteX8" fmla="*/ 559293 w 7248593"/>
              <a:gd name="connsiteY8" fmla="*/ 371445 h 636358"/>
              <a:gd name="connsiteX0" fmla="*/ 559293 w 7248593"/>
              <a:gd name="connsiteY0" fmla="*/ 389201 h 654114"/>
              <a:gd name="connsiteX1" fmla="*/ 1010637 w 7248593"/>
              <a:gd name="connsiteY1" fmla="*/ 0 h 654114"/>
              <a:gd name="connsiteX2" fmla="*/ 6930414 w 7248593"/>
              <a:gd name="connsiteY2" fmla="*/ 17756 h 654114"/>
              <a:gd name="connsiteX3" fmla="*/ 7248593 w 7248593"/>
              <a:gd name="connsiteY3" fmla="*/ 335935 h 654114"/>
              <a:gd name="connsiteX4" fmla="*/ 7248592 w 7248593"/>
              <a:gd name="connsiteY4" fmla="*/ 335935 h 654114"/>
              <a:gd name="connsiteX5" fmla="*/ 6930413 w 7248593"/>
              <a:gd name="connsiteY5" fmla="*/ 654114 h 654114"/>
              <a:gd name="connsiteX6" fmla="*/ 460221 w 7248593"/>
              <a:gd name="connsiteY6" fmla="*/ 591969 h 654114"/>
              <a:gd name="connsiteX7" fmla="*/ 0 w 7248593"/>
              <a:gd name="connsiteY7" fmla="*/ 451343 h 654114"/>
              <a:gd name="connsiteX8" fmla="*/ 559293 w 7248593"/>
              <a:gd name="connsiteY8" fmla="*/ 389201 h 654114"/>
              <a:gd name="connsiteX0" fmla="*/ 559293 w 7248593"/>
              <a:gd name="connsiteY0" fmla="*/ 415834 h 680747"/>
              <a:gd name="connsiteX1" fmla="*/ 1037270 w 7248593"/>
              <a:gd name="connsiteY1" fmla="*/ 0 h 680747"/>
              <a:gd name="connsiteX2" fmla="*/ 6930414 w 7248593"/>
              <a:gd name="connsiteY2" fmla="*/ 44389 h 680747"/>
              <a:gd name="connsiteX3" fmla="*/ 7248593 w 7248593"/>
              <a:gd name="connsiteY3" fmla="*/ 362568 h 680747"/>
              <a:gd name="connsiteX4" fmla="*/ 7248592 w 7248593"/>
              <a:gd name="connsiteY4" fmla="*/ 362568 h 680747"/>
              <a:gd name="connsiteX5" fmla="*/ 6930413 w 7248593"/>
              <a:gd name="connsiteY5" fmla="*/ 680747 h 680747"/>
              <a:gd name="connsiteX6" fmla="*/ 460221 w 7248593"/>
              <a:gd name="connsiteY6" fmla="*/ 618602 h 680747"/>
              <a:gd name="connsiteX7" fmla="*/ 0 w 7248593"/>
              <a:gd name="connsiteY7" fmla="*/ 477976 h 680747"/>
              <a:gd name="connsiteX8" fmla="*/ 559293 w 7248593"/>
              <a:gd name="connsiteY8" fmla="*/ 415834 h 680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48593" h="680747">
                <a:moveTo>
                  <a:pt x="559293" y="415834"/>
                </a:moveTo>
                <a:cubicBezTo>
                  <a:pt x="559293" y="240109"/>
                  <a:pt x="861545" y="0"/>
                  <a:pt x="1037270" y="0"/>
                </a:cubicBezTo>
                <a:lnTo>
                  <a:pt x="6930414" y="44389"/>
                </a:lnTo>
                <a:cubicBezTo>
                  <a:pt x="7106139" y="44389"/>
                  <a:pt x="7248593" y="186843"/>
                  <a:pt x="7248593" y="362568"/>
                </a:cubicBezTo>
                <a:lnTo>
                  <a:pt x="7248592" y="362568"/>
                </a:lnTo>
                <a:cubicBezTo>
                  <a:pt x="7248592" y="538293"/>
                  <a:pt x="7106138" y="680747"/>
                  <a:pt x="6930413" y="680747"/>
                </a:cubicBezTo>
                <a:lnTo>
                  <a:pt x="460221" y="618602"/>
                </a:lnTo>
                <a:cubicBezTo>
                  <a:pt x="284496" y="618602"/>
                  <a:pt x="0" y="653701"/>
                  <a:pt x="0" y="477976"/>
                </a:cubicBezTo>
                <a:lnTo>
                  <a:pt x="559293" y="415834"/>
                </a:lnTo>
                <a:close/>
              </a:path>
            </a:pathLst>
          </a:custGeom>
          <a:solidFill>
            <a:srgbClr val="FFF0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estrial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estrial"/>
              <a:buNone/>
              <a:defRPr sz="3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estrial"/>
              <a:buNone/>
              <a:defRPr sz="3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estrial"/>
              <a:buNone/>
              <a:defRPr sz="3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estrial"/>
              <a:buNone/>
              <a:defRPr sz="3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estrial"/>
              <a:buNone/>
              <a:defRPr sz="3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estrial"/>
              <a:buNone/>
              <a:defRPr sz="3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estrial"/>
              <a:buNone/>
              <a:defRPr sz="3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estrial"/>
              <a:buNone/>
              <a:defRPr sz="3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algn="ctr">
              <a:buClr>
                <a:srgbClr val="4D4B4B"/>
              </a:buClr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512507"/>
                </a:solidFill>
                <a:effectLst/>
                <a:uLnTx/>
                <a:uFillTx/>
                <a:latin typeface="Playfair Display" panose="00000500000000000000" pitchFamily="2" charset="0"/>
                <a:ea typeface="Segoe UI Black" panose="020B0A02040204020203" pitchFamily="34" charset="0"/>
                <a:cs typeface="Times New Roman" panose="02020603050405020304" pitchFamily="18" charset="0"/>
                <a:sym typeface="Questrial"/>
              </a:rPr>
              <a:t>Autor</a:t>
            </a:r>
            <a:r>
              <a:rPr kumimoji="0" lang="ro-RO" sz="1600" b="0" i="0" u="none" strike="noStrike" kern="0" cap="none" spc="0" normalizeH="0" baseline="0" noProof="0" dirty="0">
                <a:ln>
                  <a:noFill/>
                </a:ln>
                <a:solidFill>
                  <a:srgbClr val="512507"/>
                </a:solidFill>
                <a:effectLst/>
                <a:uLnTx/>
                <a:uFillTx/>
                <a:latin typeface="Playfair Display" panose="00000500000000000000" pitchFamily="2" charset="0"/>
                <a:ea typeface="Segoe UI Black" panose="020B0A02040204020203" pitchFamily="34" charset="0"/>
                <a:cs typeface="Times New Roman" panose="02020603050405020304" pitchFamily="18" charset="0"/>
                <a:sym typeface="Questrial"/>
              </a:rPr>
              <a:t>: </a:t>
            </a:r>
            <a:r>
              <a:rPr kumimoji="0" lang="ro-RO" sz="1600" b="1" i="0" u="none" strike="noStrike" kern="0" cap="none" spc="0" normalizeH="0" baseline="0" noProof="0" dirty="0">
                <a:ln>
                  <a:noFill/>
                </a:ln>
                <a:solidFill>
                  <a:srgbClr val="512507"/>
                </a:solidFill>
                <a:effectLst/>
                <a:uLnTx/>
                <a:uFillTx/>
                <a:latin typeface="Playfair Display" panose="00000500000000000000" pitchFamily="2" charset="0"/>
                <a:ea typeface="Segoe UI Black" panose="020B0A02040204020203" pitchFamily="34" charset="0"/>
                <a:cs typeface="Times New Roman" panose="02020603050405020304" pitchFamily="18" charset="0"/>
                <a:sym typeface="Questrial"/>
              </a:rPr>
              <a:t>Georgiana Alexandra POP</a:t>
            </a:r>
          </a:p>
          <a:p>
            <a:pPr marL="457200" marR="0" lvl="0" indent="-31750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B4B"/>
              </a:buClr>
              <a:buSzPts val="3000"/>
              <a:buFont typeface="Questrial"/>
              <a:buNone/>
              <a:tabLst/>
              <a:defRPr/>
            </a:pPr>
            <a:r>
              <a:rPr kumimoji="0" lang="ro-RO" sz="1600" b="0" i="0" u="none" strike="noStrike" kern="0" cap="none" spc="0" normalizeH="0" baseline="0" noProof="0" dirty="0">
                <a:ln>
                  <a:noFill/>
                </a:ln>
                <a:solidFill>
                  <a:srgbClr val="512507"/>
                </a:solidFill>
                <a:effectLst/>
                <a:uLnTx/>
                <a:uFillTx/>
                <a:latin typeface="Playfair Display" panose="00000500000000000000" pitchFamily="2" charset="0"/>
                <a:ea typeface="Segoe UI Black" panose="020B0A02040204020203" pitchFamily="34" charset="0"/>
                <a:cs typeface="Times New Roman" panose="02020603050405020304" pitchFamily="18" charset="0"/>
                <a:sym typeface="Questrial"/>
              </a:rPr>
              <a:t>Coordonator: </a:t>
            </a:r>
            <a:r>
              <a:rPr kumimoji="0" lang="es-ES" sz="1600" b="0" i="0" u="none" strike="noStrike" kern="0" cap="none" spc="0" normalizeH="0" baseline="0" noProof="0" dirty="0">
                <a:ln>
                  <a:noFill/>
                </a:ln>
                <a:solidFill>
                  <a:srgbClr val="512507"/>
                </a:solidFill>
                <a:effectLst/>
                <a:uLnTx/>
                <a:uFillTx/>
                <a:latin typeface="Playfair Display" panose="00000500000000000000" pitchFamily="2" charset="0"/>
                <a:ea typeface="Segoe UI Black" panose="020B0A02040204020203" pitchFamily="34" charset="0"/>
                <a:cs typeface="Times New Roman" panose="02020603050405020304" pitchFamily="18" charset="0"/>
                <a:sym typeface="Questrial"/>
              </a:rPr>
              <a:t>Conf. Univ. Dr. </a:t>
            </a:r>
            <a:r>
              <a: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srgbClr val="512507"/>
                </a:solidFill>
                <a:effectLst/>
                <a:uLnTx/>
                <a:uFillTx/>
                <a:latin typeface="Playfair Display" panose="00000500000000000000" pitchFamily="2" charset="0"/>
                <a:ea typeface="Segoe UI Black" panose="020B0A02040204020203" pitchFamily="34" charset="0"/>
                <a:cs typeface="Times New Roman" panose="02020603050405020304" pitchFamily="18" charset="0"/>
                <a:sym typeface="Questrial"/>
              </a:rPr>
              <a:t>Cosmin SABO</a:t>
            </a:r>
            <a:r>
              <a:rPr kumimoji="0" lang="ro-RO" sz="1600" b="1" i="0" u="none" strike="noStrike" kern="0" cap="none" spc="0" normalizeH="0" baseline="0" noProof="0" dirty="0">
                <a:ln>
                  <a:noFill/>
                </a:ln>
                <a:solidFill>
                  <a:srgbClr val="512507"/>
                </a:solidFill>
                <a:effectLst/>
                <a:uLnTx/>
                <a:uFillTx/>
                <a:latin typeface="Playfair Display" panose="00000500000000000000" pitchFamily="2" charset="0"/>
                <a:ea typeface="Segoe UI Black" panose="020B0A02040204020203" pitchFamily="34" charset="0"/>
                <a:cs typeface="Times New Roman" panose="02020603050405020304" pitchFamily="18" charset="0"/>
                <a:sym typeface="Questrial"/>
              </a:rPr>
              <a:t> </a:t>
            </a:r>
          </a:p>
        </p:txBody>
      </p:sp>
      <p:sp>
        <p:nvSpPr>
          <p:cNvPr id="15" name="Google Shape;413;p33">
            <a:extLst>
              <a:ext uri="{FF2B5EF4-FFF2-40B4-BE49-F238E27FC236}">
                <a16:creationId xmlns:a16="http://schemas.microsoft.com/office/drawing/2014/main" id="{732837CF-004D-590F-2F0A-18AB2002249E}"/>
              </a:ext>
            </a:extLst>
          </p:cNvPr>
          <p:cNvSpPr txBox="1">
            <a:spLocks/>
          </p:cNvSpPr>
          <p:nvPr/>
        </p:nvSpPr>
        <p:spPr>
          <a:xfrm>
            <a:off x="1756553" y="2155450"/>
            <a:ext cx="8678894" cy="1213332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1">
                <a:alpha val="43000"/>
              </a:schemeClr>
            </a:glow>
            <a:softEdge rad="0"/>
          </a:effectLst>
        </p:spPr>
        <p:txBody>
          <a:bodyPr spcFirstLastPara="1" wrap="square" lIns="91425" tIns="91425" rIns="91425" bIns="91425" anchor="ctr" anchorCtr="0">
            <a:no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League Spartan SemiBold"/>
              <a:buNone/>
              <a:defRPr sz="5400" b="1" i="0" u="none" strike="noStrike" cap="none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League Spartan SemiBold"/>
              <a:buNone/>
              <a:defRPr sz="5000" b="0" i="0" u="none" strike="noStrike" cap="none">
                <a:solidFill>
                  <a:schemeClr val="dk1"/>
                </a:solidFill>
                <a:latin typeface="League Spartan SemiBold"/>
                <a:ea typeface="League Spartan SemiBold"/>
                <a:cs typeface="League Spartan SemiBold"/>
                <a:sym typeface="League Spartan Semi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League Spartan SemiBold"/>
              <a:buNone/>
              <a:defRPr sz="5000" b="0" i="0" u="none" strike="noStrike" cap="none">
                <a:solidFill>
                  <a:schemeClr val="dk1"/>
                </a:solidFill>
                <a:latin typeface="League Spartan SemiBold"/>
                <a:ea typeface="League Spartan SemiBold"/>
                <a:cs typeface="League Spartan SemiBold"/>
                <a:sym typeface="League Spartan Semi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League Spartan SemiBold"/>
              <a:buNone/>
              <a:defRPr sz="5000" b="0" i="0" u="none" strike="noStrike" cap="none">
                <a:solidFill>
                  <a:schemeClr val="dk1"/>
                </a:solidFill>
                <a:latin typeface="League Spartan SemiBold"/>
                <a:ea typeface="League Spartan SemiBold"/>
                <a:cs typeface="League Spartan SemiBold"/>
                <a:sym typeface="League Spartan Semi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League Spartan SemiBold"/>
              <a:buNone/>
              <a:defRPr sz="5000" b="0" i="0" u="none" strike="noStrike" cap="none">
                <a:solidFill>
                  <a:schemeClr val="dk1"/>
                </a:solidFill>
                <a:latin typeface="League Spartan SemiBold"/>
                <a:ea typeface="League Spartan SemiBold"/>
                <a:cs typeface="League Spartan SemiBold"/>
                <a:sym typeface="League Spartan Semi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League Spartan SemiBold"/>
              <a:buNone/>
              <a:defRPr sz="5000" b="0" i="0" u="none" strike="noStrike" cap="none">
                <a:solidFill>
                  <a:schemeClr val="dk1"/>
                </a:solidFill>
                <a:latin typeface="League Spartan SemiBold"/>
                <a:ea typeface="League Spartan SemiBold"/>
                <a:cs typeface="League Spartan SemiBold"/>
                <a:sym typeface="League Spartan Semi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League Spartan SemiBold"/>
              <a:buNone/>
              <a:defRPr sz="5000" b="0" i="0" u="none" strike="noStrike" cap="none">
                <a:solidFill>
                  <a:schemeClr val="dk1"/>
                </a:solidFill>
                <a:latin typeface="League Spartan SemiBold"/>
                <a:ea typeface="League Spartan SemiBold"/>
                <a:cs typeface="League Spartan SemiBold"/>
                <a:sym typeface="League Spartan Semi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League Spartan SemiBold"/>
              <a:buNone/>
              <a:defRPr sz="5000" b="0" i="0" u="none" strike="noStrike" cap="none">
                <a:solidFill>
                  <a:schemeClr val="dk1"/>
                </a:solidFill>
                <a:latin typeface="League Spartan SemiBold"/>
                <a:ea typeface="League Spartan SemiBold"/>
                <a:cs typeface="League Spartan SemiBold"/>
                <a:sym typeface="League Spartan Semi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League Spartan SemiBold"/>
              <a:buNone/>
              <a:defRPr sz="5000" b="0" i="0" u="none" strike="noStrike" cap="none">
                <a:solidFill>
                  <a:schemeClr val="dk1"/>
                </a:solidFill>
                <a:latin typeface="League Spartan SemiBold"/>
                <a:ea typeface="League Spartan SemiBold"/>
                <a:cs typeface="League Spartan SemiBold"/>
                <a:sym typeface="League Spartan SemiBold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B4B"/>
              </a:buClr>
              <a:buSzPts val="5000"/>
              <a:buFont typeface="League Spartan SemiBold"/>
              <a:buNone/>
              <a:tabLst/>
              <a:defRPr/>
            </a:pPr>
            <a:r>
              <a:rPr kumimoji="0" lang="ro-RO" sz="5700" i="0" u="none" strike="noStrike" kern="0" spc="50" normalizeH="0" baseline="0" noProof="0" dirty="0">
                <a:ln w="9525" cmpd="sng">
                  <a:solidFill>
                    <a:srgbClr val="0070C0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League Spartan"/>
                <a:sym typeface="League Spartan"/>
              </a:rPr>
              <a:t>VĂ </a:t>
            </a:r>
            <a:r>
              <a:rPr kumimoji="0" lang="ro-RO" sz="5700" i="0" u="none" strike="noStrike" kern="0" spc="50" normalizeH="0" baseline="0" noProof="0" dirty="0" err="1">
                <a:ln w="9525" cmpd="sng">
                  <a:solidFill>
                    <a:srgbClr val="0070C0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League Spartan"/>
                <a:sym typeface="League Spartan"/>
              </a:rPr>
              <a:t>MULȚU</a:t>
            </a:r>
            <a:r>
              <a:rPr lang="ro-RO" sz="5700" kern="0" spc="50" dirty="0" err="1">
                <a:ln w="9525" cmpd="sng">
                  <a:solidFill>
                    <a:srgbClr val="0070C0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MESC</a:t>
            </a:r>
            <a:r>
              <a:rPr lang="ro-RO" sz="5700" kern="0" spc="50" dirty="0">
                <a:ln w="9525" cmpd="sng">
                  <a:solidFill>
                    <a:srgbClr val="0070C0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!</a:t>
            </a:r>
            <a:endParaRPr kumimoji="0" lang="en-GB" sz="5700" i="0" u="none" strike="noStrike" kern="0" spc="50" normalizeH="0" baseline="0" noProof="0" dirty="0">
              <a:ln w="9525" cmpd="sng">
                <a:solidFill>
                  <a:srgbClr val="0070C0"/>
                </a:soli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League Spartan"/>
              <a:sym typeface="League Spartan"/>
            </a:endParaRPr>
          </a:p>
        </p:txBody>
      </p:sp>
      <p:sp>
        <p:nvSpPr>
          <p:cNvPr id="31" name="Google Shape;207;p30">
            <a:extLst>
              <a:ext uri="{FF2B5EF4-FFF2-40B4-BE49-F238E27FC236}">
                <a16:creationId xmlns:a16="http://schemas.microsoft.com/office/drawing/2014/main" id="{89297036-B6F2-03BC-EFB3-B5B599291E35}"/>
              </a:ext>
            </a:extLst>
          </p:cNvPr>
          <p:cNvSpPr txBox="1">
            <a:spLocks/>
          </p:cNvSpPr>
          <p:nvPr/>
        </p:nvSpPr>
        <p:spPr>
          <a:xfrm flipH="1">
            <a:off x="-98927" y="6008437"/>
            <a:ext cx="9774314" cy="636358"/>
          </a:xfrm>
          <a:custGeom>
            <a:avLst/>
            <a:gdLst>
              <a:gd name="connsiteX0" fmla="*/ 0 w 7142060"/>
              <a:gd name="connsiteY0" fmla="*/ 318179 h 636357"/>
              <a:gd name="connsiteX1" fmla="*/ 318179 w 7142060"/>
              <a:gd name="connsiteY1" fmla="*/ 0 h 636357"/>
              <a:gd name="connsiteX2" fmla="*/ 6823882 w 7142060"/>
              <a:gd name="connsiteY2" fmla="*/ 0 h 636357"/>
              <a:gd name="connsiteX3" fmla="*/ 7142061 w 7142060"/>
              <a:gd name="connsiteY3" fmla="*/ 318179 h 636357"/>
              <a:gd name="connsiteX4" fmla="*/ 7142060 w 7142060"/>
              <a:gd name="connsiteY4" fmla="*/ 318179 h 636357"/>
              <a:gd name="connsiteX5" fmla="*/ 6823881 w 7142060"/>
              <a:gd name="connsiteY5" fmla="*/ 636358 h 636357"/>
              <a:gd name="connsiteX6" fmla="*/ 318179 w 7142060"/>
              <a:gd name="connsiteY6" fmla="*/ 636357 h 636357"/>
              <a:gd name="connsiteX7" fmla="*/ 0 w 7142060"/>
              <a:gd name="connsiteY7" fmla="*/ 318178 h 636357"/>
              <a:gd name="connsiteX8" fmla="*/ 0 w 7142060"/>
              <a:gd name="connsiteY8" fmla="*/ 318179 h 636357"/>
              <a:gd name="connsiteX0" fmla="*/ 452761 w 7142061"/>
              <a:gd name="connsiteY0" fmla="*/ 371445 h 636358"/>
              <a:gd name="connsiteX1" fmla="*/ 318179 w 7142061"/>
              <a:gd name="connsiteY1" fmla="*/ 0 h 636358"/>
              <a:gd name="connsiteX2" fmla="*/ 6823882 w 7142061"/>
              <a:gd name="connsiteY2" fmla="*/ 0 h 636358"/>
              <a:gd name="connsiteX3" fmla="*/ 7142061 w 7142061"/>
              <a:gd name="connsiteY3" fmla="*/ 318179 h 636358"/>
              <a:gd name="connsiteX4" fmla="*/ 7142060 w 7142061"/>
              <a:gd name="connsiteY4" fmla="*/ 318179 h 636358"/>
              <a:gd name="connsiteX5" fmla="*/ 6823881 w 7142061"/>
              <a:gd name="connsiteY5" fmla="*/ 636358 h 636358"/>
              <a:gd name="connsiteX6" fmla="*/ 318179 w 7142061"/>
              <a:gd name="connsiteY6" fmla="*/ 636357 h 636358"/>
              <a:gd name="connsiteX7" fmla="*/ 0 w 7142061"/>
              <a:gd name="connsiteY7" fmla="*/ 318178 h 636358"/>
              <a:gd name="connsiteX8" fmla="*/ 452761 w 7142061"/>
              <a:gd name="connsiteY8" fmla="*/ 371445 h 636358"/>
              <a:gd name="connsiteX0" fmla="*/ 452761 w 7142061"/>
              <a:gd name="connsiteY0" fmla="*/ 371445 h 636358"/>
              <a:gd name="connsiteX1" fmla="*/ 895227 w 7142061"/>
              <a:gd name="connsiteY1" fmla="*/ 26633 h 636358"/>
              <a:gd name="connsiteX2" fmla="*/ 6823882 w 7142061"/>
              <a:gd name="connsiteY2" fmla="*/ 0 h 636358"/>
              <a:gd name="connsiteX3" fmla="*/ 7142061 w 7142061"/>
              <a:gd name="connsiteY3" fmla="*/ 318179 h 636358"/>
              <a:gd name="connsiteX4" fmla="*/ 7142060 w 7142061"/>
              <a:gd name="connsiteY4" fmla="*/ 318179 h 636358"/>
              <a:gd name="connsiteX5" fmla="*/ 6823881 w 7142061"/>
              <a:gd name="connsiteY5" fmla="*/ 636358 h 636358"/>
              <a:gd name="connsiteX6" fmla="*/ 318179 w 7142061"/>
              <a:gd name="connsiteY6" fmla="*/ 636357 h 636358"/>
              <a:gd name="connsiteX7" fmla="*/ 0 w 7142061"/>
              <a:gd name="connsiteY7" fmla="*/ 318178 h 636358"/>
              <a:gd name="connsiteX8" fmla="*/ 452761 w 7142061"/>
              <a:gd name="connsiteY8" fmla="*/ 371445 h 636358"/>
              <a:gd name="connsiteX0" fmla="*/ 435005 w 7124305"/>
              <a:gd name="connsiteY0" fmla="*/ 371445 h 636358"/>
              <a:gd name="connsiteX1" fmla="*/ 877471 w 7124305"/>
              <a:gd name="connsiteY1" fmla="*/ 26633 h 636358"/>
              <a:gd name="connsiteX2" fmla="*/ 6806126 w 7124305"/>
              <a:gd name="connsiteY2" fmla="*/ 0 h 636358"/>
              <a:gd name="connsiteX3" fmla="*/ 7124305 w 7124305"/>
              <a:gd name="connsiteY3" fmla="*/ 318179 h 636358"/>
              <a:gd name="connsiteX4" fmla="*/ 7124304 w 7124305"/>
              <a:gd name="connsiteY4" fmla="*/ 318179 h 636358"/>
              <a:gd name="connsiteX5" fmla="*/ 6806125 w 7124305"/>
              <a:gd name="connsiteY5" fmla="*/ 636358 h 636358"/>
              <a:gd name="connsiteX6" fmla="*/ 300423 w 7124305"/>
              <a:gd name="connsiteY6" fmla="*/ 636357 h 636358"/>
              <a:gd name="connsiteX7" fmla="*/ 0 w 7124305"/>
              <a:gd name="connsiteY7" fmla="*/ 406954 h 636358"/>
              <a:gd name="connsiteX8" fmla="*/ 435005 w 7124305"/>
              <a:gd name="connsiteY8" fmla="*/ 371445 h 636358"/>
              <a:gd name="connsiteX0" fmla="*/ 435005 w 7124305"/>
              <a:gd name="connsiteY0" fmla="*/ 371445 h 636358"/>
              <a:gd name="connsiteX1" fmla="*/ 877471 w 7124305"/>
              <a:gd name="connsiteY1" fmla="*/ 26633 h 636358"/>
              <a:gd name="connsiteX2" fmla="*/ 6806126 w 7124305"/>
              <a:gd name="connsiteY2" fmla="*/ 0 h 636358"/>
              <a:gd name="connsiteX3" fmla="*/ 7124305 w 7124305"/>
              <a:gd name="connsiteY3" fmla="*/ 318179 h 636358"/>
              <a:gd name="connsiteX4" fmla="*/ 7124304 w 7124305"/>
              <a:gd name="connsiteY4" fmla="*/ 318179 h 636358"/>
              <a:gd name="connsiteX5" fmla="*/ 6806125 w 7124305"/>
              <a:gd name="connsiteY5" fmla="*/ 636358 h 636358"/>
              <a:gd name="connsiteX6" fmla="*/ 335933 w 7124305"/>
              <a:gd name="connsiteY6" fmla="*/ 574213 h 636358"/>
              <a:gd name="connsiteX7" fmla="*/ 0 w 7124305"/>
              <a:gd name="connsiteY7" fmla="*/ 406954 h 636358"/>
              <a:gd name="connsiteX8" fmla="*/ 435005 w 7124305"/>
              <a:gd name="connsiteY8" fmla="*/ 371445 h 636358"/>
              <a:gd name="connsiteX0" fmla="*/ 559293 w 7248593"/>
              <a:gd name="connsiteY0" fmla="*/ 371445 h 636358"/>
              <a:gd name="connsiteX1" fmla="*/ 1001759 w 7248593"/>
              <a:gd name="connsiteY1" fmla="*/ 26633 h 636358"/>
              <a:gd name="connsiteX2" fmla="*/ 6930414 w 7248593"/>
              <a:gd name="connsiteY2" fmla="*/ 0 h 636358"/>
              <a:gd name="connsiteX3" fmla="*/ 7248593 w 7248593"/>
              <a:gd name="connsiteY3" fmla="*/ 318179 h 636358"/>
              <a:gd name="connsiteX4" fmla="*/ 7248592 w 7248593"/>
              <a:gd name="connsiteY4" fmla="*/ 318179 h 636358"/>
              <a:gd name="connsiteX5" fmla="*/ 6930413 w 7248593"/>
              <a:gd name="connsiteY5" fmla="*/ 636358 h 636358"/>
              <a:gd name="connsiteX6" fmla="*/ 460221 w 7248593"/>
              <a:gd name="connsiteY6" fmla="*/ 574213 h 636358"/>
              <a:gd name="connsiteX7" fmla="*/ 0 w 7248593"/>
              <a:gd name="connsiteY7" fmla="*/ 433587 h 636358"/>
              <a:gd name="connsiteX8" fmla="*/ 559293 w 7248593"/>
              <a:gd name="connsiteY8" fmla="*/ 371445 h 636358"/>
              <a:gd name="connsiteX0" fmla="*/ 665825 w 7355125"/>
              <a:gd name="connsiteY0" fmla="*/ 371445 h 636358"/>
              <a:gd name="connsiteX1" fmla="*/ 1108291 w 7355125"/>
              <a:gd name="connsiteY1" fmla="*/ 26633 h 636358"/>
              <a:gd name="connsiteX2" fmla="*/ 7036946 w 7355125"/>
              <a:gd name="connsiteY2" fmla="*/ 0 h 636358"/>
              <a:gd name="connsiteX3" fmla="*/ 7355125 w 7355125"/>
              <a:gd name="connsiteY3" fmla="*/ 318179 h 636358"/>
              <a:gd name="connsiteX4" fmla="*/ 7355124 w 7355125"/>
              <a:gd name="connsiteY4" fmla="*/ 318179 h 636358"/>
              <a:gd name="connsiteX5" fmla="*/ 7036945 w 7355125"/>
              <a:gd name="connsiteY5" fmla="*/ 636358 h 636358"/>
              <a:gd name="connsiteX6" fmla="*/ 566753 w 7355125"/>
              <a:gd name="connsiteY6" fmla="*/ 574213 h 636358"/>
              <a:gd name="connsiteX7" fmla="*/ 0 w 7355125"/>
              <a:gd name="connsiteY7" fmla="*/ 460220 h 636358"/>
              <a:gd name="connsiteX8" fmla="*/ 665825 w 7355125"/>
              <a:gd name="connsiteY8" fmla="*/ 371445 h 636358"/>
              <a:gd name="connsiteX0" fmla="*/ 612559 w 7301859"/>
              <a:gd name="connsiteY0" fmla="*/ 371445 h 636358"/>
              <a:gd name="connsiteX1" fmla="*/ 1055025 w 7301859"/>
              <a:gd name="connsiteY1" fmla="*/ 26633 h 636358"/>
              <a:gd name="connsiteX2" fmla="*/ 6983680 w 7301859"/>
              <a:gd name="connsiteY2" fmla="*/ 0 h 636358"/>
              <a:gd name="connsiteX3" fmla="*/ 7301859 w 7301859"/>
              <a:gd name="connsiteY3" fmla="*/ 318179 h 636358"/>
              <a:gd name="connsiteX4" fmla="*/ 7301858 w 7301859"/>
              <a:gd name="connsiteY4" fmla="*/ 318179 h 636358"/>
              <a:gd name="connsiteX5" fmla="*/ 6983679 w 7301859"/>
              <a:gd name="connsiteY5" fmla="*/ 636358 h 636358"/>
              <a:gd name="connsiteX6" fmla="*/ 513487 w 7301859"/>
              <a:gd name="connsiteY6" fmla="*/ 574213 h 636358"/>
              <a:gd name="connsiteX7" fmla="*/ 0 w 7301859"/>
              <a:gd name="connsiteY7" fmla="*/ 398077 h 636358"/>
              <a:gd name="connsiteX8" fmla="*/ 612559 w 7301859"/>
              <a:gd name="connsiteY8" fmla="*/ 371445 h 636358"/>
              <a:gd name="connsiteX0" fmla="*/ 683581 w 7372881"/>
              <a:gd name="connsiteY0" fmla="*/ 371445 h 636358"/>
              <a:gd name="connsiteX1" fmla="*/ 1126047 w 7372881"/>
              <a:gd name="connsiteY1" fmla="*/ 26633 h 636358"/>
              <a:gd name="connsiteX2" fmla="*/ 7054702 w 7372881"/>
              <a:gd name="connsiteY2" fmla="*/ 0 h 636358"/>
              <a:gd name="connsiteX3" fmla="*/ 7372881 w 7372881"/>
              <a:gd name="connsiteY3" fmla="*/ 318179 h 636358"/>
              <a:gd name="connsiteX4" fmla="*/ 7372880 w 7372881"/>
              <a:gd name="connsiteY4" fmla="*/ 318179 h 636358"/>
              <a:gd name="connsiteX5" fmla="*/ 7054701 w 7372881"/>
              <a:gd name="connsiteY5" fmla="*/ 636358 h 636358"/>
              <a:gd name="connsiteX6" fmla="*/ 584509 w 7372881"/>
              <a:gd name="connsiteY6" fmla="*/ 574213 h 636358"/>
              <a:gd name="connsiteX7" fmla="*/ 0 w 7372881"/>
              <a:gd name="connsiteY7" fmla="*/ 469098 h 636358"/>
              <a:gd name="connsiteX8" fmla="*/ 683581 w 7372881"/>
              <a:gd name="connsiteY8" fmla="*/ 371445 h 636358"/>
              <a:gd name="connsiteX0" fmla="*/ 683581 w 7372881"/>
              <a:gd name="connsiteY0" fmla="*/ 389200 h 654113"/>
              <a:gd name="connsiteX1" fmla="*/ 1152680 w 7372881"/>
              <a:gd name="connsiteY1" fmla="*/ 0 h 654113"/>
              <a:gd name="connsiteX2" fmla="*/ 7054702 w 7372881"/>
              <a:gd name="connsiteY2" fmla="*/ 17755 h 654113"/>
              <a:gd name="connsiteX3" fmla="*/ 7372881 w 7372881"/>
              <a:gd name="connsiteY3" fmla="*/ 335934 h 654113"/>
              <a:gd name="connsiteX4" fmla="*/ 7372880 w 7372881"/>
              <a:gd name="connsiteY4" fmla="*/ 335934 h 654113"/>
              <a:gd name="connsiteX5" fmla="*/ 7054701 w 7372881"/>
              <a:gd name="connsiteY5" fmla="*/ 654113 h 654113"/>
              <a:gd name="connsiteX6" fmla="*/ 584509 w 7372881"/>
              <a:gd name="connsiteY6" fmla="*/ 591968 h 654113"/>
              <a:gd name="connsiteX7" fmla="*/ 0 w 7372881"/>
              <a:gd name="connsiteY7" fmla="*/ 486853 h 654113"/>
              <a:gd name="connsiteX8" fmla="*/ 683581 w 7372881"/>
              <a:gd name="connsiteY8" fmla="*/ 389200 h 654113"/>
              <a:gd name="connsiteX0" fmla="*/ 868934 w 7558234"/>
              <a:gd name="connsiteY0" fmla="*/ 389200 h 654113"/>
              <a:gd name="connsiteX1" fmla="*/ 1338033 w 7558234"/>
              <a:gd name="connsiteY1" fmla="*/ 0 h 654113"/>
              <a:gd name="connsiteX2" fmla="*/ 7240055 w 7558234"/>
              <a:gd name="connsiteY2" fmla="*/ 17755 h 654113"/>
              <a:gd name="connsiteX3" fmla="*/ 7558234 w 7558234"/>
              <a:gd name="connsiteY3" fmla="*/ 335934 h 654113"/>
              <a:gd name="connsiteX4" fmla="*/ 7558233 w 7558234"/>
              <a:gd name="connsiteY4" fmla="*/ 335934 h 654113"/>
              <a:gd name="connsiteX5" fmla="*/ 7240054 w 7558234"/>
              <a:gd name="connsiteY5" fmla="*/ 654113 h 654113"/>
              <a:gd name="connsiteX6" fmla="*/ 769862 w 7558234"/>
              <a:gd name="connsiteY6" fmla="*/ 591968 h 654113"/>
              <a:gd name="connsiteX7" fmla="*/ 0 w 7558234"/>
              <a:gd name="connsiteY7" fmla="*/ 477975 h 654113"/>
              <a:gd name="connsiteX8" fmla="*/ 868934 w 7558234"/>
              <a:gd name="connsiteY8" fmla="*/ 389200 h 654113"/>
              <a:gd name="connsiteX0" fmla="*/ 868934 w 7558234"/>
              <a:gd name="connsiteY0" fmla="*/ 389200 h 654113"/>
              <a:gd name="connsiteX1" fmla="*/ 1338033 w 7558234"/>
              <a:gd name="connsiteY1" fmla="*/ 0 h 654113"/>
              <a:gd name="connsiteX2" fmla="*/ 7240055 w 7558234"/>
              <a:gd name="connsiteY2" fmla="*/ 17755 h 654113"/>
              <a:gd name="connsiteX3" fmla="*/ 7558234 w 7558234"/>
              <a:gd name="connsiteY3" fmla="*/ 335934 h 654113"/>
              <a:gd name="connsiteX4" fmla="*/ 7558233 w 7558234"/>
              <a:gd name="connsiteY4" fmla="*/ 335934 h 654113"/>
              <a:gd name="connsiteX5" fmla="*/ 7240054 w 7558234"/>
              <a:gd name="connsiteY5" fmla="*/ 654113 h 654113"/>
              <a:gd name="connsiteX6" fmla="*/ 721807 w 7558234"/>
              <a:gd name="connsiteY6" fmla="*/ 645234 h 654113"/>
              <a:gd name="connsiteX7" fmla="*/ 0 w 7558234"/>
              <a:gd name="connsiteY7" fmla="*/ 477975 h 654113"/>
              <a:gd name="connsiteX8" fmla="*/ 868934 w 7558234"/>
              <a:gd name="connsiteY8" fmla="*/ 389200 h 654113"/>
              <a:gd name="connsiteX0" fmla="*/ 868934 w 7558234"/>
              <a:gd name="connsiteY0" fmla="*/ 371445 h 636358"/>
              <a:gd name="connsiteX1" fmla="*/ 1331168 w 7558234"/>
              <a:gd name="connsiteY1" fmla="*/ 26633 h 636358"/>
              <a:gd name="connsiteX2" fmla="*/ 7240055 w 7558234"/>
              <a:gd name="connsiteY2" fmla="*/ 0 h 636358"/>
              <a:gd name="connsiteX3" fmla="*/ 7558234 w 7558234"/>
              <a:gd name="connsiteY3" fmla="*/ 318179 h 636358"/>
              <a:gd name="connsiteX4" fmla="*/ 7558233 w 7558234"/>
              <a:gd name="connsiteY4" fmla="*/ 318179 h 636358"/>
              <a:gd name="connsiteX5" fmla="*/ 7240054 w 7558234"/>
              <a:gd name="connsiteY5" fmla="*/ 636358 h 636358"/>
              <a:gd name="connsiteX6" fmla="*/ 721807 w 7558234"/>
              <a:gd name="connsiteY6" fmla="*/ 627479 h 636358"/>
              <a:gd name="connsiteX7" fmla="*/ 0 w 7558234"/>
              <a:gd name="connsiteY7" fmla="*/ 460220 h 636358"/>
              <a:gd name="connsiteX8" fmla="*/ 868934 w 7558234"/>
              <a:gd name="connsiteY8" fmla="*/ 371445 h 636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58234" h="636358">
                <a:moveTo>
                  <a:pt x="868934" y="371445"/>
                </a:moveTo>
                <a:cubicBezTo>
                  <a:pt x="868934" y="195720"/>
                  <a:pt x="1155443" y="26633"/>
                  <a:pt x="1331168" y="26633"/>
                </a:cubicBezTo>
                <a:lnTo>
                  <a:pt x="7240055" y="0"/>
                </a:lnTo>
                <a:cubicBezTo>
                  <a:pt x="7415780" y="0"/>
                  <a:pt x="7558234" y="142454"/>
                  <a:pt x="7558234" y="318179"/>
                </a:cubicBezTo>
                <a:lnTo>
                  <a:pt x="7558233" y="318179"/>
                </a:lnTo>
                <a:cubicBezTo>
                  <a:pt x="7558233" y="493904"/>
                  <a:pt x="7415779" y="636358"/>
                  <a:pt x="7240054" y="636358"/>
                </a:cubicBezTo>
                <a:lnTo>
                  <a:pt x="721807" y="627479"/>
                </a:lnTo>
                <a:cubicBezTo>
                  <a:pt x="546082" y="627479"/>
                  <a:pt x="0" y="635945"/>
                  <a:pt x="0" y="460220"/>
                </a:cubicBezTo>
                <a:cubicBezTo>
                  <a:pt x="227860" y="427669"/>
                  <a:pt x="641074" y="403996"/>
                  <a:pt x="868934" y="371445"/>
                </a:cubicBezTo>
                <a:close/>
              </a:path>
            </a:pathLst>
          </a:custGeom>
          <a:solidFill>
            <a:srgbClr val="FED1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estrial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estrial"/>
              <a:buNone/>
              <a:defRPr sz="3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estrial"/>
              <a:buNone/>
              <a:defRPr sz="3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estrial"/>
              <a:buNone/>
              <a:defRPr sz="3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estrial"/>
              <a:buNone/>
              <a:defRPr sz="3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estrial"/>
              <a:buNone/>
              <a:defRPr sz="3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estrial"/>
              <a:buNone/>
              <a:defRPr sz="3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estrial"/>
              <a:buNone/>
              <a:defRPr sz="3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estrial"/>
              <a:buNone/>
              <a:defRPr sz="3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457200" marR="0" lvl="0" indent="-31750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B4B"/>
              </a:buClr>
              <a:buSzPts val="3000"/>
              <a:buFont typeface="Quest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520D06"/>
                </a:solidFill>
                <a:effectLst/>
                <a:uLnTx/>
                <a:uFillTx/>
                <a:latin typeface="Playfair Display" panose="00000500000000000000" pitchFamily="2" charset="0"/>
                <a:ea typeface="Segoe UI Black" panose="020B0A02040204020203" pitchFamily="34" charset="0"/>
                <a:cs typeface="Times New Roman" panose="02020603050405020304" pitchFamily="18" charset="0"/>
                <a:sym typeface="Questrial"/>
              </a:rPr>
              <a:t>Universitatea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520D06"/>
                </a:solidFill>
                <a:effectLst/>
                <a:uLnTx/>
                <a:uFillTx/>
                <a:latin typeface="Playfair Display" panose="00000500000000000000" pitchFamily="2" charset="0"/>
                <a:ea typeface="Segoe UI Black" panose="020B0A02040204020203" pitchFamily="34" charset="0"/>
                <a:cs typeface="Times New Roman" panose="02020603050405020304" pitchFamily="18" charset="0"/>
                <a:sym typeface="Quest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520D06"/>
                </a:solidFill>
                <a:effectLst/>
                <a:uLnTx/>
                <a:uFillTx/>
                <a:latin typeface="Playfair Display" panose="00000500000000000000" pitchFamily="2" charset="0"/>
                <a:ea typeface="Segoe UI Black" panose="020B0A02040204020203" pitchFamily="34" charset="0"/>
                <a:cs typeface="Times New Roman" panose="02020603050405020304" pitchFamily="18" charset="0"/>
                <a:sym typeface="Questrial"/>
              </a:rPr>
              <a:t>Tehnică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520D06"/>
                </a:solidFill>
                <a:effectLst/>
                <a:uLnTx/>
                <a:uFillTx/>
                <a:latin typeface="Playfair Display" panose="00000500000000000000" pitchFamily="2" charset="0"/>
                <a:ea typeface="Segoe UI Black" panose="020B0A02040204020203" pitchFamily="34" charset="0"/>
                <a:cs typeface="Times New Roman" panose="02020603050405020304" pitchFamily="18" charset="0"/>
                <a:sym typeface="Questrial"/>
              </a:rPr>
              <a:t> din Cluj-Napoca -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520D06"/>
                </a:solidFill>
                <a:effectLst/>
                <a:uLnTx/>
                <a:uFillTx/>
                <a:latin typeface="Playfair Display" panose="00000500000000000000" pitchFamily="2" charset="0"/>
                <a:ea typeface="Segoe UI Black" panose="020B0A02040204020203" pitchFamily="34" charset="0"/>
                <a:cs typeface="Times New Roman" panose="02020603050405020304" pitchFamily="18" charset="0"/>
                <a:sym typeface="Questrial"/>
              </a:rPr>
              <a:t>CUNBM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520D06"/>
                </a:solidFill>
                <a:effectLst/>
                <a:uLnTx/>
                <a:uFillTx/>
                <a:latin typeface="Playfair Display" panose="00000500000000000000" pitchFamily="2" charset="0"/>
                <a:ea typeface="Segoe UI Black" panose="020B0A02040204020203" pitchFamily="34" charset="0"/>
                <a:cs typeface="Times New Roman" panose="02020603050405020304" pitchFamily="18" charset="0"/>
                <a:sym typeface="Questrial"/>
              </a:rPr>
              <a:t>–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520D06"/>
                </a:solidFill>
                <a:effectLst/>
                <a:uLnTx/>
                <a:uFillTx/>
                <a:latin typeface="Playfair Display" panose="00000500000000000000" pitchFamily="2" charset="0"/>
                <a:ea typeface="Segoe UI Black" panose="020B0A02040204020203" pitchFamily="34" charset="0"/>
                <a:cs typeface="Times New Roman" panose="02020603050405020304" pitchFamily="18" charset="0"/>
                <a:sym typeface="Questrial"/>
              </a:rPr>
              <a:t>Facultatea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520D06"/>
                </a:solidFill>
                <a:effectLst/>
                <a:uLnTx/>
                <a:uFillTx/>
                <a:latin typeface="Playfair Display" panose="00000500000000000000" pitchFamily="2" charset="0"/>
                <a:ea typeface="Segoe UI Black" panose="020B0A02040204020203" pitchFamily="34" charset="0"/>
                <a:cs typeface="Times New Roman" panose="02020603050405020304" pitchFamily="18" charset="0"/>
                <a:sym typeface="Questrial"/>
              </a:rPr>
              <a:t> de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520D06"/>
                </a:solidFill>
                <a:effectLst/>
                <a:uLnTx/>
                <a:uFillTx/>
                <a:latin typeface="Playfair Display" panose="00000500000000000000" pitchFamily="2" charset="0"/>
                <a:ea typeface="Segoe UI Black" panose="020B0A02040204020203" pitchFamily="34" charset="0"/>
                <a:cs typeface="Times New Roman" panose="02020603050405020304" pitchFamily="18" charset="0"/>
                <a:sym typeface="Questrial"/>
              </a:rPr>
              <a:t>Științe</a:t>
            </a:r>
            <a:endParaRPr kumimoji="0" lang="ro-RO" sz="1600" b="0" i="0" u="none" strike="noStrike" kern="0" cap="none" spc="0" normalizeH="0" baseline="0" noProof="0" dirty="0">
              <a:ln>
                <a:noFill/>
              </a:ln>
              <a:solidFill>
                <a:srgbClr val="520D06"/>
              </a:solidFill>
              <a:effectLst/>
              <a:uLnTx/>
              <a:uFillTx/>
              <a:latin typeface="Playfair Display" panose="00000500000000000000" pitchFamily="2" charset="0"/>
              <a:ea typeface="Segoe UI Black" panose="020B0A02040204020203" pitchFamily="34" charset="0"/>
              <a:cs typeface="Times New Roman" panose="02020603050405020304" pitchFamily="18" charset="0"/>
              <a:sym typeface="Questrial"/>
            </a:endParaRPr>
          </a:p>
        </p:txBody>
      </p:sp>
      <p:pic>
        <p:nvPicPr>
          <p:cNvPr id="33" name="Picture 8" descr="Robotics gif - Sexy Media Girls on animeymanga.cl">
            <a:extLst>
              <a:ext uri="{FF2B5EF4-FFF2-40B4-BE49-F238E27FC236}">
                <a16:creationId xmlns:a16="http://schemas.microsoft.com/office/drawing/2014/main" id="{8C7E777F-D528-8D52-74CB-FFDAAB13DC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53"/>
          <a:stretch/>
        </p:blipFill>
        <p:spPr bwMode="auto">
          <a:xfrm>
            <a:off x="9884641" y="2004251"/>
            <a:ext cx="1340919" cy="1424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Google Shape;430;p35">
            <a:extLst>
              <a:ext uri="{FF2B5EF4-FFF2-40B4-BE49-F238E27FC236}">
                <a16:creationId xmlns:a16="http://schemas.microsoft.com/office/drawing/2014/main" id="{E8FAC0DD-278D-E667-ABC3-35604AD58CF5}"/>
              </a:ext>
            </a:extLst>
          </p:cNvPr>
          <p:cNvSpPr/>
          <p:nvPr/>
        </p:nvSpPr>
        <p:spPr>
          <a:xfrm>
            <a:off x="-399561" y="-1771201"/>
            <a:ext cx="601269" cy="8629201"/>
          </a:xfrm>
          <a:prstGeom prst="rect">
            <a:avLst/>
          </a:prstGeom>
          <a:solidFill>
            <a:srgbClr val="FED1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430;p35">
            <a:extLst>
              <a:ext uri="{FF2B5EF4-FFF2-40B4-BE49-F238E27FC236}">
                <a16:creationId xmlns:a16="http://schemas.microsoft.com/office/drawing/2014/main" id="{9936A0A5-A9CB-C8F3-C8C6-65E95E8B6C0E}"/>
              </a:ext>
            </a:extLst>
          </p:cNvPr>
          <p:cNvSpPr/>
          <p:nvPr/>
        </p:nvSpPr>
        <p:spPr>
          <a:xfrm>
            <a:off x="11989770" y="-1597976"/>
            <a:ext cx="601269" cy="8629201"/>
          </a:xfrm>
          <a:prstGeom prst="rect">
            <a:avLst/>
          </a:prstGeom>
          <a:solidFill>
            <a:srgbClr val="D1F8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51627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39AF023E-69E5-5B81-0659-2709330C4ED7}"/>
              </a:ext>
            </a:extLst>
          </p:cNvPr>
          <p:cNvSpPr/>
          <p:nvPr/>
        </p:nvSpPr>
        <p:spPr>
          <a:xfrm rot="16200000" flipH="1">
            <a:off x="9655515" y="2366797"/>
            <a:ext cx="801695" cy="345035"/>
          </a:xfrm>
          <a:prstGeom prst="triangle">
            <a:avLst/>
          </a:prstGeom>
          <a:solidFill>
            <a:srgbClr val="D1F8F2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8E9F6E79-267C-4F40-07FE-950AA4F60BFD}"/>
              </a:ext>
            </a:extLst>
          </p:cNvPr>
          <p:cNvSpPr/>
          <p:nvPr/>
        </p:nvSpPr>
        <p:spPr>
          <a:xfrm rot="16200000" flipH="1">
            <a:off x="9673003" y="5049079"/>
            <a:ext cx="801695" cy="345035"/>
          </a:xfrm>
          <a:prstGeom prst="triangle">
            <a:avLst/>
          </a:prstGeom>
          <a:solidFill>
            <a:srgbClr val="FED1E9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883F3AE7-7D27-4333-ED97-A850A8790B0F}"/>
              </a:ext>
            </a:extLst>
          </p:cNvPr>
          <p:cNvSpPr/>
          <p:nvPr/>
        </p:nvSpPr>
        <p:spPr>
          <a:xfrm>
            <a:off x="965365" y="2138467"/>
            <a:ext cx="813604" cy="82256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400" dirty="0"/>
              <a:t>-</a:t>
            </a:r>
            <a:endParaRPr lang="en-US" sz="2400" dirty="0"/>
          </a:p>
        </p:txBody>
      </p:sp>
      <p:sp>
        <p:nvSpPr>
          <p:cNvPr id="40" name="Isosceles Triangle 39">
            <a:extLst>
              <a:ext uri="{FF2B5EF4-FFF2-40B4-BE49-F238E27FC236}">
                <a16:creationId xmlns:a16="http://schemas.microsoft.com/office/drawing/2014/main" id="{88C09130-9A85-75D9-ABA5-BA8F0588C485}"/>
              </a:ext>
            </a:extLst>
          </p:cNvPr>
          <p:cNvSpPr/>
          <p:nvPr/>
        </p:nvSpPr>
        <p:spPr>
          <a:xfrm rot="5400000">
            <a:off x="1716478" y="2366797"/>
            <a:ext cx="801695" cy="345035"/>
          </a:xfrm>
          <a:prstGeom prst="triangle">
            <a:avLst/>
          </a:prstGeom>
          <a:solidFill>
            <a:srgbClr val="FED1E9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3" name="Isosceles Triangle 42">
            <a:extLst>
              <a:ext uri="{FF2B5EF4-FFF2-40B4-BE49-F238E27FC236}">
                <a16:creationId xmlns:a16="http://schemas.microsoft.com/office/drawing/2014/main" id="{FC573A23-A9F7-32D5-77F6-9C5D3144C54B}"/>
              </a:ext>
            </a:extLst>
          </p:cNvPr>
          <p:cNvSpPr/>
          <p:nvPr/>
        </p:nvSpPr>
        <p:spPr>
          <a:xfrm rot="5400000">
            <a:off x="1726269" y="5049079"/>
            <a:ext cx="801695" cy="345035"/>
          </a:xfrm>
          <a:prstGeom prst="triangle">
            <a:avLst/>
          </a:prstGeom>
          <a:solidFill>
            <a:srgbClr val="FFF0CE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37" name="Google Shape;437;p35"/>
          <p:cNvSpPr txBox="1">
            <a:spLocks noGrp="1"/>
          </p:cNvSpPr>
          <p:nvPr>
            <p:ph type="title" idx="4294967295"/>
          </p:nvPr>
        </p:nvSpPr>
        <p:spPr>
          <a:xfrm>
            <a:off x="696936" y="2267202"/>
            <a:ext cx="1058333" cy="5969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r">
              <a:spcBef>
                <a:spcPts val="0"/>
              </a:spcBef>
            </a:pPr>
            <a:r>
              <a:rPr lang="en-GB" b="1" dirty="0">
                <a:solidFill>
                  <a:schemeClr val="accent5">
                    <a:lumMod val="50000"/>
                  </a:schemeClr>
                </a:solidFill>
              </a:rPr>
              <a:t>01</a:t>
            </a:r>
            <a:endParaRPr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Google Shape;432;p35">
            <a:extLst>
              <a:ext uri="{FF2B5EF4-FFF2-40B4-BE49-F238E27FC236}">
                <a16:creationId xmlns:a16="http://schemas.microsoft.com/office/drawing/2014/main" id="{F024B6E1-61D3-6E53-3EC3-F85227D68FE0}"/>
              </a:ext>
            </a:extLst>
          </p:cNvPr>
          <p:cNvSpPr txBox="1">
            <a:spLocks/>
          </p:cNvSpPr>
          <p:nvPr/>
        </p:nvSpPr>
        <p:spPr>
          <a:xfrm>
            <a:off x="2289843" y="2294143"/>
            <a:ext cx="3143356" cy="569956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o-RO" sz="2933" b="1" dirty="0">
                <a:solidFill>
                  <a:srgbClr val="4B4A4A"/>
                </a:solidFill>
                <a:latin typeface="League Spartan SemiBold" panose="020B0604020202020204" charset="0"/>
              </a:rPr>
              <a:t>Scop </a:t>
            </a:r>
            <a:r>
              <a:rPr lang="en-GB" sz="2933" b="1" dirty="0" err="1">
                <a:solidFill>
                  <a:srgbClr val="4B4A4A"/>
                </a:solidFill>
                <a:latin typeface="League Spartan SemiBold" panose="020B0604020202020204" charset="0"/>
              </a:rPr>
              <a:t>aplica</a:t>
            </a:r>
            <a:r>
              <a:rPr lang="ro-RO" sz="2933" b="1" dirty="0">
                <a:solidFill>
                  <a:srgbClr val="4B4A4A"/>
                </a:solidFill>
                <a:latin typeface="League Spartan SemiBold" panose="020B0604020202020204" charset="0"/>
              </a:rPr>
              <a:t>ție</a:t>
            </a:r>
            <a:endParaRPr lang="en-GB" sz="2933" b="1" dirty="0">
              <a:solidFill>
                <a:srgbClr val="4B4A4A"/>
              </a:solidFill>
              <a:latin typeface="League Spartan SemiBold" panose="020B0604020202020204" charset="0"/>
            </a:endParaRPr>
          </a:p>
        </p:txBody>
      </p:sp>
      <p:sp>
        <p:nvSpPr>
          <p:cNvPr id="8" name="Google Shape;432;p35">
            <a:extLst>
              <a:ext uri="{FF2B5EF4-FFF2-40B4-BE49-F238E27FC236}">
                <a16:creationId xmlns:a16="http://schemas.microsoft.com/office/drawing/2014/main" id="{D947D8BE-8ED3-8B07-2E20-D91DD0449BB5}"/>
              </a:ext>
            </a:extLst>
          </p:cNvPr>
          <p:cNvSpPr txBox="1">
            <a:spLocks/>
          </p:cNvSpPr>
          <p:nvPr/>
        </p:nvSpPr>
        <p:spPr>
          <a:xfrm>
            <a:off x="2299633" y="4958463"/>
            <a:ext cx="3257787" cy="569956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o-RO" sz="2933" b="1" dirty="0">
                <a:solidFill>
                  <a:srgbClr val="4B4A4A"/>
                </a:solidFill>
                <a:latin typeface="League Spartan SemiBold" panose="020B0604020202020204" charset="0"/>
              </a:rPr>
              <a:t>Funcționalități</a:t>
            </a:r>
            <a:endParaRPr lang="en-GB" sz="2933" b="1" dirty="0">
              <a:solidFill>
                <a:srgbClr val="4B4A4A"/>
              </a:solidFill>
              <a:latin typeface="League Spartan SemiBold" panose="020B0604020202020204" charset="0"/>
            </a:endParaRPr>
          </a:p>
        </p:txBody>
      </p:sp>
      <p:sp>
        <p:nvSpPr>
          <p:cNvPr id="9" name="Google Shape;432;p35">
            <a:extLst>
              <a:ext uri="{FF2B5EF4-FFF2-40B4-BE49-F238E27FC236}">
                <a16:creationId xmlns:a16="http://schemas.microsoft.com/office/drawing/2014/main" id="{B12B107F-3CBA-FB72-34AC-DF0C09303FC2}"/>
              </a:ext>
            </a:extLst>
          </p:cNvPr>
          <p:cNvSpPr txBox="1">
            <a:spLocks/>
          </p:cNvSpPr>
          <p:nvPr/>
        </p:nvSpPr>
        <p:spPr>
          <a:xfrm>
            <a:off x="7599286" y="2287615"/>
            <a:ext cx="2311838" cy="569956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o-RO" sz="2933" b="1" dirty="0">
                <a:solidFill>
                  <a:srgbClr val="4B4A4A"/>
                </a:solidFill>
                <a:latin typeface="League Spartan SemiBold" panose="020B0604020202020204" charset="0"/>
              </a:rPr>
              <a:t>Tehnologii</a:t>
            </a:r>
            <a:endParaRPr lang="en-GB" sz="2933" b="1" dirty="0">
              <a:solidFill>
                <a:srgbClr val="4B4A4A"/>
              </a:solidFill>
              <a:latin typeface="League Spartan SemiBold" panose="020B0604020202020204" charset="0"/>
            </a:endParaRPr>
          </a:p>
        </p:txBody>
      </p:sp>
      <p:sp>
        <p:nvSpPr>
          <p:cNvPr id="13" name="Google Shape;432;p35">
            <a:extLst>
              <a:ext uri="{FF2B5EF4-FFF2-40B4-BE49-F238E27FC236}">
                <a16:creationId xmlns:a16="http://schemas.microsoft.com/office/drawing/2014/main" id="{0071DE82-3ED9-1248-E246-5346E74FBA0F}"/>
              </a:ext>
            </a:extLst>
          </p:cNvPr>
          <p:cNvSpPr txBox="1">
            <a:spLocks/>
          </p:cNvSpPr>
          <p:nvPr/>
        </p:nvSpPr>
        <p:spPr>
          <a:xfrm>
            <a:off x="7990002" y="4936618"/>
            <a:ext cx="1921121" cy="569956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o-RO" sz="2933" b="1" dirty="0">
                <a:solidFill>
                  <a:srgbClr val="4B4A4A"/>
                </a:solidFill>
                <a:latin typeface="League Spartan SemiBold" panose="020B0604020202020204" charset="0"/>
              </a:rPr>
              <a:t>Concluzii</a:t>
            </a:r>
            <a:endParaRPr lang="en-GB" sz="2933" b="1" dirty="0">
              <a:solidFill>
                <a:srgbClr val="4B4A4A"/>
              </a:solidFill>
              <a:latin typeface="League Spartan SemiBold" panose="020B060402020202020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0A69C4E-E111-6565-9EED-1BCE2184E68A}"/>
              </a:ext>
            </a:extLst>
          </p:cNvPr>
          <p:cNvSpPr/>
          <p:nvPr/>
        </p:nvSpPr>
        <p:spPr>
          <a:xfrm>
            <a:off x="965365" y="4740783"/>
            <a:ext cx="813604" cy="82256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400" dirty="0"/>
              <a:t>-</a:t>
            </a:r>
            <a:endParaRPr lang="en-US" sz="2400" dirty="0"/>
          </a:p>
        </p:txBody>
      </p:sp>
      <p:sp>
        <p:nvSpPr>
          <p:cNvPr id="22" name="Google Shape;437;p35">
            <a:extLst>
              <a:ext uri="{FF2B5EF4-FFF2-40B4-BE49-F238E27FC236}">
                <a16:creationId xmlns:a16="http://schemas.microsoft.com/office/drawing/2014/main" id="{8C212E1E-906C-27BC-33A3-38F3A4C5D74B}"/>
              </a:ext>
            </a:extLst>
          </p:cNvPr>
          <p:cNvSpPr txBox="1">
            <a:spLocks/>
          </p:cNvSpPr>
          <p:nvPr/>
        </p:nvSpPr>
        <p:spPr>
          <a:xfrm>
            <a:off x="763034" y="4865279"/>
            <a:ext cx="1058333" cy="5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ague Spartan SemiBold"/>
              <a:buNone/>
              <a:defRPr sz="3500" b="0" i="0" u="none" strike="noStrike" cap="none">
                <a:solidFill>
                  <a:schemeClr val="dk1"/>
                </a:solidFill>
                <a:latin typeface="League Spartan SemiBold"/>
                <a:ea typeface="League Spartan SemiBold"/>
                <a:cs typeface="League Spartan SemiBold"/>
                <a:sym typeface="League Spartan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ague Spartan SemiBold"/>
              <a:buNone/>
              <a:defRPr sz="3500" b="0" i="0" u="none" strike="noStrike" cap="none">
                <a:solidFill>
                  <a:schemeClr val="dk1"/>
                </a:solidFill>
                <a:latin typeface="League Spartan SemiBold"/>
                <a:ea typeface="League Spartan SemiBold"/>
                <a:cs typeface="League Spartan SemiBold"/>
                <a:sym typeface="League Spartan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ague Spartan SemiBold"/>
              <a:buNone/>
              <a:defRPr sz="3500" b="0" i="0" u="none" strike="noStrike" cap="none">
                <a:solidFill>
                  <a:schemeClr val="dk1"/>
                </a:solidFill>
                <a:latin typeface="League Spartan SemiBold"/>
                <a:ea typeface="League Spartan SemiBold"/>
                <a:cs typeface="League Spartan SemiBold"/>
                <a:sym typeface="League Spartan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ague Spartan SemiBold"/>
              <a:buNone/>
              <a:defRPr sz="3500" b="0" i="0" u="none" strike="noStrike" cap="none">
                <a:solidFill>
                  <a:schemeClr val="dk1"/>
                </a:solidFill>
                <a:latin typeface="League Spartan SemiBold"/>
                <a:ea typeface="League Spartan SemiBold"/>
                <a:cs typeface="League Spartan SemiBold"/>
                <a:sym typeface="League Spartan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ague Spartan SemiBold"/>
              <a:buNone/>
              <a:defRPr sz="3500" b="0" i="0" u="none" strike="noStrike" cap="none">
                <a:solidFill>
                  <a:schemeClr val="dk1"/>
                </a:solidFill>
                <a:latin typeface="League Spartan SemiBold"/>
                <a:ea typeface="League Spartan SemiBold"/>
                <a:cs typeface="League Spartan SemiBold"/>
                <a:sym typeface="League Spartan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ague Spartan SemiBold"/>
              <a:buNone/>
              <a:defRPr sz="3500" b="0" i="0" u="none" strike="noStrike" cap="none">
                <a:solidFill>
                  <a:schemeClr val="dk1"/>
                </a:solidFill>
                <a:latin typeface="League Spartan SemiBold"/>
                <a:ea typeface="League Spartan SemiBold"/>
                <a:cs typeface="League Spartan SemiBold"/>
                <a:sym typeface="League Spartan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ague Spartan SemiBold"/>
              <a:buNone/>
              <a:defRPr sz="3500" b="0" i="0" u="none" strike="noStrike" cap="none">
                <a:solidFill>
                  <a:schemeClr val="dk1"/>
                </a:solidFill>
                <a:latin typeface="League Spartan SemiBold"/>
                <a:ea typeface="League Spartan SemiBold"/>
                <a:cs typeface="League Spartan SemiBold"/>
                <a:sym typeface="League Spartan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ague Spartan SemiBold"/>
              <a:buNone/>
              <a:defRPr sz="3500" b="0" i="0" u="none" strike="noStrike" cap="none">
                <a:solidFill>
                  <a:schemeClr val="dk1"/>
                </a:solidFill>
                <a:latin typeface="League Spartan SemiBold"/>
                <a:ea typeface="League Spartan SemiBold"/>
                <a:cs typeface="League Spartan SemiBold"/>
                <a:sym typeface="League Spartan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ague Spartan SemiBold"/>
              <a:buNone/>
              <a:defRPr sz="3500" b="0" i="0" u="none" strike="noStrike" cap="none">
                <a:solidFill>
                  <a:schemeClr val="dk1"/>
                </a:solidFill>
                <a:latin typeface="League Spartan SemiBold"/>
                <a:ea typeface="League Spartan SemiBold"/>
                <a:cs typeface="League Spartan SemiBold"/>
                <a:sym typeface="League Spartan SemiBold"/>
              </a:defRPr>
            </a:lvl9pPr>
          </a:lstStyle>
          <a:p>
            <a:pPr algn="r"/>
            <a:r>
              <a:rPr lang="en-GB" sz="4667" dirty="0">
                <a:solidFill>
                  <a:schemeClr val="accent5">
                    <a:lumMod val="50000"/>
                  </a:schemeClr>
                </a:solidFill>
              </a:rPr>
              <a:t>0</a:t>
            </a:r>
            <a:r>
              <a:rPr lang="ro-RO" sz="4667" dirty="0">
                <a:solidFill>
                  <a:schemeClr val="accent5">
                    <a:lumMod val="50000"/>
                  </a:schemeClr>
                </a:solidFill>
              </a:rPr>
              <a:t>2</a:t>
            </a:r>
            <a:endParaRPr lang="en-GB" sz="4667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4550F5D-E5FA-17E2-69EC-240CB0E9F3DF}"/>
              </a:ext>
            </a:extLst>
          </p:cNvPr>
          <p:cNvSpPr/>
          <p:nvPr/>
        </p:nvSpPr>
        <p:spPr>
          <a:xfrm>
            <a:off x="10423193" y="2138467"/>
            <a:ext cx="813604" cy="82256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400" dirty="0"/>
              <a:t>-</a:t>
            </a:r>
            <a:endParaRPr lang="en-US" sz="2400" dirty="0"/>
          </a:p>
        </p:txBody>
      </p:sp>
      <p:sp>
        <p:nvSpPr>
          <p:cNvPr id="24" name="Google Shape;437;p35">
            <a:extLst>
              <a:ext uri="{FF2B5EF4-FFF2-40B4-BE49-F238E27FC236}">
                <a16:creationId xmlns:a16="http://schemas.microsoft.com/office/drawing/2014/main" id="{BE88F33D-F3D5-2C7D-D5C2-4C622C6F68C8}"/>
              </a:ext>
            </a:extLst>
          </p:cNvPr>
          <p:cNvSpPr txBox="1">
            <a:spLocks/>
          </p:cNvSpPr>
          <p:nvPr/>
        </p:nvSpPr>
        <p:spPr>
          <a:xfrm>
            <a:off x="10215272" y="2267202"/>
            <a:ext cx="1058333" cy="5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ague Spartan SemiBold"/>
              <a:buNone/>
              <a:defRPr sz="3500" b="0" i="0" u="none" strike="noStrike" cap="none">
                <a:solidFill>
                  <a:schemeClr val="dk1"/>
                </a:solidFill>
                <a:latin typeface="League Spartan SemiBold"/>
                <a:ea typeface="League Spartan SemiBold"/>
                <a:cs typeface="League Spartan SemiBold"/>
                <a:sym typeface="League Spartan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ague Spartan SemiBold"/>
              <a:buNone/>
              <a:defRPr sz="3500" b="0" i="0" u="none" strike="noStrike" cap="none">
                <a:solidFill>
                  <a:schemeClr val="dk1"/>
                </a:solidFill>
                <a:latin typeface="League Spartan SemiBold"/>
                <a:ea typeface="League Spartan SemiBold"/>
                <a:cs typeface="League Spartan SemiBold"/>
                <a:sym typeface="League Spartan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ague Spartan SemiBold"/>
              <a:buNone/>
              <a:defRPr sz="3500" b="0" i="0" u="none" strike="noStrike" cap="none">
                <a:solidFill>
                  <a:schemeClr val="dk1"/>
                </a:solidFill>
                <a:latin typeface="League Spartan SemiBold"/>
                <a:ea typeface="League Spartan SemiBold"/>
                <a:cs typeface="League Spartan SemiBold"/>
                <a:sym typeface="League Spartan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ague Spartan SemiBold"/>
              <a:buNone/>
              <a:defRPr sz="3500" b="0" i="0" u="none" strike="noStrike" cap="none">
                <a:solidFill>
                  <a:schemeClr val="dk1"/>
                </a:solidFill>
                <a:latin typeface="League Spartan SemiBold"/>
                <a:ea typeface="League Spartan SemiBold"/>
                <a:cs typeface="League Spartan SemiBold"/>
                <a:sym typeface="League Spartan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ague Spartan SemiBold"/>
              <a:buNone/>
              <a:defRPr sz="3500" b="0" i="0" u="none" strike="noStrike" cap="none">
                <a:solidFill>
                  <a:schemeClr val="dk1"/>
                </a:solidFill>
                <a:latin typeface="League Spartan SemiBold"/>
                <a:ea typeface="League Spartan SemiBold"/>
                <a:cs typeface="League Spartan SemiBold"/>
                <a:sym typeface="League Spartan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ague Spartan SemiBold"/>
              <a:buNone/>
              <a:defRPr sz="3500" b="0" i="0" u="none" strike="noStrike" cap="none">
                <a:solidFill>
                  <a:schemeClr val="dk1"/>
                </a:solidFill>
                <a:latin typeface="League Spartan SemiBold"/>
                <a:ea typeface="League Spartan SemiBold"/>
                <a:cs typeface="League Spartan SemiBold"/>
                <a:sym typeface="League Spartan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ague Spartan SemiBold"/>
              <a:buNone/>
              <a:defRPr sz="3500" b="0" i="0" u="none" strike="noStrike" cap="none">
                <a:solidFill>
                  <a:schemeClr val="dk1"/>
                </a:solidFill>
                <a:latin typeface="League Spartan SemiBold"/>
                <a:ea typeface="League Spartan SemiBold"/>
                <a:cs typeface="League Spartan SemiBold"/>
                <a:sym typeface="League Spartan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ague Spartan SemiBold"/>
              <a:buNone/>
              <a:defRPr sz="3500" b="0" i="0" u="none" strike="noStrike" cap="none">
                <a:solidFill>
                  <a:schemeClr val="dk1"/>
                </a:solidFill>
                <a:latin typeface="League Spartan SemiBold"/>
                <a:ea typeface="League Spartan SemiBold"/>
                <a:cs typeface="League Spartan SemiBold"/>
                <a:sym typeface="League Spartan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ague Spartan SemiBold"/>
              <a:buNone/>
              <a:defRPr sz="3500" b="0" i="0" u="none" strike="noStrike" cap="none">
                <a:solidFill>
                  <a:schemeClr val="dk1"/>
                </a:solidFill>
                <a:latin typeface="League Spartan SemiBold"/>
                <a:ea typeface="League Spartan SemiBold"/>
                <a:cs typeface="League Spartan SemiBold"/>
                <a:sym typeface="League Spartan SemiBold"/>
              </a:defRPr>
            </a:lvl9pPr>
          </a:lstStyle>
          <a:p>
            <a:pPr algn="r"/>
            <a:r>
              <a:rPr lang="en-GB" sz="4667" dirty="0">
                <a:solidFill>
                  <a:schemeClr val="accent5">
                    <a:lumMod val="50000"/>
                  </a:schemeClr>
                </a:solidFill>
              </a:rPr>
              <a:t>0</a:t>
            </a:r>
            <a:r>
              <a:rPr lang="ro-RO" sz="4667" dirty="0">
                <a:solidFill>
                  <a:schemeClr val="accent5">
                    <a:lumMod val="50000"/>
                  </a:schemeClr>
                </a:solidFill>
              </a:rPr>
              <a:t>3</a:t>
            </a:r>
            <a:endParaRPr lang="en-GB" sz="4667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DCF796B7-C623-E95A-EFC5-C9D5F66F5A69}"/>
              </a:ext>
            </a:extLst>
          </p:cNvPr>
          <p:cNvSpPr/>
          <p:nvPr/>
        </p:nvSpPr>
        <p:spPr>
          <a:xfrm>
            <a:off x="10433353" y="4704223"/>
            <a:ext cx="813604" cy="82256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400" dirty="0"/>
              <a:t>-</a:t>
            </a:r>
            <a:endParaRPr lang="en-US" sz="2400" dirty="0"/>
          </a:p>
        </p:txBody>
      </p:sp>
      <p:sp>
        <p:nvSpPr>
          <p:cNvPr id="26" name="Google Shape;437;p35">
            <a:extLst>
              <a:ext uri="{FF2B5EF4-FFF2-40B4-BE49-F238E27FC236}">
                <a16:creationId xmlns:a16="http://schemas.microsoft.com/office/drawing/2014/main" id="{9817E7C1-8550-5FF7-6018-635B6F22DC05}"/>
              </a:ext>
            </a:extLst>
          </p:cNvPr>
          <p:cNvSpPr txBox="1">
            <a:spLocks/>
          </p:cNvSpPr>
          <p:nvPr/>
        </p:nvSpPr>
        <p:spPr>
          <a:xfrm>
            <a:off x="10229444" y="4820749"/>
            <a:ext cx="1058333" cy="5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ague Spartan SemiBold"/>
              <a:buNone/>
              <a:defRPr sz="3500" b="0" i="0" u="none" strike="noStrike" cap="none">
                <a:solidFill>
                  <a:schemeClr val="dk1"/>
                </a:solidFill>
                <a:latin typeface="League Spartan SemiBold"/>
                <a:ea typeface="League Spartan SemiBold"/>
                <a:cs typeface="League Spartan SemiBold"/>
                <a:sym typeface="League Spartan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ague Spartan SemiBold"/>
              <a:buNone/>
              <a:defRPr sz="3500" b="0" i="0" u="none" strike="noStrike" cap="none">
                <a:solidFill>
                  <a:schemeClr val="dk1"/>
                </a:solidFill>
                <a:latin typeface="League Spartan SemiBold"/>
                <a:ea typeface="League Spartan SemiBold"/>
                <a:cs typeface="League Spartan SemiBold"/>
                <a:sym typeface="League Spartan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ague Spartan SemiBold"/>
              <a:buNone/>
              <a:defRPr sz="3500" b="0" i="0" u="none" strike="noStrike" cap="none">
                <a:solidFill>
                  <a:schemeClr val="dk1"/>
                </a:solidFill>
                <a:latin typeface="League Spartan SemiBold"/>
                <a:ea typeface="League Spartan SemiBold"/>
                <a:cs typeface="League Spartan SemiBold"/>
                <a:sym typeface="League Spartan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ague Spartan SemiBold"/>
              <a:buNone/>
              <a:defRPr sz="3500" b="0" i="0" u="none" strike="noStrike" cap="none">
                <a:solidFill>
                  <a:schemeClr val="dk1"/>
                </a:solidFill>
                <a:latin typeface="League Spartan SemiBold"/>
                <a:ea typeface="League Spartan SemiBold"/>
                <a:cs typeface="League Spartan SemiBold"/>
                <a:sym typeface="League Spartan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ague Spartan SemiBold"/>
              <a:buNone/>
              <a:defRPr sz="3500" b="0" i="0" u="none" strike="noStrike" cap="none">
                <a:solidFill>
                  <a:schemeClr val="dk1"/>
                </a:solidFill>
                <a:latin typeface="League Spartan SemiBold"/>
                <a:ea typeface="League Spartan SemiBold"/>
                <a:cs typeface="League Spartan SemiBold"/>
                <a:sym typeface="League Spartan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ague Spartan SemiBold"/>
              <a:buNone/>
              <a:defRPr sz="3500" b="0" i="0" u="none" strike="noStrike" cap="none">
                <a:solidFill>
                  <a:schemeClr val="dk1"/>
                </a:solidFill>
                <a:latin typeface="League Spartan SemiBold"/>
                <a:ea typeface="League Spartan SemiBold"/>
                <a:cs typeface="League Spartan SemiBold"/>
                <a:sym typeface="League Spartan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ague Spartan SemiBold"/>
              <a:buNone/>
              <a:defRPr sz="3500" b="0" i="0" u="none" strike="noStrike" cap="none">
                <a:solidFill>
                  <a:schemeClr val="dk1"/>
                </a:solidFill>
                <a:latin typeface="League Spartan SemiBold"/>
                <a:ea typeface="League Spartan SemiBold"/>
                <a:cs typeface="League Spartan SemiBold"/>
                <a:sym typeface="League Spartan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ague Spartan SemiBold"/>
              <a:buNone/>
              <a:defRPr sz="3500" b="0" i="0" u="none" strike="noStrike" cap="none">
                <a:solidFill>
                  <a:schemeClr val="dk1"/>
                </a:solidFill>
                <a:latin typeface="League Spartan SemiBold"/>
                <a:ea typeface="League Spartan SemiBold"/>
                <a:cs typeface="League Spartan SemiBold"/>
                <a:sym typeface="League Spartan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ague Spartan SemiBold"/>
              <a:buNone/>
              <a:defRPr sz="3500" b="0" i="0" u="none" strike="noStrike" cap="none">
                <a:solidFill>
                  <a:schemeClr val="dk1"/>
                </a:solidFill>
                <a:latin typeface="League Spartan SemiBold"/>
                <a:ea typeface="League Spartan SemiBold"/>
                <a:cs typeface="League Spartan SemiBold"/>
                <a:sym typeface="League Spartan SemiBold"/>
              </a:defRPr>
            </a:lvl9pPr>
          </a:lstStyle>
          <a:p>
            <a:pPr algn="r"/>
            <a:r>
              <a:rPr lang="en-GB" sz="4667" dirty="0">
                <a:solidFill>
                  <a:schemeClr val="accent5">
                    <a:lumMod val="50000"/>
                  </a:schemeClr>
                </a:solidFill>
              </a:rPr>
              <a:t>0</a:t>
            </a:r>
            <a:r>
              <a:rPr lang="ro-RO" sz="4667" dirty="0">
                <a:solidFill>
                  <a:schemeClr val="accent5">
                    <a:lumMod val="50000"/>
                  </a:schemeClr>
                </a:solidFill>
              </a:rPr>
              <a:t>4</a:t>
            </a:r>
            <a:endParaRPr lang="en-GB" sz="4667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6" name="Google Shape;430;p35">
            <a:extLst>
              <a:ext uri="{FF2B5EF4-FFF2-40B4-BE49-F238E27FC236}">
                <a16:creationId xmlns:a16="http://schemas.microsoft.com/office/drawing/2014/main" id="{594218A8-D29A-3F9F-B806-6EF32F6DC45A}"/>
              </a:ext>
            </a:extLst>
          </p:cNvPr>
          <p:cNvSpPr/>
          <p:nvPr/>
        </p:nvSpPr>
        <p:spPr>
          <a:xfrm rot="16200000">
            <a:off x="5589711" y="-2286574"/>
            <a:ext cx="882923" cy="6717006"/>
          </a:xfrm>
          <a:custGeom>
            <a:avLst/>
            <a:gdLst>
              <a:gd name="connsiteX0" fmla="*/ 0 w 727339"/>
              <a:gd name="connsiteY0" fmla="*/ 363670 h 6360283"/>
              <a:gd name="connsiteX1" fmla="*/ 363670 w 727339"/>
              <a:gd name="connsiteY1" fmla="*/ 0 h 6360283"/>
              <a:gd name="connsiteX2" fmla="*/ 363670 w 727339"/>
              <a:gd name="connsiteY2" fmla="*/ 0 h 6360283"/>
              <a:gd name="connsiteX3" fmla="*/ 727340 w 727339"/>
              <a:gd name="connsiteY3" fmla="*/ 363670 h 6360283"/>
              <a:gd name="connsiteX4" fmla="*/ 727339 w 727339"/>
              <a:gd name="connsiteY4" fmla="*/ 5996614 h 6360283"/>
              <a:gd name="connsiteX5" fmla="*/ 363669 w 727339"/>
              <a:gd name="connsiteY5" fmla="*/ 6360284 h 6360283"/>
              <a:gd name="connsiteX6" fmla="*/ 363670 w 727339"/>
              <a:gd name="connsiteY6" fmla="*/ 6360283 h 6360283"/>
              <a:gd name="connsiteX7" fmla="*/ 0 w 727339"/>
              <a:gd name="connsiteY7" fmla="*/ 5996613 h 6360283"/>
              <a:gd name="connsiteX8" fmla="*/ 0 w 727339"/>
              <a:gd name="connsiteY8" fmla="*/ 363670 h 6360283"/>
              <a:gd name="connsiteX0" fmla="*/ 0 w 727340"/>
              <a:gd name="connsiteY0" fmla="*/ 363670 h 6834810"/>
              <a:gd name="connsiteX1" fmla="*/ 363670 w 727340"/>
              <a:gd name="connsiteY1" fmla="*/ 0 h 6834810"/>
              <a:gd name="connsiteX2" fmla="*/ 363670 w 727340"/>
              <a:gd name="connsiteY2" fmla="*/ 0 h 6834810"/>
              <a:gd name="connsiteX3" fmla="*/ 727340 w 727340"/>
              <a:gd name="connsiteY3" fmla="*/ 363670 h 6834810"/>
              <a:gd name="connsiteX4" fmla="*/ 727339 w 727340"/>
              <a:gd name="connsiteY4" fmla="*/ 5996614 h 6834810"/>
              <a:gd name="connsiteX5" fmla="*/ 363669 w 727340"/>
              <a:gd name="connsiteY5" fmla="*/ 6360284 h 6834810"/>
              <a:gd name="connsiteX6" fmla="*/ 363670 w 727340"/>
              <a:gd name="connsiteY6" fmla="*/ 6360283 h 6834810"/>
              <a:gd name="connsiteX7" fmla="*/ 0 w 727340"/>
              <a:gd name="connsiteY7" fmla="*/ 6795603 h 6834810"/>
              <a:gd name="connsiteX8" fmla="*/ 0 w 727340"/>
              <a:gd name="connsiteY8" fmla="*/ 363670 h 6834810"/>
              <a:gd name="connsiteX0" fmla="*/ 0 w 727340"/>
              <a:gd name="connsiteY0" fmla="*/ 363670 h 6845152"/>
              <a:gd name="connsiteX1" fmla="*/ 363670 w 727340"/>
              <a:gd name="connsiteY1" fmla="*/ 0 h 6845152"/>
              <a:gd name="connsiteX2" fmla="*/ 363670 w 727340"/>
              <a:gd name="connsiteY2" fmla="*/ 0 h 6845152"/>
              <a:gd name="connsiteX3" fmla="*/ 727340 w 727340"/>
              <a:gd name="connsiteY3" fmla="*/ 363670 h 6845152"/>
              <a:gd name="connsiteX4" fmla="*/ 727339 w 727340"/>
              <a:gd name="connsiteY4" fmla="*/ 5996614 h 6845152"/>
              <a:gd name="connsiteX5" fmla="*/ 363669 w 727340"/>
              <a:gd name="connsiteY5" fmla="*/ 6360284 h 6845152"/>
              <a:gd name="connsiteX6" fmla="*/ 363670 w 727340"/>
              <a:gd name="connsiteY6" fmla="*/ 6521818 h 6845152"/>
              <a:gd name="connsiteX7" fmla="*/ 0 w 727340"/>
              <a:gd name="connsiteY7" fmla="*/ 6795603 h 6845152"/>
              <a:gd name="connsiteX8" fmla="*/ 0 w 727340"/>
              <a:gd name="connsiteY8" fmla="*/ 363670 h 6845152"/>
              <a:gd name="connsiteX0" fmla="*/ 0 w 727340"/>
              <a:gd name="connsiteY0" fmla="*/ 363670 h 7004424"/>
              <a:gd name="connsiteX1" fmla="*/ 363670 w 727340"/>
              <a:gd name="connsiteY1" fmla="*/ 0 h 7004424"/>
              <a:gd name="connsiteX2" fmla="*/ 363670 w 727340"/>
              <a:gd name="connsiteY2" fmla="*/ 0 h 7004424"/>
              <a:gd name="connsiteX3" fmla="*/ 727340 w 727340"/>
              <a:gd name="connsiteY3" fmla="*/ 363670 h 7004424"/>
              <a:gd name="connsiteX4" fmla="*/ 727339 w 727340"/>
              <a:gd name="connsiteY4" fmla="*/ 5996614 h 7004424"/>
              <a:gd name="connsiteX5" fmla="*/ 363669 w 727340"/>
              <a:gd name="connsiteY5" fmla="*/ 6360284 h 7004424"/>
              <a:gd name="connsiteX6" fmla="*/ 363670 w 727340"/>
              <a:gd name="connsiteY6" fmla="*/ 6521818 h 7004424"/>
              <a:gd name="connsiteX7" fmla="*/ 0 w 727340"/>
              <a:gd name="connsiteY7" fmla="*/ 6965643 h 7004424"/>
              <a:gd name="connsiteX8" fmla="*/ 0 w 727340"/>
              <a:gd name="connsiteY8" fmla="*/ 363670 h 7004424"/>
              <a:gd name="connsiteX0" fmla="*/ 0 w 727340"/>
              <a:gd name="connsiteY0" fmla="*/ 363670 h 7494356"/>
              <a:gd name="connsiteX1" fmla="*/ 363670 w 727340"/>
              <a:gd name="connsiteY1" fmla="*/ 0 h 7494356"/>
              <a:gd name="connsiteX2" fmla="*/ 363670 w 727340"/>
              <a:gd name="connsiteY2" fmla="*/ 0 h 7494356"/>
              <a:gd name="connsiteX3" fmla="*/ 727340 w 727340"/>
              <a:gd name="connsiteY3" fmla="*/ 363670 h 7494356"/>
              <a:gd name="connsiteX4" fmla="*/ 727339 w 727340"/>
              <a:gd name="connsiteY4" fmla="*/ 5996614 h 7494356"/>
              <a:gd name="connsiteX5" fmla="*/ 363669 w 727340"/>
              <a:gd name="connsiteY5" fmla="*/ 6360284 h 7494356"/>
              <a:gd name="connsiteX6" fmla="*/ 363670 w 727340"/>
              <a:gd name="connsiteY6" fmla="*/ 6521818 h 7494356"/>
              <a:gd name="connsiteX7" fmla="*/ 7314 w 727340"/>
              <a:gd name="connsiteY7" fmla="*/ 7470805 h 7494356"/>
              <a:gd name="connsiteX8" fmla="*/ 0 w 727340"/>
              <a:gd name="connsiteY8" fmla="*/ 363670 h 7494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7340" h="7494356">
                <a:moveTo>
                  <a:pt x="0" y="363670"/>
                </a:moveTo>
                <a:cubicBezTo>
                  <a:pt x="0" y="162821"/>
                  <a:pt x="162821" y="0"/>
                  <a:pt x="363670" y="0"/>
                </a:cubicBezTo>
                <a:lnTo>
                  <a:pt x="363670" y="0"/>
                </a:lnTo>
                <a:cubicBezTo>
                  <a:pt x="564519" y="0"/>
                  <a:pt x="727340" y="162821"/>
                  <a:pt x="727340" y="363670"/>
                </a:cubicBezTo>
                <a:cubicBezTo>
                  <a:pt x="727340" y="2241318"/>
                  <a:pt x="727339" y="4118966"/>
                  <a:pt x="727339" y="5996614"/>
                </a:cubicBezTo>
                <a:cubicBezTo>
                  <a:pt x="727339" y="6197463"/>
                  <a:pt x="564518" y="6360284"/>
                  <a:pt x="363669" y="6360284"/>
                </a:cubicBezTo>
                <a:cubicBezTo>
                  <a:pt x="363669" y="6414129"/>
                  <a:pt x="363670" y="6467973"/>
                  <a:pt x="363670" y="6521818"/>
                </a:cubicBezTo>
                <a:cubicBezTo>
                  <a:pt x="162821" y="6521818"/>
                  <a:pt x="7314" y="7671654"/>
                  <a:pt x="7314" y="7470805"/>
                </a:cubicBezTo>
                <a:lnTo>
                  <a:pt x="0" y="363670"/>
                </a:lnTo>
                <a:close/>
              </a:path>
            </a:pathLst>
          </a:custGeom>
          <a:solidFill>
            <a:srgbClr val="D1F8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64208B8-6805-0569-D194-594ECC2D01B4}"/>
              </a:ext>
            </a:extLst>
          </p:cNvPr>
          <p:cNvSpPr txBox="1"/>
          <p:nvPr/>
        </p:nvSpPr>
        <p:spPr>
          <a:xfrm>
            <a:off x="4623260" y="649119"/>
            <a:ext cx="294547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o-RO" sz="4800" b="1" i="0" u="none" strike="noStrike" kern="0" cap="none" spc="0" normalizeH="0" baseline="0" noProof="0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uLnTx/>
                <a:uFillTx/>
                <a:latin typeface="League Spartan SemiBold" panose="020B0604020202020204" charset="0"/>
                <a:sym typeface="Playfair Display"/>
              </a:rPr>
              <a:t>CUPRINS</a:t>
            </a:r>
            <a:endParaRPr lang="en-US" sz="2400" u="sng" dirty="0">
              <a:ln>
                <a:solidFill>
                  <a:schemeClr val="accent5">
                    <a:lumMod val="75000"/>
                  </a:schemeClr>
                </a:solidFill>
              </a:ln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" name="Picture 1" descr="A white robot with black background&#10;&#10;Description automatically generated">
            <a:extLst>
              <a:ext uri="{FF2B5EF4-FFF2-40B4-BE49-F238E27FC236}">
                <a16:creationId xmlns:a16="http://schemas.microsoft.com/office/drawing/2014/main" id="{B7E8321B-E1F5-F158-F5D6-2E04A54774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316194" y="2828110"/>
            <a:ext cx="6343650" cy="3571875"/>
          </a:xfrm>
          <a:prstGeom prst="rect">
            <a:avLst/>
          </a:prstGeom>
        </p:spPr>
      </p:pic>
      <p:sp>
        <p:nvSpPr>
          <p:cNvPr id="3" name="Google Shape;430;p35">
            <a:extLst>
              <a:ext uri="{FF2B5EF4-FFF2-40B4-BE49-F238E27FC236}">
                <a16:creationId xmlns:a16="http://schemas.microsoft.com/office/drawing/2014/main" id="{07D37D3A-E4BE-9C78-AA40-AC4186275CEE}"/>
              </a:ext>
            </a:extLst>
          </p:cNvPr>
          <p:cNvSpPr/>
          <p:nvPr/>
        </p:nvSpPr>
        <p:spPr>
          <a:xfrm>
            <a:off x="5106789" y="-7188258"/>
            <a:ext cx="601269" cy="1744358"/>
          </a:xfrm>
          <a:prstGeom prst="roundRect">
            <a:avLst>
              <a:gd name="adj" fmla="val 50000"/>
            </a:avLst>
          </a:prstGeom>
          <a:solidFill>
            <a:srgbClr val="D1F8F2">
              <a:alpha val="8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Google Shape;430;p35">
            <a:extLst>
              <a:ext uri="{FF2B5EF4-FFF2-40B4-BE49-F238E27FC236}">
                <a16:creationId xmlns:a16="http://schemas.microsoft.com/office/drawing/2014/main" id="{9088EB9A-8CFC-034D-48D3-F3E10B50A80E}"/>
              </a:ext>
            </a:extLst>
          </p:cNvPr>
          <p:cNvSpPr/>
          <p:nvPr/>
        </p:nvSpPr>
        <p:spPr>
          <a:xfrm rot="16200000">
            <a:off x="7298081" y="-8217052"/>
            <a:ext cx="601269" cy="5012555"/>
          </a:xfrm>
          <a:prstGeom prst="roundRect">
            <a:avLst>
              <a:gd name="adj" fmla="val 50000"/>
            </a:avLst>
          </a:prstGeom>
          <a:solidFill>
            <a:srgbClr val="FFF0D6">
              <a:alpha val="8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Google Shape;430;p35">
            <a:extLst>
              <a:ext uri="{FF2B5EF4-FFF2-40B4-BE49-F238E27FC236}">
                <a16:creationId xmlns:a16="http://schemas.microsoft.com/office/drawing/2014/main" id="{82192115-FA40-15FF-1FF8-01945F623195}"/>
              </a:ext>
            </a:extLst>
          </p:cNvPr>
          <p:cNvSpPr/>
          <p:nvPr/>
        </p:nvSpPr>
        <p:spPr>
          <a:xfrm rot="16200000">
            <a:off x="2944126" y="-9258600"/>
            <a:ext cx="705365" cy="4822496"/>
          </a:xfrm>
          <a:custGeom>
            <a:avLst/>
            <a:gdLst>
              <a:gd name="connsiteX0" fmla="*/ 0 w 700226"/>
              <a:gd name="connsiteY0" fmla="*/ 350113 h 4707083"/>
              <a:gd name="connsiteX1" fmla="*/ 350113 w 700226"/>
              <a:gd name="connsiteY1" fmla="*/ 0 h 4707083"/>
              <a:gd name="connsiteX2" fmla="*/ 350113 w 700226"/>
              <a:gd name="connsiteY2" fmla="*/ 0 h 4707083"/>
              <a:gd name="connsiteX3" fmla="*/ 700226 w 700226"/>
              <a:gd name="connsiteY3" fmla="*/ 350113 h 4707083"/>
              <a:gd name="connsiteX4" fmla="*/ 700226 w 700226"/>
              <a:gd name="connsiteY4" fmla="*/ 4356970 h 4707083"/>
              <a:gd name="connsiteX5" fmla="*/ 350113 w 700226"/>
              <a:gd name="connsiteY5" fmla="*/ 4707083 h 4707083"/>
              <a:gd name="connsiteX6" fmla="*/ 350113 w 700226"/>
              <a:gd name="connsiteY6" fmla="*/ 4707083 h 4707083"/>
              <a:gd name="connsiteX7" fmla="*/ 0 w 700226"/>
              <a:gd name="connsiteY7" fmla="*/ 4356970 h 4707083"/>
              <a:gd name="connsiteX8" fmla="*/ 0 w 700226"/>
              <a:gd name="connsiteY8" fmla="*/ 350113 h 4707083"/>
              <a:gd name="connsiteX0" fmla="*/ 0 w 700226"/>
              <a:gd name="connsiteY0" fmla="*/ 350113 h 4707083"/>
              <a:gd name="connsiteX1" fmla="*/ 350113 w 700226"/>
              <a:gd name="connsiteY1" fmla="*/ 0 h 4707083"/>
              <a:gd name="connsiteX2" fmla="*/ 385624 w 700226"/>
              <a:gd name="connsiteY2" fmla="*/ 328475 h 4707083"/>
              <a:gd name="connsiteX3" fmla="*/ 700226 w 700226"/>
              <a:gd name="connsiteY3" fmla="*/ 350113 h 4707083"/>
              <a:gd name="connsiteX4" fmla="*/ 700226 w 700226"/>
              <a:gd name="connsiteY4" fmla="*/ 4356970 h 4707083"/>
              <a:gd name="connsiteX5" fmla="*/ 350113 w 700226"/>
              <a:gd name="connsiteY5" fmla="*/ 4707083 h 4707083"/>
              <a:gd name="connsiteX6" fmla="*/ 350113 w 700226"/>
              <a:gd name="connsiteY6" fmla="*/ 4707083 h 4707083"/>
              <a:gd name="connsiteX7" fmla="*/ 0 w 700226"/>
              <a:gd name="connsiteY7" fmla="*/ 4356970 h 4707083"/>
              <a:gd name="connsiteX8" fmla="*/ 0 w 700226"/>
              <a:gd name="connsiteY8" fmla="*/ 350113 h 4707083"/>
              <a:gd name="connsiteX0" fmla="*/ 0 w 700226"/>
              <a:gd name="connsiteY0" fmla="*/ 350113 h 4707083"/>
              <a:gd name="connsiteX1" fmla="*/ 350113 w 700226"/>
              <a:gd name="connsiteY1" fmla="*/ 0 h 4707083"/>
              <a:gd name="connsiteX2" fmla="*/ 385624 w 700226"/>
              <a:gd name="connsiteY2" fmla="*/ 328475 h 4707083"/>
              <a:gd name="connsiteX3" fmla="*/ 682471 w 700226"/>
              <a:gd name="connsiteY3" fmla="*/ 474398 h 4707083"/>
              <a:gd name="connsiteX4" fmla="*/ 700226 w 700226"/>
              <a:gd name="connsiteY4" fmla="*/ 4356970 h 4707083"/>
              <a:gd name="connsiteX5" fmla="*/ 350113 w 700226"/>
              <a:gd name="connsiteY5" fmla="*/ 4707083 h 4707083"/>
              <a:gd name="connsiteX6" fmla="*/ 350113 w 700226"/>
              <a:gd name="connsiteY6" fmla="*/ 4707083 h 4707083"/>
              <a:gd name="connsiteX7" fmla="*/ 0 w 700226"/>
              <a:gd name="connsiteY7" fmla="*/ 4356970 h 4707083"/>
              <a:gd name="connsiteX8" fmla="*/ 0 w 700226"/>
              <a:gd name="connsiteY8" fmla="*/ 350113 h 4707083"/>
              <a:gd name="connsiteX0" fmla="*/ 5139 w 705365"/>
              <a:gd name="connsiteY0" fmla="*/ 465526 h 4822496"/>
              <a:gd name="connsiteX1" fmla="*/ 151065 w 705365"/>
              <a:gd name="connsiteY1" fmla="*/ 0 h 4822496"/>
              <a:gd name="connsiteX2" fmla="*/ 390763 w 705365"/>
              <a:gd name="connsiteY2" fmla="*/ 443888 h 4822496"/>
              <a:gd name="connsiteX3" fmla="*/ 687610 w 705365"/>
              <a:gd name="connsiteY3" fmla="*/ 589811 h 4822496"/>
              <a:gd name="connsiteX4" fmla="*/ 705365 w 705365"/>
              <a:gd name="connsiteY4" fmla="*/ 4472383 h 4822496"/>
              <a:gd name="connsiteX5" fmla="*/ 355252 w 705365"/>
              <a:gd name="connsiteY5" fmla="*/ 4822496 h 4822496"/>
              <a:gd name="connsiteX6" fmla="*/ 355252 w 705365"/>
              <a:gd name="connsiteY6" fmla="*/ 4822496 h 4822496"/>
              <a:gd name="connsiteX7" fmla="*/ 5139 w 705365"/>
              <a:gd name="connsiteY7" fmla="*/ 4472383 h 4822496"/>
              <a:gd name="connsiteX8" fmla="*/ 5139 w 705365"/>
              <a:gd name="connsiteY8" fmla="*/ 465526 h 4822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5365" h="4822496">
                <a:moveTo>
                  <a:pt x="5139" y="465526"/>
                </a:moveTo>
                <a:cubicBezTo>
                  <a:pt x="5139" y="272164"/>
                  <a:pt x="-42297" y="0"/>
                  <a:pt x="151065" y="0"/>
                </a:cubicBezTo>
                <a:lnTo>
                  <a:pt x="390763" y="443888"/>
                </a:lnTo>
                <a:cubicBezTo>
                  <a:pt x="584125" y="443888"/>
                  <a:pt x="687610" y="396449"/>
                  <a:pt x="687610" y="589811"/>
                </a:cubicBezTo>
                <a:cubicBezTo>
                  <a:pt x="693528" y="1884002"/>
                  <a:pt x="699447" y="3178192"/>
                  <a:pt x="705365" y="4472383"/>
                </a:cubicBezTo>
                <a:cubicBezTo>
                  <a:pt x="705365" y="4665745"/>
                  <a:pt x="548614" y="4822496"/>
                  <a:pt x="355252" y="4822496"/>
                </a:cubicBezTo>
                <a:lnTo>
                  <a:pt x="355252" y="4822496"/>
                </a:lnTo>
                <a:cubicBezTo>
                  <a:pt x="161890" y="4822496"/>
                  <a:pt x="5139" y="4665745"/>
                  <a:pt x="5139" y="4472383"/>
                </a:cubicBezTo>
                <a:lnTo>
                  <a:pt x="5139" y="465526"/>
                </a:lnTo>
                <a:close/>
              </a:path>
            </a:pathLst>
          </a:custGeom>
          <a:solidFill>
            <a:srgbClr val="FED1E9">
              <a:alpha val="8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EADB52-D1C9-3A0E-82DE-F92607CCBBB1}"/>
              </a:ext>
            </a:extLst>
          </p:cNvPr>
          <p:cNvSpPr txBox="1"/>
          <p:nvPr/>
        </p:nvSpPr>
        <p:spPr>
          <a:xfrm>
            <a:off x="1673039" y="-7332100"/>
            <a:ext cx="4614620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o-RO" sz="5700" b="1" i="0" u="none" strike="noStrike" kern="0" cap="none" spc="0" normalizeH="0" baseline="0" noProof="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D1F8F2"/>
                </a:solidFill>
                <a:effectLst/>
                <a:uLnTx/>
                <a:uFillTx/>
                <a:latin typeface="League Spartan SemiBold" panose="020B0604020202020204" charset="0"/>
                <a:sym typeface="Playfair Display"/>
              </a:rPr>
              <a:t>SCOPUL</a:t>
            </a:r>
            <a:endParaRPr lang="en-US" sz="57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rgbClr val="D1F8F2"/>
              </a:solidFill>
              <a:latin typeface="League Spartan SemiBold" panose="020B0604020202020204" charset="0"/>
            </a:endParaRPr>
          </a:p>
        </p:txBody>
      </p:sp>
      <p:sp>
        <p:nvSpPr>
          <p:cNvPr id="11" name="Google Shape;267;p34">
            <a:extLst>
              <a:ext uri="{FF2B5EF4-FFF2-40B4-BE49-F238E27FC236}">
                <a16:creationId xmlns:a16="http://schemas.microsoft.com/office/drawing/2014/main" id="{21AD0178-010A-6DB4-37B8-14EFC14B546E}"/>
              </a:ext>
            </a:extLst>
          </p:cNvPr>
          <p:cNvSpPr/>
          <p:nvPr/>
        </p:nvSpPr>
        <p:spPr>
          <a:xfrm>
            <a:off x="5478389" y="-5944083"/>
            <a:ext cx="3875615" cy="668163"/>
          </a:xfrm>
          <a:prstGeom prst="rect">
            <a:avLst/>
          </a:prstGeom>
          <a:ln>
            <a:noFill/>
          </a:ln>
        </p:spPr>
        <p:txBody>
          <a:bodyPr>
            <a:prstTxWarp prst="textPlain">
              <a:avLst/>
            </a:prstTxWarp>
          </a:bodyPr>
          <a:lstStyle/>
          <a:p>
            <a:pPr algn="ctr"/>
            <a:r>
              <a:rPr lang="ro-RO" b="1" dirty="0">
                <a:ln w="9525" cap="flat" cmpd="sng">
                  <a:solidFill>
                    <a:schemeClr val="accent2">
                      <a:lumMod val="5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  <a:noFill/>
                <a:latin typeface="League Spartan SemiBold" panose="020B0604020202020204" charset="0"/>
              </a:rPr>
              <a:t>APLICAȚIEI</a:t>
            </a:r>
            <a:endParaRPr b="1" dirty="0">
              <a:ln w="9525" cap="flat" cmpd="sng">
                <a:solidFill>
                  <a:schemeClr val="accent2">
                    <a:lumMod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noFill/>
              <a:latin typeface="League Spartan SemiBol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223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430;p35">
            <a:extLst>
              <a:ext uri="{FF2B5EF4-FFF2-40B4-BE49-F238E27FC236}">
                <a16:creationId xmlns:a16="http://schemas.microsoft.com/office/drawing/2014/main" id="{EF0CB5D8-8347-882D-10AB-9E62760D9FA4}"/>
              </a:ext>
            </a:extLst>
          </p:cNvPr>
          <p:cNvSpPr/>
          <p:nvPr/>
        </p:nvSpPr>
        <p:spPr>
          <a:xfrm>
            <a:off x="4420115" y="965142"/>
            <a:ext cx="601269" cy="1744358"/>
          </a:xfrm>
          <a:prstGeom prst="roundRect">
            <a:avLst>
              <a:gd name="adj" fmla="val 50000"/>
            </a:avLst>
          </a:prstGeom>
          <a:solidFill>
            <a:srgbClr val="D1F8F2">
              <a:alpha val="8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430;p35">
            <a:extLst>
              <a:ext uri="{FF2B5EF4-FFF2-40B4-BE49-F238E27FC236}">
                <a16:creationId xmlns:a16="http://schemas.microsoft.com/office/drawing/2014/main" id="{4D6B1CD8-96FE-C4C7-E0E2-2490B69DFB27}"/>
              </a:ext>
            </a:extLst>
          </p:cNvPr>
          <p:cNvSpPr/>
          <p:nvPr/>
        </p:nvSpPr>
        <p:spPr>
          <a:xfrm rot="16200000">
            <a:off x="6611407" y="-63652"/>
            <a:ext cx="601269" cy="5012555"/>
          </a:xfrm>
          <a:prstGeom prst="roundRect">
            <a:avLst>
              <a:gd name="adj" fmla="val 50000"/>
            </a:avLst>
          </a:prstGeom>
          <a:solidFill>
            <a:srgbClr val="FFF0D6">
              <a:alpha val="8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430;p35">
            <a:extLst>
              <a:ext uri="{FF2B5EF4-FFF2-40B4-BE49-F238E27FC236}">
                <a16:creationId xmlns:a16="http://schemas.microsoft.com/office/drawing/2014/main" id="{3640381B-2595-2029-34F2-51B25E278C62}"/>
              </a:ext>
            </a:extLst>
          </p:cNvPr>
          <p:cNvSpPr/>
          <p:nvPr/>
        </p:nvSpPr>
        <p:spPr>
          <a:xfrm rot="16200000">
            <a:off x="2257452" y="-1105200"/>
            <a:ext cx="705365" cy="4822496"/>
          </a:xfrm>
          <a:custGeom>
            <a:avLst/>
            <a:gdLst>
              <a:gd name="connsiteX0" fmla="*/ 0 w 700226"/>
              <a:gd name="connsiteY0" fmla="*/ 350113 h 4707083"/>
              <a:gd name="connsiteX1" fmla="*/ 350113 w 700226"/>
              <a:gd name="connsiteY1" fmla="*/ 0 h 4707083"/>
              <a:gd name="connsiteX2" fmla="*/ 350113 w 700226"/>
              <a:gd name="connsiteY2" fmla="*/ 0 h 4707083"/>
              <a:gd name="connsiteX3" fmla="*/ 700226 w 700226"/>
              <a:gd name="connsiteY3" fmla="*/ 350113 h 4707083"/>
              <a:gd name="connsiteX4" fmla="*/ 700226 w 700226"/>
              <a:gd name="connsiteY4" fmla="*/ 4356970 h 4707083"/>
              <a:gd name="connsiteX5" fmla="*/ 350113 w 700226"/>
              <a:gd name="connsiteY5" fmla="*/ 4707083 h 4707083"/>
              <a:gd name="connsiteX6" fmla="*/ 350113 w 700226"/>
              <a:gd name="connsiteY6" fmla="*/ 4707083 h 4707083"/>
              <a:gd name="connsiteX7" fmla="*/ 0 w 700226"/>
              <a:gd name="connsiteY7" fmla="*/ 4356970 h 4707083"/>
              <a:gd name="connsiteX8" fmla="*/ 0 w 700226"/>
              <a:gd name="connsiteY8" fmla="*/ 350113 h 4707083"/>
              <a:gd name="connsiteX0" fmla="*/ 0 w 700226"/>
              <a:gd name="connsiteY0" fmla="*/ 350113 h 4707083"/>
              <a:gd name="connsiteX1" fmla="*/ 350113 w 700226"/>
              <a:gd name="connsiteY1" fmla="*/ 0 h 4707083"/>
              <a:gd name="connsiteX2" fmla="*/ 385624 w 700226"/>
              <a:gd name="connsiteY2" fmla="*/ 328475 h 4707083"/>
              <a:gd name="connsiteX3" fmla="*/ 700226 w 700226"/>
              <a:gd name="connsiteY3" fmla="*/ 350113 h 4707083"/>
              <a:gd name="connsiteX4" fmla="*/ 700226 w 700226"/>
              <a:gd name="connsiteY4" fmla="*/ 4356970 h 4707083"/>
              <a:gd name="connsiteX5" fmla="*/ 350113 w 700226"/>
              <a:gd name="connsiteY5" fmla="*/ 4707083 h 4707083"/>
              <a:gd name="connsiteX6" fmla="*/ 350113 w 700226"/>
              <a:gd name="connsiteY6" fmla="*/ 4707083 h 4707083"/>
              <a:gd name="connsiteX7" fmla="*/ 0 w 700226"/>
              <a:gd name="connsiteY7" fmla="*/ 4356970 h 4707083"/>
              <a:gd name="connsiteX8" fmla="*/ 0 w 700226"/>
              <a:gd name="connsiteY8" fmla="*/ 350113 h 4707083"/>
              <a:gd name="connsiteX0" fmla="*/ 0 w 700226"/>
              <a:gd name="connsiteY0" fmla="*/ 350113 h 4707083"/>
              <a:gd name="connsiteX1" fmla="*/ 350113 w 700226"/>
              <a:gd name="connsiteY1" fmla="*/ 0 h 4707083"/>
              <a:gd name="connsiteX2" fmla="*/ 385624 w 700226"/>
              <a:gd name="connsiteY2" fmla="*/ 328475 h 4707083"/>
              <a:gd name="connsiteX3" fmla="*/ 682471 w 700226"/>
              <a:gd name="connsiteY3" fmla="*/ 474398 h 4707083"/>
              <a:gd name="connsiteX4" fmla="*/ 700226 w 700226"/>
              <a:gd name="connsiteY4" fmla="*/ 4356970 h 4707083"/>
              <a:gd name="connsiteX5" fmla="*/ 350113 w 700226"/>
              <a:gd name="connsiteY5" fmla="*/ 4707083 h 4707083"/>
              <a:gd name="connsiteX6" fmla="*/ 350113 w 700226"/>
              <a:gd name="connsiteY6" fmla="*/ 4707083 h 4707083"/>
              <a:gd name="connsiteX7" fmla="*/ 0 w 700226"/>
              <a:gd name="connsiteY7" fmla="*/ 4356970 h 4707083"/>
              <a:gd name="connsiteX8" fmla="*/ 0 w 700226"/>
              <a:gd name="connsiteY8" fmla="*/ 350113 h 4707083"/>
              <a:gd name="connsiteX0" fmla="*/ 5139 w 705365"/>
              <a:gd name="connsiteY0" fmla="*/ 465526 h 4822496"/>
              <a:gd name="connsiteX1" fmla="*/ 151065 w 705365"/>
              <a:gd name="connsiteY1" fmla="*/ 0 h 4822496"/>
              <a:gd name="connsiteX2" fmla="*/ 390763 w 705365"/>
              <a:gd name="connsiteY2" fmla="*/ 443888 h 4822496"/>
              <a:gd name="connsiteX3" fmla="*/ 687610 w 705365"/>
              <a:gd name="connsiteY3" fmla="*/ 589811 h 4822496"/>
              <a:gd name="connsiteX4" fmla="*/ 705365 w 705365"/>
              <a:gd name="connsiteY4" fmla="*/ 4472383 h 4822496"/>
              <a:gd name="connsiteX5" fmla="*/ 355252 w 705365"/>
              <a:gd name="connsiteY5" fmla="*/ 4822496 h 4822496"/>
              <a:gd name="connsiteX6" fmla="*/ 355252 w 705365"/>
              <a:gd name="connsiteY6" fmla="*/ 4822496 h 4822496"/>
              <a:gd name="connsiteX7" fmla="*/ 5139 w 705365"/>
              <a:gd name="connsiteY7" fmla="*/ 4472383 h 4822496"/>
              <a:gd name="connsiteX8" fmla="*/ 5139 w 705365"/>
              <a:gd name="connsiteY8" fmla="*/ 465526 h 4822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5365" h="4822496">
                <a:moveTo>
                  <a:pt x="5139" y="465526"/>
                </a:moveTo>
                <a:cubicBezTo>
                  <a:pt x="5139" y="272164"/>
                  <a:pt x="-42297" y="0"/>
                  <a:pt x="151065" y="0"/>
                </a:cubicBezTo>
                <a:lnTo>
                  <a:pt x="390763" y="443888"/>
                </a:lnTo>
                <a:cubicBezTo>
                  <a:pt x="584125" y="443888"/>
                  <a:pt x="687610" y="396449"/>
                  <a:pt x="687610" y="589811"/>
                </a:cubicBezTo>
                <a:cubicBezTo>
                  <a:pt x="693528" y="1884002"/>
                  <a:pt x="699447" y="3178192"/>
                  <a:pt x="705365" y="4472383"/>
                </a:cubicBezTo>
                <a:cubicBezTo>
                  <a:pt x="705365" y="4665745"/>
                  <a:pt x="548614" y="4822496"/>
                  <a:pt x="355252" y="4822496"/>
                </a:cubicBezTo>
                <a:lnTo>
                  <a:pt x="355252" y="4822496"/>
                </a:lnTo>
                <a:cubicBezTo>
                  <a:pt x="161890" y="4822496"/>
                  <a:pt x="5139" y="4665745"/>
                  <a:pt x="5139" y="4472383"/>
                </a:cubicBezTo>
                <a:lnTo>
                  <a:pt x="5139" y="465526"/>
                </a:lnTo>
                <a:close/>
              </a:path>
            </a:pathLst>
          </a:custGeom>
          <a:solidFill>
            <a:srgbClr val="FED1E9">
              <a:alpha val="8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FCF717-4B06-2D6C-9A1D-65B9FF3D2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21514" y="6356350"/>
            <a:ext cx="1202094" cy="365125"/>
          </a:xfrm>
          <a:solidFill>
            <a:srgbClr val="D1F8F2">
              <a:alpha val="50000"/>
            </a:srgbClr>
          </a:solidFill>
        </p:spPr>
        <p:txBody>
          <a:bodyPr/>
          <a:lstStyle/>
          <a:p>
            <a:r>
              <a:rPr lang="en-US" sz="1400" b="0" dirty="0"/>
              <a:t>Page</a:t>
            </a:r>
            <a:r>
              <a:rPr lang="en-US" dirty="0"/>
              <a:t> </a:t>
            </a:r>
            <a:fld id="{BBE5057F-7482-41AE-BBDB-C83C2F3461D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8CF8B9-DD05-E5CB-830D-BC5360C1BC78}"/>
              </a:ext>
            </a:extLst>
          </p:cNvPr>
          <p:cNvSpPr txBox="1"/>
          <p:nvPr/>
        </p:nvSpPr>
        <p:spPr>
          <a:xfrm>
            <a:off x="986365" y="821300"/>
            <a:ext cx="4614620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o-RO" sz="5700" b="1" i="0" u="none" strike="noStrike" kern="0" cap="none" spc="0" normalizeH="0" baseline="0" noProof="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D1F8F2"/>
                </a:solidFill>
                <a:effectLst/>
                <a:uLnTx/>
                <a:uFillTx/>
                <a:latin typeface="League Spartan SemiBold" panose="020B0604020202020204" charset="0"/>
                <a:sym typeface="Playfair Display"/>
              </a:rPr>
              <a:t>SCOPUL</a:t>
            </a:r>
            <a:endParaRPr lang="en-US" sz="57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rgbClr val="D1F8F2"/>
              </a:solidFill>
              <a:latin typeface="League Spartan SemiBold" panose="020B0604020202020204" charset="0"/>
            </a:endParaRPr>
          </a:p>
        </p:txBody>
      </p:sp>
      <p:sp>
        <p:nvSpPr>
          <p:cNvPr id="12" name="Google Shape;267;p34">
            <a:extLst>
              <a:ext uri="{FF2B5EF4-FFF2-40B4-BE49-F238E27FC236}">
                <a16:creationId xmlns:a16="http://schemas.microsoft.com/office/drawing/2014/main" id="{70AFE7C1-FB45-1A2F-5A4E-9A4526672D8D}"/>
              </a:ext>
            </a:extLst>
          </p:cNvPr>
          <p:cNvSpPr/>
          <p:nvPr/>
        </p:nvSpPr>
        <p:spPr>
          <a:xfrm>
            <a:off x="4791715" y="2209317"/>
            <a:ext cx="3875615" cy="668163"/>
          </a:xfrm>
          <a:prstGeom prst="rect">
            <a:avLst/>
          </a:prstGeom>
          <a:ln>
            <a:noFill/>
          </a:ln>
        </p:spPr>
        <p:txBody>
          <a:bodyPr>
            <a:prstTxWarp prst="textPlain">
              <a:avLst/>
            </a:prstTxWarp>
          </a:bodyPr>
          <a:lstStyle/>
          <a:p>
            <a:pPr algn="ctr"/>
            <a:r>
              <a:rPr lang="ro-RO" b="1" dirty="0">
                <a:ln w="9525" cap="flat" cmpd="sng">
                  <a:solidFill>
                    <a:schemeClr val="accent2">
                      <a:lumMod val="5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  <a:noFill/>
                <a:latin typeface="League Spartan SemiBold" panose="020B0604020202020204" charset="0"/>
              </a:rPr>
              <a:t>APLICAȚIEI</a:t>
            </a:r>
            <a:endParaRPr b="1" dirty="0">
              <a:ln w="9525" cap="flat" cmpd="sng">
                <a:solidFill>
                  <a:schemeClr val="accent2">
                    <a:lumMod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noFill/>
              <a:latin typeface="League Spartan SemiBold" panose="020B0604020202020204" charset="0"/>
            </a:endParaRPr>
          </a:p>
        </p:txBody>
      </p:sp>
      <p:sp>
        <p:nvSpPr>
          <p:cNvPr id="14" name="Google Shape;449;p36">
            <a:extLst>
              <a:ext uri="{FF2B5EF4-FFF2-40B4-BE49-F238E27FC236}">
                <a16:creationId xmlns:a16="http://schemas.microsoft.com/office/drawing/2014/main" id="{EAD50B39-898D-C4AB-B13A-278992A5CE56}"/>
              </a:ext>
            </a:extLst>
          </p:cNvPr>
          <p:cNvSpPr txBox="1">
            <a:spLocks/>
          </p:cNvSpPr>
          <p:nvPr/>
        </p:nvSpPr>
        <p:spPr>
          <a:xfrm>
            <a:off x="4801428" y="3902578"/>
            <a:ext cx="6641984" cy="1852191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●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○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■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●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○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■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●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○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■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indent="0" algn="ctr">
              <a:buFont typeface="Questrial"/>
              <a:buNone/>
            </a:pPr>
            <a:r>
              <a:rPr lang="ro-RO" sz="2400" b="1" dirty="0">
                <a:solidFill>
                  <a:srgbClr val="4B4A4A"/>
                </a:solidFill>
                <a:highlight>
                  <a:srgbClr val="FFF0CE"/>
                </a:highlight>
              </a:rPr>
              <a:t>Scopul</a:t>
            </a:r>
            <a:r>
              <a:rPr lang="ro-RO" sz="2400" dirty="0">
                <a:solidFill>
                  <a:srgbClr val="4B4A4A"/>
                </a:solidFill>
              </a:rPr>
              <a:t> aplicației este de a oferi o platformă </a:t>
            </a:r>
            <a:r>
              <a:rPr lang="en-US" sz="2400" dirty="0" err="1">
                <a:solidFill>
                  <a:srgbClr val="4B4A4A"/>
                </a:solidFill>
              </a:rPr>
              <a:t>eficient</a:t>
            </a:r>
            <a:r>
              <a:rPr lang="ro-RO" sz="2400" dirty="0">
                <a:solidFill>
                  <a:srgbClr val="4B4A4A"/>
                </a:solidFill>
              </a:rPr>
              <a:t>ă pentru </a:t>
            </a:r>
            <a:r>
              <a:rPr lang="ro-RO" sz="2400" dirty="0">
                <a:solidFill>
                  <a:srgbClr val="4B4A4A"/>
                </a:solidFill>
                <a:highlight>
                  <a:srgbClr val="FDD2E9"/>
                </a:highlight>
              </a:rPr>
              <a:t>managerii de hoteluri </a:t>
            </a:r>
            <a:r>
              <a:rPr lang="ro-RO" sz="2400" dirty="0">
                <a:solidFill>
                  <a:srgbClr val="4B4A4A"/>
                </a:solidFill>
              </a:rPr>
              <a:t>și </a:t>
            </a:r>
            <a:r>
              <a:rPr lang="ro-RO" sz="2400" dirty="0">
                <a:solidFill>
                  <a:srgbClr val="4B4A4A"/>
                </a:solidFill>
                <a:highlight>
                  <a:srgbClr val="D1F8F2"/>
                </a:highlight>
              </a:rPr>
              <a:t>utilizatorii </a:t>
            </a:r>
            <a:r>
              <a:rPr lang="ro-RO" sz="2400" dirty="0">
                <a:solidFill>
                  <a:srgbClr val="4B4A4A"/>
                </a:solidFill>
              </a:rPr>
              <a:t>care doresc să găsească și </a:t>
            </a:r>
            <a:r>
              <a:rPr lang="ro-RO" sz="2400" dirty="0">
                <a:solidFill>
                  <a:srgbClr val="4B4A4A"/>
                </a:solidFill>
                <a:highlight>
                  <a:srgbClr val="D1F8F2"/>
                </a:highlight>
              </a:rPr>
              <a:t>să rezerve cazare</a:t>
            </a:r>
            <a:r>
              <a:rPr lang="ro-RO" sz="2400" dirty="0">
                <a:solidFill>
                  <a:srgbClr val="4B4A4A"/>
                </a:solidFill>
              </a:rPr>
              <a:t>.</a:t>
            </a:r>
          </a:p>
        </p:txBody>
      </p:sp>
      <p:sp>
        <p:nvSpPr>
          <p:cNvPr id="15" name="Google Shape;430;p35">
            <a:extLst>
              <a:ext uri="{FF2B5EF4-FFF2-40B4-BE49-F238E27FC236}">
                <a16:creationId xmlns:a16="http://schemas.microsoft.com/office/drawing/2014/main" id="{43D8B8E7-E6BF-DD7F-A3FE-05BB9FDD1C83}"/>
              </a:ext>
            </a:extLst>
          </p:cNvPr>
          <p:cNvSpPr/>
          <p:nvPr/>
        </p:nvSpPr>
        <p:spPr>
          <a:xfrm>
            <a:off x="-254080" y="1503651"/>
            <a:ext cx="506027" cy="8984308"/>
          </a:xfrm>
          <a:custGeom>
            <a:avLst/>
            <a:gdLst>
              <a:gd name="connsiteX0" fmla="*/ 0 w 601269"/>
              <a:gd name="connsiteY0" fmla="*/ 0 h 8629201"/>
              <a:gd name="connsiteX1" fmla="*/ 601269 w 601269"/>
              <a:gd name="connsiteY1" fmla="*/ 0 h 8629201"/>
              <a:gd name="connsiteX2" fmla="*/ 601269 w 601269"/>
              <a:gd name="connsiteY2" fmla="*/ 8629201 h 8629201"/>
              <a:gd name="connsiteX3" fmla="*/ 0 w 601269"/>
              <a:gd name="connsiteY3" fmla="*/ 8629201 h 8629201"/>
              <a:gd name="connsiteX4" fmla="*/ 0 w 601269"/>
              <a:gd name="connsiteY4" fmla="*/ 0 h 8629201"/>
              <a:gd name="connsiteX0" fmla="*/ 0 w 601269"/>
              <a:gd name="connsiteY0" fmla="*/ 399496 h 9028697"/>
              <a:gd name="connsiteX1" fmla="*/ 601269 w 601269"/>
              <a:gd name="connsiteY1" fmla="*/ 0 h 9028697"/>
              <a:gd name="connsiteX2" fmla="*/ 601269 w 601269"/>
              <a:gd name="connsiteY2" fmla="*/ 9028697 h 9028697"/>
              <a:gd name="connsiteX3" fmla="*/ 0 w 601269"/>
              <a:gd name="connsiteY3" fmla="*/ 9028697 h 9028697"/>
              <a:gd name="connsiteX4" fmla="*/ 0 w 601269"/>
              <a:gd name="connsiteY4" fmla="*/ 399496 h 9028697"/>
              <a:gd name="connsiteX0" fmla="*/ 0 w 601269"/>
              <a:gd name="connsiteY0" fmla="*/ 630315 h 9259516"/>
              <a:gd name="connsiteX1" fmla="*/ 575796 w 601269"/>
              <a:gd name="connsiteY1" fmla="*/ 0 h 9259516"/>
              <a:gd name="connsiteX2" fmla="*/ 601269 w 601269"/>
              <a:gd name="connsiteY2" fmla="*/ 9259516 h 9259516"/>
              <a:gd name="connsiteX3" fmla="*/ 0 w 601269"/>
              <a:gd name="connsiteY3" fmla="*/ 9259516 h 9259516"/>
              <a:gd name="connsiteX4" fmla="*/ 0 w 601269"/>
              <a:gd name="connsiteY4" fmla="*/ 630315 h 9259516"/>
              <a:gd name="connsiteX0" fmla="*/ 0 w 601269"/>
              <a:gd name="connsiteY0" fmla="*/ 355107 h 8984308"/>
              <a:gd name="connsiteX1" fmla="*/ 586345 w 601269"/>
              <a:gd name="connsiteY1" fmla="*/ 0 h 8984308"/>
              <a:gd name="connsiteX2" fmla="*/ 601269 w 601269"/>
              <a:gd name="connsiteY2" fmla="*/ 8984308 h 8984308"/>
              <a:gd name="connsiteX3" fmla="*/ 0 w 601269"/>
              <a:gd name="connsiteY3" fmla="*/ 8984308 h 8984308"/>
              <a:gd name="connsiteX4" fmla="*/ 0 w 601269"/>
              <a:gd name="connsiteY4" fmla="*/ 355107 h 8984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1269" h="8984308">
                <a:moveTo>
                  <a:pt x="0" y="355107"/>
                </a:moveTo>
                <a:lnTo>
                  <a:pt x="586345" y="0"/>
                </a:lnTo>
                <a:cubicBezTo>
                  <a:pt x="591320" y="2994769"/>
                  <a:pt x="596294" y="5989539"/>
                  <a:pt x="601269" y="8984308"/>
                </a:cubicBezTo>
                <a:lnTo>
                  <a:pt x="0" y="8984308"/>
                </a:lnTo>
                <a:lnTo>
                  <a:pt x="0" y="355107"/>
                </a:lnTo>
                <a:close/>
              </a:path>
            </a:pathLst>
          </a:custGeom>
          <a:solidFill>
            <a:srgbClr val="FED1E9">
              <a:alpha val="8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" name="Google Shape;430;p35">
            <a:extLst>
              <a:ext uri="{FF2B5EF4-FFF2-40B4-BE49-F238E27FC236}">
                <a16:creationId xmlns:a16="http://schemas.microsoft.com/office/drawing/2014/main" id="{152021B9-469A-ADB3-F4BD-7DB1982EF658}"/>
              </a:ext>
            </a:extLst>
          </p:cNvPr>
          <p:cNvSpPr/>
          <p:nvPr/>
        </p:nvSpPr>
        <p:spPr>
          <a:xfrm>
            <a:off x="11974439" y="-1771201"/>
            <a:ext cx="601269" cy="8629201"/>
          </a:xfrm>
          <a:prstGeom prst="rect">
            <a:avLst/>
          </a:prstGeom>
          <a:solidFill>
            <a:srgbClr val="D1F8F2">
              <a:alpha val="8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8" name="Picture 17" descr="A white robot with black background&#10;&#10;Description automatically generated">
            <a:extLst>
              <a:ext uri="{FF2B5EF4-FFF2-40B4-BE49-F238E27FC236}">
                <a16:creationId xmlns:a16="http://schemas.microsoft.com/office/drawing/2014/main" id="{AD04D390-1922-C2C3-9553-C36CBB12FE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8392" y="3149600"/>
            <a:ext cx="6343650" cy="35718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BC5A1C4-F2BD-B19C-B53F-768BDB20E392}"/>
              </a:ext>
            </a:extLst>
          </p:cNvPr>
          <p:cNvSpPr txBox="1"/>
          <p:nvPr/>
        </p:nvSpPr>
        <p:spPr>
          <a:xfrm>
            <a:off x="-104619" y="-102129"/>
            <a:ext cx="569896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1" i="0" u="none" strike="noStrike" kern="0" cap="none" spc="0" normalizeH="0" baseline="0" noProof="0" dirty="0">
                <a:ln>
                  <a:noFill/>
                </a:ln>
                <a:solidFill>
                  <a:srgbClr val="FED2E9"/>
                </a:solidFill>
                <a:effectLst/>
                <a:uLnTx/>
                <a:uFillTx/>
                <a:latin typeface="League Spartan SemiBold"/>
                <a:sym typeface="League Spartan SemiBold"/>
              </a:rPr>
              <a:t>01</a:t>
            </a:r>
            <a:endParaRPr lang="en-US" b="1" dirty="0">
              <a:solidFill>
                <a:srgbClr val="FED2E9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44EFC9D-A400-2D12-36FA-51962586C059}"/>
              </a:ext>
            </a:extLst>
          </p:cNvPr>
          <p:cNvSpPr txBox="1"/>
          <p:nvPr/>
        </p:nvSpPr>
        <p:spPr>
          <a:xfrm>
            <a:off x="2610134" y="10487959"/>
            <a:ext cx="780566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6000" b="1" dirty="0">
                <a:ln w="9525" cap="flat" cmpd="sng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D1F8F2"/>
                </a:solidFill>
                <a:effectLst/>
                <a:latin typeface="League Spartan SemiBold" panose="020B0604020202020204" charset="0"/>
              </a:rPr>
              <a:t>FUNCȚIONALITĂȚI</a:t>
            </a:r>
            <a:endParaRPr lang="en-US" sz="5700" dirty="0">
              <a:ln w="9525" cap="flat" cmpd="sng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rgbClr val="D1F8F2"/>
              </a:solidFill>
              <a:effectLst/>
              <a:latin typeface="League Spartan SemiBold" panose="020B060402020202020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15356CA-8D79-7878-562A-E5A8B2FF5DD8}"/>
              </a:ext>
            </a:extLst>
          </p:cNvPr>
          <p:cNvSpPr txBox="1"/>
          <p:nvPr/>
        </p:nvSpPr>
        <p:spPr>
          <a:xfrm>
            <a:off x="14930717" y="6194767"/>
            <a:ext cx="144389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ro-RO" sz="1500" b="1" kern="0" dirty="0">
                <a:ln w="9525" cap="flat" cmpd="sng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  <a:noFill/>
                <a:latin typeface="League Spartan SemiBold" panose="020B0604020202020204" charset="0"/>
                <a:cs typeface="Arial"/>
                <a:sym typeface="Arial"/>
              </a:rPr>
              <a:t>MANAGER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BBE21B7-C18D-97D2-0705-AE409406BF54}"/>
              </a:ext>
            </a:extLst>
          </p:cNvPr>
          <p:cNvSpPr txBox="1"/>
          <p:nvPr/>
        </p:nvSpPr>
        <p:spPr>
          <a:xfrm>
            <a:off x="16700250" y="6180849"/>
            <a:ext cx="192390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ro-RO" sz="1500" b="1" kern="0" dirty="0">
                <a:ln w="9525" cap="flat" cmpd="sng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  <a:noFill/>
                <a:latin typeface="League Spartan SemiBold" panose="020B0604020202020204" charset="0"/>
                <a:cs typeface="Arial"/>
                <a:sym typeface="Arial"/>
              </a:rPr>
              <a:t>UTILIZATOR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C4CA203-19DD-0850-DA98-8F8E21D7CF02}"/>
              </a:ext>
            </a:extLst>
          </p:cNvPr>
          <p:cNvSpPr txBox="1"/>
          <p:nvPr/>
        </p:nvSpPr>
        <p:spPr>
          <a:xfrm>
            <a:off x="15384483" y="4217610"/>
            <a:ext cx="2830333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ro-RO" sz="1500" b="1" kern="0" dirty="0">
                <a:ln w="9525" cap="flat" cmpd="sng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  <a:noFill/>
                <a:latin typeface="League Spartan SemiBold" panose="020B0604020202020204" charset="0"/>
                <a:cs typeface="Arial"/>
                <a:sym typeface="Arial"/>
              </a:rPr>
              <a:t>RECEPȚIONER</a:t>
            </a:r>
          </a:p>
        </p:txBody>
      </p:sp>
      <p:grpSp>
        <p:nvGrpSpPr>
          <p:cNvPr id="37" name="Google Shape;466;p30">
            <a:extLst>
              <a:ext uri="{FF2B5EF4-FFF2-40B4-BE49-F238E27FC236}">
                <a16:creationId xmlns:a16="http://schemas.microsoft.com/office/drawing/2014/main" id="{A04BD327-9D8F-508B-792D-238544CEF6B6}"/>
              </a:ext>
            </a:extLst>
          </p:cNvPr>
          <p:cNvGrpSpPr/>
          <p:nvPr/>
        </p:nvGrpSpPr>
        <p:grpSpPr>
          <a:xfrm>
            <a:off x="15892418" y="4621836"/>
            <a:ext cx="1814462" cy="1559015"/>
            <a:chOff x="3003834" y="1427550"/>
            <a:chExt cx="3132478" cy="2704450"/>
          </a:xfrm>
        </p:grpSpPr>
        <p:sp>
          <p:nvSpPr>
            <p:cNvPr id="38" name="Google Shape;467;p30">
              <a:extLst>
                <a:ext uri="{FF2B5EF4-FFF2-40B4-BE49-F238E27FC236}">
                  <a16:creationId xmlns:a16="http://schemas.microsoft.com/office/drawing/2014/main" id="{67A0D337-F3EF-78E6-D02C-9BF0BDA3B44B}"/>
                </a:ext>
              </a:extLst>
            </p:cNvPr>
            <p:cNvSpPr/>
            <p:nvPr/>
          </p:nvSpPr>
          <p:spPr>
            <a:xfrm>
              <a:off x="3003834" y="3295000"/>
              <a:ext cx="837000" cy="837000"/>
            </a:xfrm>
            <a:prstGeom prst="ellipse">
              <a:avLst/>
            </a:prstGeom>
            <a:solidFill>
              <a:srgbClr val="D7E5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1700" b="0" i="0" u="none" strike="noStrike" kern="0" cap="none" spc="0" normalizeH="0" baseline="0" noProof="0">
                  <a:ln>
                    <a:noFill/>
                  </a:ln>
                  <a:solidFill>
                    <a:srgbClr val="363A37"/>
                  </a:solidFill>
                  <a:effectLst/>
                  <a:uLnTx/>
                  <a:uFillTx/>
                  <a:latin typeface="Righteous"/>
                  <a:ea typeface="Righteous"/>
                  <a:cs typeface="Righteous"/>
                  <a:sym typeface="Righteous"/>
                </a:rPr>
                <a:t>3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468;p30">
              <a:extLst>
                <a:ext uri="{FF2B5EF4-FFF2-40B4-BE49-F238E27FC236}">
                  <a16:creationId xmlns:a16="http://schemas.microsoft.com/office/drawing/2014/main" id="{731555AE-029D-EEE9-FE14-0CBD4F502848}"/>
                </a:ext>
              </a:extLst>
            </p:cNvPr>
            <p:cNvSpPr/>
            <p:nvPr/>
          </p:nvSpPr>
          <p:spPr>
            <a:xfrm>
              <a:off x="5299312" y="3294998"/>
              <a:ext cx="837000" cy="837000"/>
            </a:xfrm>
            <a:prstGeom prst="ellipse">
              <a:avLst/>
            </a:prstGeom>
            <a:solidFill>
              <a:srgbClr val="C6AD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1700" b="0" i="0" u="none" strike="noStrike" kern="0" cap="none" spc="0" normalizeH="0" baseline="0" noProof="0" dirty="0">
                  <a:ln>
                    <a:noFill/>
                  </a:ln>
                  <a:solidFill>
                    <a:srgbClr val="363A37"/>
                  </a:solidFill>
                  <a:effectLst/>
                  <a:uLnTx/>
                  <a:uFillTx/>
                  <a:latin typeface="Righteous"/>
                  <a:ea typeface="Righteous"/>
                  <a:cs typeface="Righteous"/>
                  <a:sym typeface="Righteous"/>
                </a:rPr>
                <a:t>2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469;p30">
              <a:extLst>
                <a:ext uri="{FF2B5EF4-FFF2-40B4-BE49-F238E27FC236}">
                  <a16:creationId xmlns:a16="http://schemas.microsoft.com/office/drawing/2014/main" id="{C00F2D19-B1D2-EA28-D59C-448D73B402B0}"/>
                </a:ext>
              </a:extLst>
            </p:cNvPr>
            <p:cNvSpPr/>
            <p:nvPr/>
          </p:nvSpPr>
          <p:spPr>
            <a:xfrm>
              <a:off x="4151573" y="1427550"/>
              <a:ext cx="837000" cy="837000"/>
            </a:xfrm>
            <a:prstGeom prst="ellipse">
              <a:avLst/>
            </a:prstGeom>
            <a:solidFill>
              <a:srgbClr val="D5D4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1700" b="0" i="0" u="none" strike="noStrike" kern="0" cap="none" spc="0" normalizeH="0" baseline="0" noProof="0" dirty="0">
                  <a:ln>
                    <a:noFill/>
                  </a:ln>
                  <a:solidFill>
                    <a:srgbClr val="363A37"/>
                  </a:solidFill>
                  <a:effectLst/>
                  <a:uLnTx/>
                  <a:uFillTx/>
                  <a:latin typeface="Righteous"/>
                  <a:ea typeface="Righteous"/>
                  <a:cs typeface="Righteous"/>
                  <a:sym typeface="Righteous"/>
                </a:rPr>
                <a:t>1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cxnSp>
          <p:nvCxnSpPr>
            <p:cNvPr id="41" name="Google Shape;470;p30">
              <a:extLst>
                <a:ext uri="{FF2B5EF4-FFF2-40B4-BE49-F238E27FC236}">
                  <a16:creationId xmlns:a16="http://schemas.microsoft.com/office/drawing/2014/main" id="{550BDEDD-60D6-18E5-8A26-0CF5D57A39C8}"/>
                </a:ext>
              </a:extLst>
            </p:cNvPr>
            <p:cNvCxnSpPr>
              <a:stCxn id="40" idx="5"/>
              <a:endCxn id="39" idx="1"/>
            </p:cNvCxnSpPr>
            <p:nvPr/>
          </p:nvCxnSpPr>
          <p:spPr>
            <a:xfrm>
              <a:off x="4865997" y="2141975"/>
              <a:ext cx="555900" cy="1275600"/>
            </a:xfrm>
            <a:prstGeom prst="straightConnector1">
              <a:avLst/>
            </a:prstGeom>
            <a:noFill/>
            <a:ln w="19050" cap="flat" cmpd="sng">
              <a:solidFill>
                <a:srgbClr val="363A37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" name="Google Shape;471;p30">
              <a:extLst>
                <a:ext uri="{FF2B5EF4-FFF2-40B4-BE49-F238E27FC236}">
                  <a16:creationId xmlns:a16="http://schemas.microsoft.com/office/drawing/2014/main" id="{EEFC5817-819E-1FFB-8887-76FA0A6FD848}"/>
                </a:ext>
              </a:extLst>
            </p:cNvPr>
            <p:cNvCxnSpPr>
              <a:stCxn id="38" idx="6"/>
              <a:endCxn id="39" idx="2"/>
            </p:cNvCxnSpPr>
            <p:nvPr/>
          </p:nvCxnSpPr>
          <p:spPr>
            <a:xfrm>
              <a:off x="3840834" y="3713500"/>
              <a:ext cx="1458600" cy="0"/>
            </a:xfrm>
            <a:prstGeom prst="straightConnector1">
              <a:avLst/>
            </a:prstGeom>
            <a:noFill/>
            <a:ln w="19050" cap="flat" cmpd="sng">
              <a:solidFill>
                <a:srgbClr val="363A37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472;p30">
              <a:extLst>
                <a:ext uri="{FF2B5EF4-FFF2-40B4-BE49-F238E27FC236}">
                  <a16:creationId xmlns:a16="http://schemas.microsoft.com/office/drawing/2014/main" id="{CCE8690E-6726-6F4F-AA98-237CAC7BBD41}"/>
                </a:ext>
              </a:extLst>
            </p:cNvPr>
            <p:cNvCxnSpPr>
              <a:stCxn id="40" idx="3"/>
              <a:endCxn id="38" idx="7"/>
            </p:cNvCxnSpPr>
            <p:nvPr/>
          </p:nvCxnSpPr>
          <p:spPr>
            <a:xfrm flipH="1">
              <a:off x="3718249" y="2141975"/>
              <a:ext cx="555900" cy="1275600"/>
            </a:xfrm>
            <a:prstGeom prst="straightConnector1">
              <a:avLst/>
            </a:prstGeom>
            <a:noFill/>
            <a:ln w="19050" cap="flat" cmpd="sng">
              <a:solidFill>
                <a:srgbClr val="363A37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427406983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FCF717-4B06-2D6C-9A1D-65B9FF3D2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21514" y="6356350"/>
            <a:ext cx="1202094" cy="365125"/>
          </a:xfrm>
          <a:solidFill>
            <a:srgbClr val="D1F8F2">
              <a:alpha val="50000"/>
            </a:srgbClr>
          </a:solidFill>
        </p:spPr>
        <p:txBody>
          <a:bodyPr/>
          <a:lstStyle/>
          <a:p>
            <a:r>
              <a:rPr lang="en-US" sz="1400" b="0" dirty="0"/>
              <a:t>Page</a:t>
            </a:r>
            <a:r>
              <a:rPr lang="en-US" dirty="0"/>
              <a:t> </a:t>
            </a:r>
            <a:fld id="{BBE5057F-7482-41AE-BBDB-C83C2F3461D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8CF8B9-DD05-E5CB-830D-BC5360C1BC78}"/>
              </a:ext>
            </a:extLst>
          </p:cNvPr>
          <p:cNvSpPr txBox="1"/>
          <p:nvPr/>
        </p:nvSpPr>
        <p:spPr>
          <a:xfrm>
            <a:off x="1054353" y="855289"/>
            <a:ext cx="780566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6000" b="1" dirty="0">
                <a:ln w="9525" cap="flat" cmpd="sng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D1F8F2"/>
                </a:solidFill>
                <a:effectLst/>
                <a:latin typeface="League Spartan SemiBold" panose="020B0604020202020204" charset="0"/>
              </a:rPr>
              <a:t>FUNCȚIONALITĂȚI</a:t>
            </a:r>
            <a:endParaRPr lang="en-US" sz="5700" dirty="0">
              <a:ln w="9525" cap="flat" cmpd="sng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rgbClr val="D1F8F2"/>
              </a:solidFill>
              <a:effectLst/>
              <a:latin typeface="League Spartan SemiBold" panose="020B0604020202020204" charset="0"/>
            </a:endParaRPr>
          </a:p>
        </p:txBody>
      </p:sp>
      <p:sp>
        <p:nvSpPr>
          <p:cNvPr id="14" name="Google Shape;449;p36">
            <a:extLst>
              <a:ext uri="{FF2B5EF4-FFF2-40B4-BE49-F238E27FC236}">
                <a16:creationId xmlns:a16="http://schemas.microsoft.com/office/drawing/2014/main" id="{EAD50B39-898D-C4AB-B13A-278992A5CE56}"/>
              </a:ext>
            </a:extLst>
          </p:cNvPr>
          <p:cNvSpPr txBox="1">
            <a:spLocks/>
          </p:cNvSpPr>
          <p:nvPr/>
        </p:nvSpPr>
        <p:spPr>
          <a:xfrm>
            <a:off x="658346" y="4760317"/>
            <a:ext cx="7507231" cy="890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●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○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■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●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○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■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●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○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■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indent="0" algn="ctr">
              <a:buFont typeface="Questrial"/>
              <a:buNone/>
            </a:pPr>
            <a:r>
              <a:rPr lang="ro-RO" sz="2000" b="1" dirty="0">
                <a:solidFill>
                  <a:srgbClr val="4B4A4A"/>
                </a:solidFill>
                <a:highlight>
                  <a:srgbClr val="FFF0CE"/>
                </a:highlight>
              </a:rPr>
              <a:t>Aplicația oferă funcționalități distincte pentru fiecare actor :</a:t>
            </a:r>
          </a:p>
          <a:p>
            <a:pPr marL="0" indent="0" algn="ctr">
              <a:buFont typeface="Questrial"/>
              <a:buNone/>
            </a:pPr>
            <a:endParaRPr lang="ro-RO" sz="2000" b="1" dirty="0">
              <a:solidFill>
                <a:srgbClr val="4B4A4A"/>
              </a:solidFill>
              <a:highlight>
                <a:srgbClr val="FFF0CE"/>
              </a:highlight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8BEB444-11A5-FB15-766E-6F12FA2D0171}"/>
              </a:ext>
            </a:extLst>
          </p:cNvPr>
          <p:cNvSpPr txBox="1"/>
          <p:nvPr/>
        </p:nvSpPr>
        <p:spPr>
          <a:xfrm>
            <a:off x="8291074" y="5553741"/>
            <a:ext cx="144389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ro-RO" sz="1500" b="1" kern="0" dirty="0">
                <a:ln w="9525" cap="flat" cmpd="sng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  <a:noFill/>
                <a:latin typeface="League Spartan SemiBold" panose="020B0604020202020204" charset="0"/>
                <a:cs typeface="Arial"/>
                <a:sym typeface="Arial"/>
              </a:rPr>
              <a:t>MANAGER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670872A-5B67-999B-E40C-208A45E35A26}"/>
              </a:ext>
            </a:extLst>
          </p:cNvPr>
          <p:cNvSpPr txBox="1"/>
          <p:nvPr/>
        </p:nvSpPr>
        <p:spPr>
          <a:xfrm>
            <a:off x="10060607" y="5539823"/>
            <a:ext cx="192390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ro-RO" sz="1500" b="1" kern="0" dirty="0">
                <a:ln w="9525" cap="flat" cmpd="sng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  <a:noFill/>
                <a:latin typeface="League Spartan SemiBold" panose="020B0604020202020204" charset="0"/>
                <a:cs typeface="Arial"/>
                <a:sym typeface="Arial"/>
              </a:rPr>
              <a:t>UTILIZATOR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2C5BEC9-1BD8-6DF8-BCCD-3DA5507F0942}"/>
              </a:ext>
            </a:extLst>
          </p:cNvPr>
          <p:cNvSpPr txBox="1"/>
          <p:nvPr/>
        </p:nvSpPr>
        <p:spPr>
          <a:xfrm>
            <a:off x="8744840" y="3576584"/>
            <a:ext cx="2830333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ro-RO" sz="1500" b="1" kern="0" dirty="0">
                <a:ln w="9525" cap="flat" cmpd="sng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  <a:noFill/>
                <a:latin typeface="League Spartan SemiBold" panose="020B0604020202020204" charset="0"/>
                <a:cs typeface="Arial"/>
                <a:sym typeface="Arial"/>
              </a:rPr>
              <a:t>RECEPȚIONER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6052E2EA-20AC-A158-69DA-3A3351DA22EB}"/>
              </a:ext>
            </a:extLst>
          </p:cNvPr>
          <p:cNvSpPr txBox="1"/>
          <p:nvPr/>
        </p:nvSpPr>
        <p:spPr>
          <a:xfrm>
            <a:off x="-68854" y="-88422"/>
            <a:ext cx="569896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o-RO" sz="6000" b="1" i="0" u="none" strike="noStrike" kern="0" cap="none" spc="0" normalizeH="0" baseline="0" noProof="0" dirty="0">
                <a:ln>
                  <a:noFill/>
                </a:ln>
                <a:solidFill>
                  <a:srgbClr val="FED2E9"/>
                </a:solidFill>
                <a:effectLst/>
                <a:uLnTx/>
                <a:uFillTx/>
                <a:latin typeface="League Spartan SemiBold"/>
                <a:sym typeface="League Spartan SemiBold"/>
              </a:rPr>
              <a:t>02</a:t>
            </a:r>
            <a:endParaRPr lang="en-US" b="1" dirty="0">
              <a:solidFill>
                <a:srgbClr val="FED2E9"/>
              </a:solidFill>
            </a:endParaRPr>
          </a:p>
        </p:txBody>
      </p:sp>
      <p:grpSp>
        <p:nvGrpSpPr>
          <p:cNvPr id="75" name="Google Shape;466;p30">
            <a:extLst>
              <a:ext uri="{FF2B5EF4-FFF2-40B4-BE49-F238E27FC236}">
                <a16:creationId xmlns:a16="http://schemas.microsoft.com/office/drawing/2014/main" id="{0A619634-D882-1961-AB44-D933666F6633}"/>
              </a:ext>
            </a:extLst>
          </p:cNvPr>
          <p:cNvGrpSpPr/>
          <p:nvPr/>
        </p:nvGrpSpPr>
        <p:grpSpPr>
          <a:xfrm>
            <a:off x="9252775" y="3980810"/>
            <a:ext cx="1814462" cy="1559015"/>
            <a:chOff x="3003834" y="1427550"/>
            <a:chExt cx="3132478" cy="2704450"/>
          </a:xfrm>
        </p:grpSpPr>
        <p:sp>
          <p:nvSpPr>
            <p:cNvPr id="76" name="Google Shape;467;p30">
              <a:extLst>
                <a:ext uri="{FF2B5EF4-FFF2-40B4-BE49-F238E27FC236}">
                  <a16:creationId xmlns:a16="http://schemas.microsoft.com/office/drawing/2014/main" id="{433D4896-42C3-119C-5EA3-133FAD52A6E0}"/>
                </a:ext>
              </a:extLst>
            </p:cNvPr>
            <p:cNvSpPr/>
            <p:nvPr/>
          </p:nvSpPr>
          <p:spPr>
            <a:xfrm>
              <a:off x="3003834" y="3295000"/>
              <a:ext cx="837000" cy="837000"/>
            </a:xfrm>
            <a:prstGeom prst="ellipse">
              <a:avLst/>
            </a:prstGeom>
            <a:solidFill>
              <a:srgbClr val="D7E5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1700" b="0" i="0" u="none" strike="noStrike" kern="0" cap="none" spc="0" normalizeH="0" baseline="0" noProof="0">
                  <a:ln>
                    <a:noFill/>
                  </a:ln>
                  <a:solidFill>
                    <a:srgbClr val="363A37"/>
                  </a:solidFill>
                  <a:effectLst/>
                  <a:uLnTx/>
                  <a:uFillTx/>
                  <a:latin typeface="Righteous"/>
                  <a:ea typeface="Righteous"/>
                  <a:cs typeface="Righteous"/>
                  <a:sym typeface="Righteous"/>
                </a:rPr>
                <a:t>3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" name="Google Shape;468;p30">
              <a:extLst>
                <a:ext uri="{FF2B5EF4-FFF2-40B4-BE49-F238E27FC236}">
                  <a16:creationId xmlns:a16="http://schemas.microsoft.com/office/drawing/2014/main" id="{2E1081DA-EF71-519F-67A3-9CE0FBF8CB3C}"/>
                </a:ext>
              </a:extLst>
            </p:cNvPr>
            <p:cNvSpPr/>
            <p:nvPr/>
          </p:nvSpPr>
          <p:spPr>
            <a:xfrm>
              <a:off x="5299312" y="3294998"/>
              <a:ext cx="837000" cy="837000"/>
            </a:xfrm>
            <a:prstGeom prst="ellipse">
              <a:avLst/>
            </a:prstGeom>
            <a:solidFill>
              <a:srgbClr val="C6AD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1700" b="0" i="0" u="none" strike="noStrike" kern="0" cap="none" spc="0" normalizeH="0" baseline="0" noProof="0" dirty="0">
                  <a:ln>
                    <a:noFill/>
                  </a:ln>
                  <a:solidFill>
                    <a:srgbClr val="363A37"/>
                  </a:solidFill>
                  <a:effectLst/>
                  <a:uLnTx/>
                  <a:uFillTx/>
                  <a:latin typeface="Righteous"/>
                  <a:ea typeface="Righteous"/>
                  <a:cs typeface="Righteous"/>
                  <a:sym typeface="Righteous"/>
                </a:rPr>
                <a:t>2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" name="Google Shape;469;p30">
              <a:extLst>
                <a:ext uri="{FF2B5EF4-FFF2-40B4-BE49-F238E27FC236}">
                  <a16:creationId xmlns:a16="http://schemas.microsoft.com/office/drawing/2014/main" id="{028CD4C6-45B5-B2BC-5471-D499EC0DA67C}"/>
                </a:ext>
              </a:extLst>
            </p:cNvPr>
            <p:cNvSpPr/>
            <p:nvPr/>
          </p:nvSpPr>
          <p:spPr>
            <a:xfrm>
              <a:off x="4151573" y="1427550"/>
              <a:ext cx="837000" cy="837000"/>
            </a:xfrm>
            <a:prstGeom prst="ellipse">
              <a:avLst/>
            </a:prstGeom>
            <a:solidFill>
              <a:srgbClr val="D5D4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1700" b="0" i="0" u="none" strike="noStrike" kern="0" cap="none" spc="0" normalizeH="0" baseline="0" noProof="0" dirty="0">
                  <a:ln>
                    <a:noFill/>
                  </a:ln>
                  <a:solidFill>
                    <a:srgbClr val="363A37"/>
                  </a:solidFill>
                  <a:effectLst/>
                  <a:uLnTx/>
                  <a:uFillTx/>
                  <a:latin typeface="Righteous"/>
                  <a:ea typeface="Righteous"/>
                  <a:cs typeface="Righteous"/>
                  <a:sym typeface="Righteous"/>
                </a:rPr>
                <a:t>1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cxnSp>
          <p:nvCxnSpPr>
            <p:cNvPr id="79" name="Google Shape;470;p30">
              <a:extLst>
                <a:ext uri="{FF2B5EF4-FFF2-40B4-BE49-F238E27FC236}">
                  <a16:creationId xmlns:a16="http://schemas.microsoft.com/office/drawing/2014/main" id="{8195BB08-B30F-452D-FE08-4D80402D2430}"/>
                </a:ext>
              </a:extLst>
            </p:cNvPr>
            <p:cNvCxnSpPr>
              <a:stCxn id="78" idx="5"/>
              <a:endCxn id="77" idx="1"/>
            </p:cNvCxnSpPr>
            <p:nvPr/>
          </p:nvCxnSpPr>
          <p:spPr>
            <a:xfrm>
              <a:off x="4865997" y="2141975"/>
              <a:ext cx="555900" cy="1275600"/>
            </a:xfrm>
            <a:prstGeom prst="straightConnector1">
              <a:avLst/>
            </a:prstGeom>
            <a:noFill/>
            <a:ln w="19050" cap="flat" cmpd="sng">
              <a:solidFill>
                <a:srgbClr val="363A37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471;p30">
              <a:extLst>
                <a:ext uri="{FF2B5EF4-FFF2-40B4-BE49-F238E27FC236}">
                  <a16:creationId xmlns:a16="http://schemas.microsoft.com/office/drawing/2014/main" id="{BA071768-C749-2747-8C12-1E80FC6B19FC}"/>
                </a:ext>
              </a:extLst>
            </p:cNvPr>
            <p:cNvCxnSpPr>
              <a:stCxn id="76" idx="6"/>
              <a:endCxn id="77" idx="2"/>
            </p:cNvCxnSpPr>
            <p:nvPr/>
          </p:nvCxnSpPr>
          <p:spPr>
            <a:xfrm>
              <a:off x="3840834" y="3713500"/>
              <a:ext cx="1458600" cy="0"/>
            </a:xfrm>
            <a:prstGeom prst="straightConnector1">
              <a:avLst/>
            </a:prstGeom>
            <a:noFill/>
            <a:ln w="19050" cap="flat" cmpd="sng">
              <a:solidFill>
                <a:srgbClr val="363A37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472;p30">
              <a:extLst>
                <a:ext uri="{FF2B5EF4-FFF2-40B4-BE49-F238E27FC236}">
                  <a16:creationId xmlns:a16="http://schemas.microsoft.com/office/drawing/2014/main" id="{24802DB6-863D-ABAD-9C3C-10884C7B94F2}"/>
                </a:ext>
              </a:extLst>
            </p:cNvPr>
            <p:cNvCxnSpPr>
              <a:stCxn id="78" idx="3"/>
              <a:endCxn id="76" idx="7"/>
            </p:cNvCxnSpPr>
            <p:nvPr/>
          </p:nvCxnSpPr>
          <p:spPr>
            <a:xfrm flipH="1">
              <a:off x="3718249" y="2141975"/>
              <a:ext cx="555900" cy="1275600"/>
            </a:xfrm>
            <a:prstGeom prst="straightConnector1">
              <a:avLst/>
            </a:prstGeom>
            <a:noFill/>
            <a:ln w="19050" cap="flat" cmpd="sng">
              <a:solidFill>
                <a:srgbClr val="363A37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2" name="Google Shape;430;p35">
            <a:extLst>
              <a:ext uri="{FF2B5EF4-FFF2-40B4-BE49-F238E27FC236}">
                <a16:creationId xmlns:a16="http://schemas.microsoft.com/office/drawing/2014/main" id="{375F8351-14ED-0C7E-2E3F-BBC64385FFCE}"/>
              </a:ext>
            </a:extLst>
          </p:cNvPr>
          <p:cNvSpPr/>
          <p:nvPr/>
        </p:nvSpPr>
        <p:spPr>
          <a:xfrm rot="16200000">
            <a:off x="3596633" y="2759707"/>
            <a:ext cx="365126" cy="7558390"/>
          </a:xfrm>
          <a:prstGeom prst="roundRect">
            <a:avLst>
              <a:gd name="adj" fmla="val 50000"/>
            </a:avLst>
          </a:prstGeom>
          <a:solidFill>
            <a:srgbClr val="D1F8F2">
              <a:alpha val="8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585083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449;p36">
            <a:extLst>
              <a:ext uri="{FF2B5EF4-FFF2-40B4-BE49-F238E27FC236}">
                <a16:creationId xmlns:a16="http://schemas.microsoft.com/office/drawing/2014/main" id="{DC7C74F1-52F2-D311-0689-8E3C658E06F2}"/>
              </a:ext>
            </a:extLst>
          </p:cNvPr>
          <p:cNvSpPr txBox="1">
            <a:spLocks/>
          </p:cNvSpPr>
          <p:nvPr/>
        </p:nvSpPr>
        <p:spPr>
          <a:xfrm>
            <a:off x="38911" y="2519464"/>
            <a:ext cx="12114178" cy="3190672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●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○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■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●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○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■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●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○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■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indent="0" algn="ctr">
              <a:buFont typeface="Questrial"/>
              <a:buNone/>
            </a:pPr>
            <a:endParaRPr lang="ro-RO" sz="2400" dirty="0">
              <a:solidFill>
                <a:srgbClr val="4B4A4A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FCF717-4B06-2D6C-9A1D-65B9FF3D2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21514" y="6356350"/>
            <a:ext cx="1202094" cy="365125"/>
          </a:xfrm>
          <a:solidFill>
            <a:srgbClr val="D1F8F2">
              <a:alpha val="50000"/>
            </a:srgbClr>
          </a:solidFill>
        </p:spPr>
        <p:txBody>
          <a:bodyPr/>
          <a:lstStyle/>
          <a:p>
            <a:r>
              <a:rPr lang="en-US" sz="1400" b="0" dirty="0"/>
              <a:t>Page</a:t>
            </a:r>
            <a:r>
              <a:rPr lang="en-US" dirty="0"/>
              <a:t> </a:t>
            </a:r>
            <a:fld id="{BBE5057F-7482-41AE-BBDB-C83C2F3461D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8CF8B9-DD05-E5CB-830D-BC5360C1BC78}"/>
              </a:ext>
            </a:extLst>
          </p:cNvPr>
          <p:cNvSpPr txBox="1"/>
          <p:nvPr/>
        </p:nvSpPr>
        <p:spPr>
          <a:xfrm>
            <a:off x="1044480" y="811368"/>
            <a:ext cx="747680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5400" b="1" dirty="0">
                <a:ln w="9525" cap="flat" cmpd="sng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D1F8F2"/>
                </a:solidFill>
                <a:effectLst/>
                <a:latin typeface="League Spartan SemiBold" panose="020B0604020202020204" charset="0"/>
              </a:rPr>
              <a:t>FUNCȚIONALITĂȚI</a:t>
            </a:r>
            <a:endParaRPr lang="en-US" sz="5400" dirty="0">
              <a:ln w="9525" cap="flat" cmpd="sng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rgbClr val="D1F8F2"/>
              </a:solidFill>
              <a:effectLst/>
              <a:latin typeface="League Spartan SemiBold" panose="020B0604020202020204" charset="0"/>
            </a:endParaRPr>
          </a:p>
        </p:txBody>
      </p:sp>
      <p:sp>
        <p:nvSpPr>
          <p:cNvPr id="82" name="Google Shape;430;p35">
            <a:extLst>
              <a:ext uri="{FF2B5EF4-FFF2-40B4-BE49-F238E27FC236}">
                <a16:creationId xmlns:a16="http://schemas.microsoft.com/office/drawing/2014/main" id="{375F8351-14ED-0C7E-2E3F-BBC64385FFCE}"/>
              </a:ext>
            </a:extLst>
          </p:cNvPr>
          <p:cNvSpPr/>
          <p:nvPr/>
        </p:nvSpPr>
        <p:spPr>
          <a:xfrm rot="16200000">
            <a:off x="3596633" y="2759707"/>
            <a:ext cx="365126" cy="7558390"/>
          </a:xfrm>
          <a:prstGeom prst="roundRect">
            <a:avLst>
              <a:gd name="adj" fmla="val 50000"/>
            </a:avLst>
          </a:prstGeom>
          <a:solidFill>
            <a:srgbClr val="D1F8F2">
              <a:alpha val="8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" name="Google Shape;474;p39">
            <a:extLst>
              <a:ext uri="{FF2B5EF4-FFF2-40B4-BE49-F238E27FC236}">
                <a16:creationId xmlns:a16="http://schemas.microsoft.com/office/drawing/2014/main" id="{9EFE5B11-F215-83F1-ED58-DA57333C845C}"/>
              </a:ext>
            </a:extLst>
          </p:cNvPr>
          <p:cNvSpPr/>
          <p:nvPr/>
        </p:nvSpPr>
        <p:spPr>
          <a:xfrm>
            <a:off x="4991747" y="2976014"/>
            <a:ext cx="2259300" cy="442500"/>
          </a:xfrm>
          <a:prstGeom prst="roundRect">
            <a:avLst>
              <a:gd name="adj" fmla="val 0"/>
            </a:avLst>
          </a:prstGeom>
          <a:solidFill>
            <a:srgbClr val="FDD2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o-RO" sz="22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League Spartan SemiBold"/>
                <a:ea typeface="League Spartan SemiBold"/>
                <a:cs typeface="League Spartan SemiBold"/>
                <a:sym typeface="League Spartan SemiBold"/>
              </a:rPr>
              <a:t>MANAGER</a:t>
            </a:r>
            <a:endParaRPr kumimoji="0" sz="2200" b="0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League Spartan SemiBold"/>
              <a:ea typeface="League Spartan SemiBold"/>
              <a:cs typeface="League Spartan SemiBold"/>
              <a:sym typeface="League Spartan SemiBold"/>
            </a:endParaRPr>
          </a:p>
        </p:txBody>
      </p:sp>
      <p:sp>
        <p:nvSpPr>
          <p:cNvPr id="15" name="Google Shape;475;p39">
            <a:extLst>
              <a:ext uri="{FF2B5EF4-FFF2-40B4-BE49-F238E27FC236}">
                <a16:creationId xmlns:a16="http://schemas.microsoft.com/office/drawing/2014/main" id="{01770335-B1C3-676A-ACEB-5DADD55054E8}"/>
              </a:ext>
            </a:extLst>
          </p:cNvPr>
          <p:cNvSpPr/>
          <p:nvPr/>
        </p:nvSpPr>
        <p:spPr>
          <a:xfrm>
            <a:off x="2262650" y="4242014"/>
            <a:ext cx="1847742" cy="572700"/>
          </a:xfrm>
          <a:prstGeom prst="roundRect">
            <a:avLst>
              <a:gd name="adj" fmla="val 0"/>
            </a:avLst>
          </a:prstGeom>
          <a:solidFill>
            <a:srgbClr val="FDD2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o-RO" sz="16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League Spartan SemiBold"/>
                <a:ea typeface="League Spartan SemiBold"/>
                <a:cs typeface="League Spartan SemiBold"/>
                <a:sym typeface="League Spartan SemiBold"/>
              </a:rPr>
              <a:t>Vizualizare/Ștergere clienți</a:t>
            </a:r>
            <a:endParaRPr kumimoji="0" lang="ro-RO" sz="1800" b="0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League Spartan SemiBold"/>
              <a:ea typeface="League Spartan SemiBold"/>
              <a:cs typeface="League Spartan SemiBold"/>
              <a:sym typeface="League Spartan SemiBold"/>
            </a:endParaRPr>
          </a:p>
        </p:txBody>
      </p:sp>
      <p:sp>
        <p:nvSpPr>
          <p:cNvPr id="16" name="Google Shape;476;p39">
            <a:extLst>
              <a:ext uri="{FF2B5EF4-FFF2-40B4-BE49-F238E27FC236}">
                <a16:creationId xmlns:a16="http://schemas.microsoft.com/office/drawing/2014/main" id="{8B693208-4318-DE30-287C-7E22EC6EC321}"/>
              </a:ext>
            </a:extLst>
          </p:cNvPr>
          <p:cNvSpPr/>
          <p:nvPr/>
        </p:nvSpPr>
        <p:spPr>
          <a:xfrm>
            <a:off x="4250213" y="4242014"/>
            <a:ext cx="1846352" cy="572700"/>
          </a:xfrm>
          <a:prstGeom prst="roundRect">
            <a:avLst>
              <a:gd name="adj" fmla="val 0"/>
            </a:avLst>
          </a:prstGeom>
          <a:solidFill>
            <a:srgbClr val="FDD2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o-RO" sz="18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League Spartan SemiBold"/>
                <a:ea typeface="League Spartan SemiBold"/>
                <a:cs typeface="League Spartan SemiBold"/>
                <a:sym typeface="League Spartan SemiBold"/>
              </a:rPr>
              <a:t>CRUD Informații Hotel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League Spartan SemiBold"/>
              <a:ea typeface="League Spartan SemiBold"/>
              <a:cs typeface="League Spartan SemiBold"/>
              <a:sym typeface="League Spartan SemiBold"/>
            </a:endParaRPr>
          </a:p>
        </p:txBody>
      </p:sp>
      <p:sp>
        <p:nvSpPr>
          <p:cNvPr id="17" name="Google Shape;477;p39">
            <a:extLst>
              <a:ext uri="{FF2B5EF4-FFF2-40B4-BE49-F238E27FC236}">
                <a16:creationId xmlns:a16="http://schemas.microsoft.com/office/drawing/2014/main" id="{647B8D1F-DA9A-31F6-CAA7-467E95AC3D5C}"/>
              </a:ext>
            </a:extLst>
          </p:cNvPr>
          <p:cNvSpPr/>
          <p:nvPr/>
        </p:nvSpPr>
        <p:spPr>
          <a:xfrm>
            <a:off x="6237026" y="4242014"/>
            <a:ext cx="1846352" cy="572700"/>
          </a:xfrm>
          <a:prstGeom prst="roundRect">
            <a:avLst>
              <a:gd name="adj" fmla="val 0"/>
            </a:avLst>
          </a:prstGeom>
          <a:solidFill>
            <a:srgbClr val="FDD2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o-RO" sz="16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League Spartan SemiBold"/>
                <a:ea typeface="League Spartan SemiBold"/>
                <a:cs typeface="League Spartan SemiBold"/>
                <a:sym typeface="League Spartan SemiBold"/>
              </a:rPr>
              <a:t>CRUD Camere/Rezervări</a:t>
            </a:r>
          </a:p>
        </p:txBody>
      </p:sp>
      <p:sp>
        <p:nvSpPr>
          <p:cNvPr id="18" name="Google Shape;478;p39">
            <a:extLst>
              <a:ext uri="{FF2B5EF4-FFF2-40B4-BE49-F238E27FC236}">
                <a16:creationId xmlns:a16="http://schemas.microsoft.com/office/drawing/2014/main" id="{FD0CE9F9-FCC2-A477-5DD3-CC7896351D2B}"/>
              </a:ext>
            </a:extLst>
          </p:cNvPr>
          <p:cNvSpPr/>
          <p:nvPr/>
        </p:nvSpPr>
        <p:spPr>
          <a:xfrm>
            <a:off x="8223824" y="4242014"/>
            <a:ext cx="1749600" cy="572700"/>
          </a:xfrm>
          <a:prstGeom prst="roundRect">
            <a:avLst>
              <a:gd name="adj" fmla="val 0"/>
            </a:avLst>
          </a:prstGeom>
          <a:solidFill>
            <a:srgbClr val="FDD2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ro-RO" kern="0" dirty="0">
                <a:solidFill>
                  <a:schemeClr val="bg2">
                    <a:lumMod val="25000"/>
                  </a:schemeClr>
                </a:solidFill>
                <a:latin typeface="League Spartan SemiBold"/>
                <a:ea typeface="League Spartan SemiBold"/>
                <a:cs typeface="League Spartan SemiBold"/>
                <a:sym typeface="League Spartan SemiBold"/>
              </a:rPr>
              <a:t>Istoric chat</a:t>
            </a:r>
            <a:endParaRPr kumimoji="0" b="0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League Spartan SemiBold"/>
              <a:ea typeface="League Spartan SemiBold"/>
              <a:cs typeface="League Spartan SemiBold"/>
              <a:sym typeface="League Spartan SemiBold"/>
            </a:endParaRPr>
          </a:p>
        </p:txBody>
      </p:sp>
      <p:cxnSp>
        <p:nvCxnSpPr>
          <p:cNvPr id="19" name="Google Shape;479;p39">
            <a:extLst>
              <a:ext uri="{FF2B5EF4-FFF2-40B4-BE49-F238E27FC236}">
                <a16:creationId xmlns:a16="http://schemas.microsoft.com/office/drawing/2014/main" id="{8872353E-28F7-6503-44FE-49D3BFCAF643}"/>
              </a:ext>
            </a:extLst>
          </p:cNvPr>
          <p:cNvCxnSpPr>
            <a:cxnSpLocks/>
            <a:stCxn id="13" idx="2"/>
            <a:endCxn id="16" idx="0"/>
          </p:cNvCxnSpPr>
          <p:nvPr/>
        </p:nvCxnSpPr>
        <p:spPr>
          <a:xfrm rot="5400000">
            <a:off x="5235643" y="3356260"/>
            <a:ext cx="823500" cy="948008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4D4B4B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" name="Google Shape;480;p39">
            <a:extLst>
              <a:ext uri="{FF2B5EF4-FFF2-40B4-BE49-F238E27FC236}">
                <a16:creationId xmlns:a16="http://schemas.microsoft.com/office/drawing/2014/main" id="{93A0E457-BF57-C003-B60B-B53D6A2D504B}"/>
              </a:ext>
            </a:extLst>
          </p:cNvPr>
          <p:cNvCxnSpPr>
            <a:cxnSpLocks/>
            <a:stCxn id="15" idx="0"/>
            <a:endCxn id="13" idx="2"/>
          </p:cNvCxnSpPr>
          <p:nvPr/>
        </p:nvCxnSpPr>
        <p:spPr>
          <a:xfrm rot="5400000" flipH="1" flipV="1">
            <a:off x="4242209" y="2362826"/>
            <a:ext cx="823500" cy="2934876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4D4B4B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" name="Google Shape;481;p39">
            <a:extLst>
              <a:ext uri="{FF2B5EF4-FFF2-40B4-BE49-F238E27FC236}">
                <a16:creationId xmlns:a16="http://schemas.microsoft.com/office/drawing/2014/main" id="{1666FCAE-7D2E-EE26-DD82-668233F6FBC1}"/>
              </a:ext>
            </a:extLst>
          </p:cNvPr>
          <p:cNvCxnSpPr>
            <a:cxnSpLocks/>
            <a:stCxn id="13" idx="2"/>
            <a:endCxn id="18" idx="0"/>
          </p:cNvCxnSpPr>
          <p:nvPr/>
        </p:nvCxnSpPr>
        <p:spPr>
          <a:xfrm rot="16200000" flipH="1">
            <a:off x="7198260" y="2341650"/>
            <a:ext cx="823500" cy="2977227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4D4B4B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" name="Google Shape;482;p39">
            <a:extLst>
              <a:ext uri="{FF2B5EF4-FFF2-40B4-BE49-F238E27FC236}">
                <a16:creationId xmlns:a16="http://schemas.microsoft.com/office/drawing/2014/main" id="{4F5FADC4-E773-B8D6-737F-69F560C7CD2F}"/>
              </a:ext>
            </a:extLst>
          </p:cNvPr>
          <p:cNvCxnSpPr>
            <a:cxnSpLocks/>
            <a:stCxn id="17" idx="0"/>
            <a:endCxn id="13" idx="2"/>
          </p:cNvCxnSpPr>
          <p:nvPr/>
        </p:nvCxnSpPr>
        <p:spPr>
          <a:xfrm rot="16200000" flipV="1">
            <a:off x="6229050" y="3310861"/>
            <a:ext cx="823500" cy="1038805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4D4B4B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4" name="Google Shape;476;p39">
            <a:extLst>
              <a:ext uri="{FF2B5EF4-FFF2-40B4-BE49-F238E27FC236}">
                <a16:creationId xmlns:a16="http://schemas.microsoft.com/office/drawing/2014/main" id="{FB2F3160-3CBC-51AD-8118-FBAF97D3EE95}"/>
              </a:ext>
            </a:extLst>
          </p:cNvPr>
          <p:cNvSpPr/>
          <p:nvPr/>
        </p:nvSpPr>
        <p:spPr>
          <a:xfrm>
            <a:off x="275853" y="4242013"/>
            <a:ext cx="1846352" cy="572700"/>
          </a:xfrm>
          <a:prstGeom prst="roundRect">
            <a:avLst>
              <a:gd name="adj" fmla="val 0"/>
            </a:avLst>
          </a:prstGeom>
          <a:solidFill>
            <a:srgbClr val="FDD2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15000"/>
              </a:lnSpc>
            </a:pPr>
            <a:endParaRPr kumimoji="0" lang="ro-RO" sz="1600" b="0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League Spartan SemiBold"/>
              <a:ea typeface="League Spartan SemiBold"/>
              <a:cs typeface="League Spartan SemiBold"/>
              <a:sym typeface="League Spartan SemiBold"/>
            </a:endParaRPr>
          </a:p>
          <a:p>
            <a:pPr algn="ctr">
              <a:lnSpc>
                <a:spcPct val="115000"/>
              </a:lnSpc>
            </a:pPr>
            <a:r>
              <a:rPr kumimoji="0" lang="ro-RO" sz="16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League Spartan SemiBold"/>
                <a:ea typeface="League Spartan SemiBold"/>
                <a:cs typeface="League Spartan SemiBold"/>
                <a:sym typeface="League Spartan SemiBold"/>
              </a:rPr>
              <a:t>Înregistrare/</a:t>
            </a:r>
            <a:r>
              <a:rPr kumimoji="0" lang="ro-RO" sz="1600" b="0" i="0" u="none" strike="noStrike" kern="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League Spartan SemiBold"/>
                <a:ea typeface="League Spartan SemiBold"/>
                <a:cs typeface="League Spartan SemiBold"/>
                <a:sym typeface="League Spartan SemiBold"/>
              </a:rPr>
              <a:t>Logare</a:t>
            </a:r>
            <a:r>
              <a:rPr kumimoji="0" lang="ro-RO" sz="16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League Spartan SemiBold"/>
                <a:ea typeface="League Spartan SemiBold"/>
                <a:cs typeface="League Spartan SemiBold"/>
                <a:sym typeface="League Spartan SemiBold"/>
              </a:rPr>
              <a:t>/Editare cont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o-RO" sz="1600" dirty="0">
              <a:solidFill>
                <a:schemeClr val="bg2">
                  <a:lumMod val="25000"/>
                </a:schemeClr>
              </a:solidFill>
              <a:latin typeface="League Spartan SemiBold"/>
              <a:ea typeface="League Spartan SemiBold"/>
              <a:cs typeface="League Spartan SemiBold"/>
              <a:sym typeface="League Spartan SemiBold"/>
            </a:endParaRPr>
          </a:p>
        </p:txBody>
      </p:sp>
      <p:sp>
        <p:nvSpPr>
          <p:cNvPr id="25" name="Google Shape;477;p39">
            <a:extLst>
              <a:ext uri="{FF2B5EF4-FFF2-40B4-BE49-F238E27FC236}">
                <a16:creationId xmlns:a16="http://schemas.microsoft.com/office/drawing/2014/main" id="{AD7CEAE7-60EF-422D-DDE6-FC4E4EF88E1D}"/>
              </a:ext>
            </a:extLst>
          </p:cNvPr>
          <p:cNvSpPr/>
          <p:nvPr/>
        </p:nvSpPr>
        <p:spPr>
          <a:xfrm>
            <a:off x="10099384" y="4242014"/>
            <a:ext cx="1846352" cy="572700"/>
          </a:xfrm>
          <a:prstGeom prst="roundRect">
            <a:avLst>
              <a:gd name="adj" fmla="val 0"/>
            </a:avLst>
          </a:prstGeom>
          <a:solidFill>
            <a:srgbClr val="FDD2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15000"/>
              </a:lnSpc>
            </a:pPr>
            <a:endParaRPr lang="ro-RO" sz="1600" dirty="0">
              <a:solidFill>
                <a:schemeClr val="bg2">
                  <a:lumMod val="25000"/>
                </a:schemeClr>
              </a:solidFill>
              <a:latin typeface="League Spartan SemiBold"/>
              <a:ea typeface="League Spartan SemiBold"/>
              <a:cs typeface="League Spartan SemiBold"/>
              <a:sym typeface="League Spartan SemiBold"/>
            </a:endParaRPr>
          </a:p>
          <a:p>
            <a:pPr algn="ctr">
              <a:lnSpc>
                <a:spcPct val="115000"/>
              </a:lnSpc>
            </a:pPr>
            <a:r>
              <a:rPr lang="ro-RO" sz="1600" dirty="0">
                <a:solidFill>
                  <a:schemeClr val="bg2">
                    <a:lumMod val="25000"/>
                  </a:schemeClr>
                </a:solidFill>
                <a:latin typeface="League Spartan SemiBold"/>
                <a:ea typeface="League Spartan SemiBold"/>
                <a:cs typeface="League Spartan SemiBold"/>
                <a:sym typeface="League Spartan SemiBold"/>
              </a:rPr>
              <a:t>Vizualizare facturi, status plată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o-RO" sz="1600" dirty="0">
              <a:solidFill>
                <a:schemeClr val="bg2">
                  <a:lumMod val="25000"/>
                </a:schemeClr>
              </a:solidFill>
              <a:latin typeface="League Spartan SemiBold"/>
              <a:ea typeface="League Spartan SemiBold"/>
              <a:cs typeface="League Spartan SemiBold"/>
              <a:sym typeface="League Spartan SemiBold"/>
            </a:endParaRPr>
          </a:p>
        </p:txBody>
      </p:sp>
      <p:cxnSp>
        <p:nvCxnSpPr>
          <p:cNvPr id="26" name="Google Shape;479;p39">
            <a:extLst>
              <a:ext uri="{FF2B5EF4-FFF2-40B4-BE49-F238E27FC236}">
                <a16:creationId xmlns:a16="http://schemas.microsoft.com/office/drawing/2014/main" id="{58D4C8D8-6B98-A999-315E-835CD217DC7B}"/>
              </a:ext>
            </a:extLst>
          </p:cNvPr>
          <p:cNvCxnSpPr>
            <a:cxnSpLocks/>
            <a:endCxn id="24" idx="0"/>
          </p:cNvCxnSpPr>
          <p:nvPr/>
        </p:nvCxnSpPr>
        <p:spPr>
          <a:xfrm rot="10800000" flipV="1">
            <a:off x="1199029" y="3831939"/>
            <a:ext cx="2012378" cy="410074"/>
          </a:xfrm>
          <a:prstGeom prst="bentConnector2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7" name="Google Shape;482;p39">
            <a:extLst>
              <a:ext uri="{FF2B5EF4-FFF2-40B4-BE49-F238E27FC236}">
                <a16:creationId xmlns:a16="http://schemas.microsoft.com/office/drawing/2014/main" id="{FBA16595-CDE0-64DA-3B91-E5E8BF0764A0}"/>
              </a:ext>
            </a:extLst>
          </p:cNvPr>
          <p:cNvCxnSpPr>
            <a:cxnSpLocks/>
            <a:stCxn id="25" idx="0"/>
          </p:cNvCxnSpPr>
          <p:nvPr/>
        </p:nvCxnSpPr>
        <p:spPr>
          <a:xfrm rot="16200000" flipV="1">
            <a:off x="9855555" y="3075009"/>
            <a:ext cx="410075" cy="1923936"/>
          </a:xfrm>
          <a:prstGeom prst="bentConnector2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83198494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FCF717-4B06-2D6C-9A1D-65B9FF3D2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21514" y="6356350"/>
            <a:ext cx="1202094" cy="365125"/>
          </a:xfrm>
          <a:solidFill>
            <a:srgbClr val="D1F8F2">
              <a:alpha val="50000"/>
            </a:srgbClr>
          </a:solidFill>
        </p:spPr>
        <p:txBody>
          <a:bodyPr/>
          <a:lstStyle/>
          <a:p>
            <a:r>
              <a:rPr lang="en-US" sz="1400" b="0" dirty="0"/>
              <a:t>Page</a:t>
            </a:r>
            <a:r>
              <a:rPr lang="en-US" dirty="0"/>
              <a:t> </a:t>
            </a:r>
            <a:fld id="{BBE5057F-7482-41AE-BBDB-C83C2F3461D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8CF8B9-DD05-E5CB-830D-BC5360C1BC78}"/>
              </a:ext>
            </a:extLst>
          </p:cNvPr>
          <p:cNvSpPr txBox="1"/>
          <p:nvPr/>
        </p:nvSpPr>
        <p:spPr>
          <a:xfrm>
            <a:off x="1102846" y="422261"/>
            <a:ext cx="747680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5400" b="1" dirty="0">
                <a:ln w="9525" cap="flat" cmpd="sng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D1F8F2"/>
                </a:solidFill>
                <a:effectLst/>
                <a:latin typeface="League Spartan SemiBold" panose="020B0604020202020204" charset="0"/>
              </a:rPr>
              <a:t>MANAGER</a:t>
            </a:r>
            <a:endParaRPr lang="en-US" sz="5400" dirty="0">
              <a:ln w="9525" cap="flat" cmpd="sng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rgbClr val="D1F8F2"/>
              </a:solidFill>
              <a:effectLst/>
              <a:latin typeface="League Spartan SemiBold" panose="020B0604020202020204" charset="0"/>
            </a:endParaRPr>
          </a:p>
        </p:txBody>
      </p:sp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0AFEE22C-E5C4-EF26-4F45-0D5372C247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91" y="1440011"/>
            <a:ext cx="11194599" cy="413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129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FCF717-4B06-2D6C-9A1D-65B9FF3D2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21514" y="6356350"/>
            <a:ext cx="1202094" cy="365125"/>
          </a:xfrm>
          <a:solidFill>
            <a:srgbClr val="D1F8F2">
              <a:alpha val="50000"/>
            </a:srgbClr>
          </a:solidFill>
        </p:spPr>
        <p:txBody>
          <a:bodyPr/>
          <a:lstStyle/>
          <a:p>
            <a:r>
              <a:rPr lang="en-US" sz="1400" b="0" dirty="0"/>
              <a:t>Page</a:t>
            </a:r>
            <a:r>
              <a:rPr lang="en-US" dirty="0"/>
              <a:t> </a:t>
            </a:r>
            <a:fld id="{BBE5057F-7482-41AE-BBDB-C83C2F3461D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8CF8B9-DD05-E5CB-830D-BC5360C1BC78}"/>
              </a:ext>
            </a:extLst>
          </p:cNvPr>
          <p:cNvSpPr txBox="1"/>
          <p:nvPr/>
        </p:nvSpPr>
        <p:spPr>
          <a:xfrm>
            <a:off x="1083391" y="295800"/>
            <a:ext cx="747680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5400" b="1" dirty="0">
                <a:ln w="9525" cap="flat" cmpd="sng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D1F8F2"/>
                </a:solidFill>
                <a:effectLst/>
                <a:latin typeface="League Spartan SemiBold" panose="020B0604020202020204" charset="0"/>
              </a:rPr>
              <a:t>MANAGER</a:t>
            </a:r>
            <a:endParaRPr lang="en-US" sz="5400" dirty="0">
              <a:ln w="9525" cap="flat" cmpd="sng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rgbClr val="D1F8F2"/>
              </a:solidFill>
              <a:effectLst/>
              <a:latin typeface="League Spartan SemiBold" panose="020B0604020202020204" charset="0"/>
            </a:endParaRP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37BB568D-9281-8E28-B5BF-AF67B2B7E6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72" y="1219130"/>
            <a:ext cx="11445636" cy="489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31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FCF717-4B06-2D6C-9A1D-65B9FF3D2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21514" y="6356350"/>
            <a:ext cx="1202094" cy="365125"/>
          </a:xfrm>
          <a:solidFill>
            <a:srgbClr val="D1F8F2">
              <a:alpha val="50000"/>
            </a:srgbClr>
          </a:solidFill>
        </p:spPr>
        <p:txBody>
          <a:bodyPr/>
          <a:lstStyle/>
          <a:p>
            <a:r>
              <a:rPr lang="en-US" sz="1400" b="0" dirty="0"/>
              <a:t>Page</a:t>
            </a:r>
            <a:r>
              <a:rPr lang="en-US" dirty="0"/>
              <a:t> </a:t>
            </a:r>
            <a:fld id="{BBE5057F-7482-41AE-BBDB-C83C2F3461D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8CF8B9-DD05-E5CB-830D-BC5360C1BC78}"/>
              </a:ext>
            </a:extLst>
          </p:cNvPr>
          <p:cNvSpPr txBox="1"/>
          <p:nvPr/>
        </p:nvSpPr>
        <p:spPr>
          <a:xfrm>
            <a:off x="1083391" y="295800"/>
            <a:ext cx="747680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5400" b="1" dirty="0">
                <a:ln w="9525" cap="flat" cmpd="sng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D1F8F2"/>
                </a:solidFill>
                <a:effectLst/>
                <a:latin typeface="League Spartan SemiBold" panose="020B0604020202020204" charset="0"/>
              </a:rPr>
              <a:t>MANAGER</a:t>
            </a:r>
            <a:endParaRPr lang="en-US" sz="5400" dirty="0">
              <a:ln w="9525" cap="flat" cmpd="sng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rgbClr val="D1F8F2"/>
              </a:solidFill>
              <a:effectLst/>
              <a:latin typeface="League Spartan SemiBold" panose="020B0604020202020204" charset="0"/>
            </a:endParaRPr>
          </a:p>
        </p:txBody>
      </p:sp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243CC3B6-290F-9C14-F846-D7497230E3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16" y="1219130"/>
            <a:ext cx="11132892" cy="4641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870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449;p36">
            <a:extLst>
              <a:ext uri="{FF2B5EF4-FFF2-40B4-BE49-F238E27FC236}">
                <a16:creationId xmlns:a16="http://schemas.microsoft.com/office/drawing/2014/main" id="{DC7C74F1-52F2-D311-0689-8E3C658E06F2}"/>
              </a:ext>
            </a:extLst>
          </p:cNvPr>
          <p:cNvSpPr txBox="1">
            <a:spLocks/>
          </p:cNvSpPr>
          <p:nvPr/>
        </p:nvSpPr>
        <p:spPr>
          <a:xfrm>
            <a:off x="38911" y="2519464"/>
            <a:ext cx="12114178" cy="3190672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●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○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■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●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○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■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●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○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■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indent="0" algn="ctr">
              <a:buFont typeface="Questrial"/>
              <a:buNone/>
            </a:pPr>
            <a:endParaRPr lang="ro-RO" sz="2400" dirty="0">
              <a:solidFill>
                <a:srgbClr val="4B4A4A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FCF717-4B06-2D6C-9A1D-65B9FF3D2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21514" y="6356350"/>
            <a:ext cx="1202094" cy="365125"/>
          </a:xfrm>
          <a:solidFill>
            <a:srgbClr val="D1F8F2">
              <a:alpha val="50000"/>
            </a:srgbClr>
          </a:solidFill>
        </p:spPr>
        <p:txBody>
          <a:bodyPr/>
          <a:lstStyle/>
          <a:p>
            <a:r>
              <a:rPr lang="en-US" sz="1400" b="0" dirty="0"/>
              <a:t>Page</a:t>
            </a:r>
            <a:r>
              <a:rPr lang="en-US" dirty="0"/>
              <a:t> </a:t>
            </a:r>
            <a:fld id="{BBE5057F-7482-41AE-BBDB-C83C2F3461D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8CF8B9-DD05-E5CB-830D-BC5360C1BC78}"/>
              </a:ext>
            </a:extLst>
          </p:cNvPr>
          <p:cNvSpPr txBox="1"/>
          <p:nvPr/>
        </p:nvSpPr>
        <p:spPr>
          <a:xfrm>
            <a:off x="1044480" y="811368"/>
            <a:ext cx="747680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5400" b="1" dirty="0">
                <a:ln w="9525" cap="flat" cmpd="sng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D1F8F2"/>
                </a:solidFill>
                <a:effectLst/>
                <a:latin typeface="League Spartan SemiBold" panose="020B0604020202020204" charset="0"/>
              </a:rPr>
              <a:t>FUNCȚIONALITĂȚI</a:t>
            </a:r>
            <a:endParaRPr lang="en-US" sz="5400" dirty="0">
              <a:ln w="9525" cap="flat" cmpd="sng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rgbClr val="D1F8F2"/>
              </a:solidFill>
              <a:effectLst/>
              <a:latin typeface="League Spartan SemiBold" panose="020B0604020202020204" charset="0"/>
            </a:endParaRPr>
          </a:p>
        </p:txBody>
      </p:sp>
      <p:sp>
        <p:nvSpPr>
          <p:cNvPr id="82" name="Google Shape;430;p35">
            <a:extLst>
              <a:ext uri="{FF2B5EF4-FFF2-40B4-BE49-F238E27FC236}">
                <a16:creationId xmlns:a16="http://schemas.microsoft.com/office/drawing/2014/main" id="{375F8351-14ED-0C7E-2E3F-BBC64385FFCE}"/>
              </a:ext>
            </a:extLst>
          </p:cNvPr>
          <p:cNvSpPr/>
          <p:nvPr/>
        </p:nvSpPr>
        <p:spPr>
          <a:xfrm rot="16200000">
            <a:off x="3596633" y="2759707"/>
            <a:ext cx="365126" cy="7558390"/>
          </a:xfrm>
          <a:prstGeom prst="roundRect">
            <a:avLst>
              <a:gd name="adj" fmla="val 50000"/>
            </a:avLst>
          </a:prstGeom>
          <a:solidFill>
            <a:srgbClr val="D1F8F2">
              <a:alpha val="8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" name="Google Shape;474;p39">
            <a:extLst>
              <a:ext uri="{FF2B5EF4-FFF2-40B4-BE49-F238E27FC236}">
                <a16:creationId xmlns:a16="http://schemas.microsoft.com/office/drawing/2014/main" id="{DAFC63FA-E77B-4BFE-0DFB-0567461E620D}"/>
              </a:ext>
            </a:extLst>
          </p:cNvPr>
          <p:cNvSpPr/>
          <p:nvPr/>
        </p:nvSpPr>
        <p:spPr>
          <a:xfrm>
            <a:off x="4833377" y="3207750"/>
            <a:ext cx="2259300" cy="442500"/>
          </a:xfrm>
          <a:prstGeom prst="roundRect">
            <a:avLst>
              <a:gd name="adj" fmla="val 0"/>
            </a:avLst>
          </a:prstGeom>
          <a:solidFill>
            <a:srgbClr val="FDD2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o-RO" sz="22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League Spartan SemiBold"/>
                <a:ea typeface="League Spartan SemiBold"/>
                <a:cs typeface="League Spartan SemiBold"/>
                <a:sym typeface="League Spartan SemiBold"/>
              </a:rPr>
              <a:t>UTILIZATOR</a:t>
            </a:r>
            <a:endParaRPr kumimoji="0" sz="2200" b="0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League Spartan SemiBold"/>
              <a:ea typeface="League Spartan SemiBold"/>
              <a:cs typeface="League Spartan SemiBold"/>
              <a:sym typeface="League Spartan SemiBold"/>
            </a:endParaRPr>
          </a:p>
        </p:txBody>
      </p:sp>
      <p:sp>
        <p:nvSpPr>
          <p:cNvPr id="12" name="Google Shape;475;p39">
            <a:extLst>
              <a:ext uri="{FF2B5EF4-FFF2-40B4-BE49-F238E27FC236}">
                <a16:creationId xmlns:a16="http://schemas.microsoft.com/office/drawing/2014/main" id="{0CB416D4-0E1A-3BCA-9733-8B9EB383055C}"/>
              </a:ext>
            </a:extLst>
          </p:cNvPr>
          <p:cNvSpPr/>
          <p:nvPr/>
        </p:nvSpPr>
        <p:spPr>
          <a:xfrm>
            <a:off x="2104280" y="4473750"/>
            <a:ext cx="1847742" cy="572700"/>
          </a:xfrm>
          <a:prstGeom prst="roundRect">
            <a:avLst>
              <a:gd name="adj" fmla="val 0"/>
            </a:avLst>
          </a:prstGeom>
          <a:solidFill>
            <a:srgbClr val="FDD2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o-RO" sz="18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League Spartan SemiBold"/>
                <a:ea typeface="League Spartan SemiBold"/>
                <a:cs typeface="League Spartan SemiBold"/>
                <a:sym typeface="League Spartan SemiBold"/>
              </a:rPr>
              <a:t>Înregistrare/</a:t>
            </a:r>
            <a:r>
              <a:rPr kumimoji="0" lang="ro-RO" sz="1800" b="0" i="0" u="none" strike="noStrike" kern="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League Spartan SemiBold"/>
                <a:ea typeface="League Spartan SemiBold"/>
                <a:cs typeface="League Spartan SemiBold"/>
                <a:sym typeface="League Spartan SemiBold"/>
              </a:rPr>
              <a:t>Logare</a:t>
            </a:r>
            <a:r>
              <a:rPr kumimoji="0" lang="ro-RO" sz="18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League Spartan SemiBold"/>
                <a:ea typeface="League Spartan SemiBold"/>
                <a:cs typeface="League Spartan SemiBold"/>
                <a:sym typeface="League Spartan SemiBold"/>
              </a:rPr>
              <a:t>/Editare cont</a:t>
            </a:r>
          </a:p>
        </p:txBody>
      </p:sp>
      <p:sp>
        <p:nvSpPr>
          <p:cNvPr id="14" name="Google Shape;476;p39">
            <a:extLst>
              <a:ext uri="{FF2B5EF4-FFF2-40B4-BE49-F238E27FC236}">
                <a16:creationId xmlns:a16="http://schemas.microsoft.com/office/drawing/2014/main" id="{68E61593-88EC-48CF-B318-F521FA90F407}"/>
              </a:ext>
            </a:extLst>
          </p:cNvPr>
          <p:cNvSpPr/>
          <p:nvPr/>
        </p:nvSpPr>
        <p:spPr>
          <a:xfrm>
            <a:off x="4091843" y="4473750"/>
            <a:ext cx="1846352" cy="572700"/>
          </a:xfrm>
          <a:prstGeom prst="roundRect">
            <a:avLst>
              <a:gd name="adj" fmla="val 0"/>
            </a:avLst>
          </a:prstGeom>
          <a:solidFill>
            <a:srgbClr val="FDD2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o-RO" sz="16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League Spartan SemiBold"/>
                <a:ea typeface="League Spartan SemiBold"/>
                <a:cs typeface="League Spartan SemiBold"/>
                <a:sym typeface="League Spartan SemiBold"/>
              </a:rPr>
              <a:t>Vizualizare informații hoteluri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League Spartan SemiBold"/>
              <a:ea typeface="League Spartan SemiBold"/>
              <a:cs typeface="League Spartan SemiBold"/>
              <a:sym typeface="League Spartan SemiBold"/>
            </a:endParaRPr>
          </a:p>
        </p:txBody>
      </p:sp>
      <p:sp>
        <p:nvSpPr>
          <p:cNvPr id="28" name="Google Shape;477;p39">
            <a:extLst>
              <a:ext uri="{FF2B5EF4-FFF2-40B4-BE49-F238E27FC236}">
                <a16:creationId xmlns:a16="http://schemas.microsoft.com/office/drawing/2014/main" id="{3C7293E0-EEF2-545E-9E94-0A51AD974392}"/>
              </a:ext>
            </a:extLst>
          </p:cNvPr>
          <p:cNvSpPr/>
          <p:nvPr/>
        </p:nvSpPr>
        <p:spPr>
          <a:xfrm>
            <a:off x="6078656" y="4473750"/>
            <a:ext cx="1846352" cy="572700"/>
          </a:xfrm>
          <a:prstGeom prst="roundRect">
            <a:avLst>
              <a:gd name="adj" fmla="val 0"/>
            </a:avLst>
          </a:prstGeom>
          <a:solidFill>
            <a:srgbClr val="FDD2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o-RO" sz="18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League Spartan SemiBold"/>
                <a:ea typeface="League Spartan SemiBold"/>
                <a:cs typeface="League Spartan SemiBold"/>
                <a:sym typeface="League Spartan SemiBold"/>
              </a:rPr>
              <a:t>Chat recepționer</a:t>
            </a:r>
          </a:p>
        </p:txBody>
      </p:sp>
      <p:sp>
        <p:nvSpPr>
          <p:cNvPr id="29" name="Google Shape;478;p39">
            <a:extLst>
              <a:ext uri="{FF2B5EF4-FFF2-40B4-BE49-F238E27FC236}">
                <a16:creationId xmlns:a16="http://schemas.microsoft.com/office/drawing/2014/main" id="{67CECADC-A95A-38AF-D0EB-CC7E605064F0}"/>
              </a:ext>
            </a:extLst>
          </p:cNvPr>
          <p:cNvSpPr/>
          <p:nvPr/>
        </p:nvSpPr>
        <p:spPr>
          <a:xfrm>
            <a:off x="8065454" y="4473750"/>
            <a:ext cx="1749600" cy="572700"/>
          </a:xfrm>
          <a:prstGeom prst="roundRect">
            <a:avLst>
              <a:gd name="adj" fmla="val 0"/>
            </a:avLst>
          </a:prstGeom>
          <a:solidFill>
            <a:srgbClr val="FDD2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o-RO" sz="18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League Spartan SemiBold"/>
                <a:ea typeface="League Spartan SemiBold"/>
                <a:cs typeface="League Spartan SemiBold"/>
                <a:sym typeface="League Spartan SemiBold"/>
              </a:rPr>
              <a:t>Vizualizare rezervare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League Spartan SemiBold"/>
              <a:ea typeface="League Spartan SemiBold"/>
              <a:cs typeface="League Spartan SemiBold"/>
              <a:sym typeface="League Spartan SemiBold"/>
            </a:endParaRPr>
          </a:p>
        </p:txBody>
      </p:sp>
      <p:cxnSp>
        <p:nvCxnSpPr>
          <p:cNvPr id="30" name="Google Shape;480;p39">
            <a:extLst>
              <a:ext uri="{FF2B5EF4-FFF2-40B4-BE49-F238E27FC236}">
                <a16:creationId xmlns:a16="http://schemas.microsoft.com/office/drawing/2014/main" id="{F4955F94-91D0-1443-439A-D1008C797F58}"/>
              </a:ext>
            </a:extLst>
          </p:cNvPr>
          <p:cNvCxnSpPr>
            <a:cxnSpLocks/>
            <a:stCxn id="12" idx="0"/>
            <a:endCxn id="10" idx="2"/>
          </p:cNvCxnSpPr>
          <p:nvPr/>
        </p:nvCxnSpPr>
        <p:spPr>
          <a:xfrm rot="5400000" flipH="1" flipV="1">
            <a:off x="4083839" y="2594562"/>
            <a:ext cx="823500" cy="2934876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4D4B4B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" name="Google Shape;481;p39">
            <a:extLst>
              <a:ext uri="{FF2B5EF4-FFF2-40B4-BE49-F238E27FC236}">
                <a16:creationId xmlns:a16="http://schemas.microsoft.com/office/drawing/2014/main" id="{0A0F7BD7-06A6-AC30-E52B-E14C43623108}"/>
              </a:ext>
            </a:extLst>
          </p:cNvPr>
          <p:cNvCxnSpPr>
            <a:cxnSpLocks/>
            <a:stCxn id="10" idx="2"/>
            <a:endCxn id="29" idx="0"/>
          </p:cNvCxnSpPr>
          <p:nvPr/>
        </p:nvCxnSpPr>
        <p:spPr>
          <a:xfrm rot="16200000" flipH="1">
            <a:off x="7039890" y="2573386"/>
            <a:ext cx="823500" cy="2977227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4D4B4B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936745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407</Words>
  <Application>Microsoft Office PowerPoint</Application>
  <PresentationFormat>Widescreen</PresentationFormat>
  <Paragraphs>117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Aptos</vt:lpstr>
      <vt:lpstr>Arial</vt:lpstr>
      <vt:lpstr>Calibri</vt:lpstr>
      <vt:lpstr>Calibri Light</vt:lpstr>
      <vt:lpstr>League Spartan</vt:lpstr>
      <vt:lpstr>League Spartan SemiBold</vt:lpstr>
      <vt:lpstr>Playfair Display</vt:lpstr>
      <vt:lpstr>Questrial</vt:lpstr>
      <vt:lpstr>Righteous</vt:lpstr>
      <vt:lpstr>Office Theme</vt:lpstr>
      <vt:lpstr>PowerPoint Presentation</vt:lpstr>
      <vt:lpstr>01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Prezentare XGEN</dc:title>
  <dc:creator>Ionut Balanean</dc:creator>
  <cp:lastModifiedBy>Georgiana Pop</cp:lastModifiedBy>
  <cp:revision>17</cp:revision>
  <dcterms:created xsi:type="dcterms:W3CDTF">2022-11-16T09:30:41Z</dcterms:created>
  <dcterms:modified xsi:type="dcterms:W3CDTF">2024-05-22T11:26:26Z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b58b62f-6f94-46bd-8089-18e64b0a9abb_Enabled">
    <vt:lpwstr>true</vt:lpwstr>
  </property>
  <property fmtid="{D5CDD505-2E9C-101B-9397-08002B2CF9AE}" pid="3" name="MSIP_Label_5b58b62f-6f94-46bd-8089-18e64b0a9abb_SetDate">
    <vt:lpwstr>2023-10-27T07:10:01Z</vt:lpwstr>
  </property>
  <property fmtid="{D5CDD505-2E9C-101B-9397-08002B2CF9AE}" pid="4" name="MSIP_Label_5b58b62f-6f94-46bd-8089-18e64b0a9abb_Method">
    <vt:lpwstr>Standard</vt:lpwstr>
  </property>
  <property fmtid="{D5CDD505-2E9C-101B-9397-08002B2CF9AE}" pid="5" name="MSIP_Label_5b58b62f-6f94-46bd-8089-18e64b0a9abb_Name">
    <vt:lpwstr>defa4170-0d19-0005-0004-bc88714345d2</vt:lpwstr>
  </property>
  <property fmtid="{D5CDD505-2E9C-101B-9397-08002B2CF9AE}" pid="6" name="MSIP_Label_5b58b62f-6f94-46bd-8089-18e64b0a9abb_SiteId">
    <vt:lpwstr>a6eb79fa-c4a9-4cce-818d-b85274d15305</vt:lpwstr>
  </property>
  <property fmtid="{D5CDD505-2E9C-101B-9397-08002B2CF9AE}" pid="7" name="MSIP_Label_5b58b62f-6f94-46bd-8089-18e64b0a9abb_ActionId">
    <vt:lpwstr>2cd14b58-11e0-4307-8785-27378c20c99b</vt:lpwstr>
  </property>
  <property fmtid="{D5CDD505-2E9C-101B-9397-08002B2CF9AE}" pid="8" name="MSIP_Label_5b58b62f-6f94-46bd-8089-18e64b0a9abb_ContentBits">
    <vt:lpwstr>0</vt:lpwstr>
  </property>
</Properties>
</file>