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57" r:id="rId4"/>
    <p:sldId id="277" r:id="rId5"/>
    <p:sldId id="258" r:id="rId6"/>
    <p:sldId id="265" r:id="rId7"/>
    <p:sldId id="266" r:id="rId8"/>
    <p:sldId id="267" r:id="rId9"/>
    <p:sldId id="261" r:id="rId10"/>
    <p:sldId id="263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8E8"/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98DC2-80A2-4751-9D59-0F57E55F656B}" v="172" dt="2024-05-20T07:42:23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na maria nicoara-faje" userId="717d08a6d933a817" providerId="LiveId" clId="{0A198DC2-80A2-4751-9D59-0F57E55F656B}"/>
    <pc:docChg chg="undo redo custSel addSld delSld modSld sldOrd modMainMaster">
      <pc:chgData name="adina maria nicoara-faje" userId="717d08a6d933a817" providerId="LiveId" clId="{0A198DC2-80A2-4751-9D59-0F57E55F656B}" dt="2024-05-20T10:59:34.904" v="1194" actId="20577"/>
      <pc:docMkLst>
        <pc:docMk/>
      </pc:docMkLst>
      <pc:sldChg chg="modTransition">
        <pc:chgData name="adina maria nicoara-faje" userId="717d08a6d933a817" providerId="LiveId" clId="{0A198DC2-80A2-4751-9D59-0F57E55F656B}" dt="2024-05-18T14:21:28.635" v="383"/>
        <pc:sldMkLst>
          <pc:docMk/>
          <pc:sldMk cId="3211116105" sldId="256"/>
        </pc:sldMkLst>
      </pc:sldChg>
      <pc:sldChg chg="addSp modSp mod modTransition">
        <pc:chgData name="adina maria nicoara-faje" userId="717d08a6d933a817" providerId="LiveId" clId="{0A198DC2-80A2-4751-9D59-0F57E55F656B}" dt="2024-05-18T15:45:15.536" v="746" actId="14100"/>
        <pc:sldMkLst>
          <pc:docMk/>
          <pc:sldMk cId="4274069830" sldId="257"/>
        </pc:sldMkLst>
        <pc:spChg chg="mod">
          <ac:chgData name="adina maria nicoara-faje" userId="717d08a6d933a817" providerId="LiveId" clId="{0A198DC2-80A2-4751-9D59-0F57E55F656B}" dt="2024-05-18T15:44:53.664" v="741" actId="27636"/>
          <ac:spMkLst>
            <pc:docMk/>
            <pc:sldMk cId="4274069830" sldId="257"/>
            <ac:spMk id="3" creationId="{FCFEA67F-C5CB-8067-14B5-CEADF7368E0A}"/>
          </ac:spMkLst>
        </pc:spChg>
        <pc:spChg chg="mod">
          <ac:chgData name="adina maria nicoara-faje" userId="717d08a6d933a817" providerId="LiveId" clId="{0A198DC2-80A2-4751-9D59-0F57E55F656B}" dt="2024-05-18T15:45:09.475" v="745" actId="1076"/>
          <ac:spMkLst>
            <pc:docMk/>
            <pc:sldMk cId="4274069830" sldId="257"/>
            <ac:spMk id="4" creationId="{30FCF717-4B06-2D6C-9A1D-65B9FF3D265D}"/>
          </ac:spMkLst>
        </pc:spChg>
        <pc:picChg chg="mod">
          <ac:chgData name="adina maria nicoara-faje" userId="717d08a6d933a817" providerId="LiveId" clId="{0A198DC2-80A2-4751-9D59-0F57E55F656B}" dt="2024-05-18T15:45:01.034" v="743" actId="1076"/>
          <ac:picMkLst>
            <pc:docMk/>
            <pc:sldMk cId="4274069830" sldId="257"/>
            <ac:picMk id="5" creationId="{6E5C0208-C04F-FE74-EFC3-E4F5C85967EF}"/>
          </ac:picMkLst>
        </pc:picChg>
        <pc:picChg chg="add mod">
          <ac:chgData name="adina maria nicoara-faje" userId="717d08a6d933a817" providerId="LiveId" clId="{0A198DC2-80A2-4751-9D59-0F57E55F656B}" dt="2024-05-18T15:45:15.536" v="746" actId="14100"/>
          <ac:picMkLst>
            <pc:docMk/>
            <pc:sldMk cId="4274069830" sldId="257"/>
            <ac:picMk id="6" creationId="{C532590A-2AF2-9E6D-6B69-E5CA1A6E1D55}"/>
          </ac:picMkLst>
        </pc:picChg>
      </pc:sldChg>
      <pc:sldChg chg="addSp delSp modSp mod ord modTransition">
        <pc:chgData name="adina maria nicoara-faje" userId="717d08a6d933a817" providerId="LiveId" clId="{0A198DC2-80A2-4751-9D59-0F57E55F656B}" dt="2024-05-20T07:15:25.096" v="1068" actId="27107"/>
        <pc:sldMkLst>
          <pc:docMk/>
          <pc:sldMk cId="124151350" sldId="258"/>
        </pc:sldMkLst>
        <pc:spChg chg="mod">
          <ac:chgData name="adina maria nicoara-faje" userId="717d08a6d933a817" providerId="LiveId" clId="{0A198DC2-80A2-4751-9D59-0F57E55F656B}" dt="2024-05-18T13:46:01.427" v="142" actId="1076"/>
          <ac:spMkLst>
            <pc:docMk/>
            <pc:sldMk cId="124151350" sldId="258"/>
            <ac:spMk id="5" creationId="{A853AD99-FEA1-8B05-841E-BD5AD2500660}"/>
          </ac:spMkLst>
        </pc:spChg>
        <pc:spChg chg="mod">
          <ac:chgData name="adina maria nicoara-faje" userId="717d08a6d933a817" providerId="LiveId" clId="{0A198DC2-80A2-4751-9D59-0F57E55F656B}" dt="2024-05-20T07:15:25.096" v="1068" actId="27107"/>
          <ac:spMkLst>
            <pc:docMk/>
            <pc:sldMk cId="124151350" sldId="258"/>
            <ac:spMk id="6" creationId="{35374DF9-4FA5-4455-3BCE-2D5D97454240}"/>
          </ac:spMkLst>
        </pc:spChg>
        <pc:spChg chg="del mod">
          <ac:chgData name="adina maria nicoara-faje" userId="717d08a6d933a817" providerId="LiveId" clId="{0A198DC2-80A2-4751-9D59-0F57E55F656B}" dt="2024-05-18T15:49:06.586" v="768" actId="478"/>
          <ac:spMkLst>
            <pc:docMk/>
            <pc:sldMk cId="124151350" sldId="258"/>
            <ac:spMk id="7" creationId="{6F21CC89-7157-44A9-917C-647FA1F731C7}"/>
          </ac:spMkLst>
        </pc:spChg>
        <pc:picChg chg="add mod">
          <ac:chgData name="adina maria nicoara-faje" userId="717d08a6d933a817" providerId="LiveId" clId="{0A198DC2-80A2-4751-9D59-0F57E55F656B}" dt="2024-05-18T15:49:32.115" v="773" actId="14100"/>
          <ac:picMkLst>
            <pc:docMk/>
            <pc:sldMk cId="124151350" sldId="258"/>
            <ac:picMk id="2" creationId="{8A7530BE-BF75-BE02-13BC-87D30ADAB79D}"/>
          </ac:picMkLst>
        </pc:picChg>
      </pc:sldChg>
      <pc:sldChg chg="del ord">
        <pc:chgData name="adina maria nicoara-faje" userId="717d08a6d933a817" providerId="LiveId" clId="{0A198DC2-80A2-4751-9D59-0F57E55F656B}" dt="2024-05-18T14:20:20.250" v="372" actId="47"/>
        <pc:sldMkLst>
          <pc:docMk/>
          <pc:sldMk cId="1357033518" sldId="259"/>
        </pc:sldMkLst>
      </pc:sldChg>
      <pc:sldChg chg="del ord">
        <pc:chgData name="adina maria nicoara-faje" userId="717d08a6d933a817" providerId="LiveId" clId="{0A198DC2-80A2-4751-9D59-0F57E55F656B}" dt="2024-05-18T14:20:19.564" v="371" actId="47"/>
        <pc:sldMkLst>
          <pc:docMk/>
          <pc:sldMk cId="2689021997" sldId="260"/>
        </pc:sldMkLst>
      </pc:sldChg>
      <pc:sldChg chg="addSp modSp mod ord modTransition">
        <pc:chgData name="adina maria nicoara-faje" userId="717d08a6d933a817" providerId="LiveId" clId="{0A198DC2-80A2-4751-9D59-0F57E55F656B}" dt="2024-05-19T05:17:59.011" v="1054" actId="123"/>
        <pc:sldMkLst>
          <pc:docMk/>
          <pc:sldMk cId="1523847288" sldId="261"/>
        </pc:sldMkLst>
        <pc:spChg chg="mod">
          <ac:chgData name="adina maria nicoara-faje" userId="717d08a6d933a817" providerId="LiveId" clId="{0A198DC2-80A2-4751-9D59-0F57E55F656B}" dt="2024-05-18T14:01:43.907" v="221" actId="27636"/>
          <ac:spMkLst>
            <pc:docMk/>
            <pc:sldMk cId="1523847288" sldId="261"/>
            <ac:spMk id="2" creationId="{D5BF504F-0731-C44A-1A5A-E36325781B46}"/>
          </ac:spMkLst>
        </pc:spChg>
        <pc:spChg chg="mod">
          <ac:chgData name="adina maria nicoara-faje" userId="717d08a6d933a817" providerId="LiveId" clId="{0A198DC2-80A2-4751-9D59-0F57E55F656B}" dt="2024-05-19T05:17:59.011" v="1054" actId="123"/>
          <ac:spMkLst>
            <pc:docMk/>
            <pc:sldMk cId="1523847288" sldId="261"/>
            <ac:spMk id="3" creationId="{AC7A67A9-E78E-A54A-0D10-A09B73134582}"/>
          </ac:spMkLst>
        </pc:spChg>
        <pc:picChg chg="add mod">
          <ac:chgData name="adina maria nicoara-faje" userId="717d08a6d933a817" providerId="LiveId" clId="{0A198DC2-80A2-4751-9D59-0F57E55F656B}" dt="2024-05-18T16:10:16.113" v="884" actId="14100"/>
          <ac:picMkLst>
            <pc:docMk/>
            <pc:sldMk cId="1523847288" sldId="261"/>
            <ac:picMk id="5" creationId="{D5D9638B-EC57-B6C6-1DCD-F9F85DB70D54}"/>
          </ac:picMkLst>
        </pc:picChg>
        <pc:picChg chg="add mod">
          <ac:chgData name="adina maria nicoara-faje" userId="717d08a6d933a817" providerId="LiveId" clId="{0A198DC2-80A2-4751-9D59-0F57E55F656B}" dt="2024-05-18T16:10:18.352" v="885" actId="1076"/>
          <ac:picMkLst>
            <pc:docMk/>
            <pc:sldMk cId="1523847288" sldId="261"/>
            <ac:picMk id="6" creationId="{2F9681A0-88A6-03E7-CC21-69C1E5E2A366}"/>
          </ac:picMkLst>
        </pc:picChg>
      </pc:sldChg>
      <pc:sldChg chg="addSp delSp modSp new mod modTransition">
        <pc:chgData name="adina maria nicoara-faje" userId="717d08a6d933a817" providerId="LiveId" clId="{0A198DC2-80A2-4751-9D59-0F57E55F656B}" dt="2024-05-19T14:51:19.214" v="1062" actId="1076"/>
        <pc:sldMkLst>
          <pc:docMk/>
          <pc:sldMk cId="1271630329" sldId="262"/>
        </pc:sldMkLst>
        <pc:spChg chg="mod">
          <ac:chgData name="adina maria nicoara-faje" userId="717d08a6d933a817" providerId="LiveId" clId="{0A198DC2-80A2-4751-9D59-0F57E55F656B}" dt="2024-05-19T14:51:09.757" v="1061" actId="1076"/>
          <ac:spMkLst>
            <pc:docMk/>
            <pc:sldMk cId="1271630329" sldId="262"/>
            <ac:spMk id="2" creationId="{17505A76-83D6-37E9-F87A-32ADE0F1F335}"/>
          </ac:spMkLst>
        </pc:spChg>
        <pc:spChg chg="del">
          <ac:chgData name="adina maria nicoara-faje" userId="717d08a6d933a817" providerId="LiveId" clId="{0A198DC2-80A2-4751-9D59-0F57E55F656B}" dt="2024-05-18T13:29:48.211" v="49" actId="478"/>
          <ac:spMkLst>
            <pc:docMk/>
            <pc:sldMk cId="1271630329" sldId="262"/>
            <ac:spMk id="3" creationId="{30D6728E-A724-C7B1-31FC-4BC0D4C67D65}"/>
          </ac:spMkLst>
        </pc:spChg>
        <pc:spChg chg="add mod">
          <ac:chgData name="adina maria nicoara-faje" userId="717d08a6d933a817" providerId="LiveId" clId="{0A198DC2-80A2-4751-9D59-0F57E55F656B}" dt="2024-05-19T14:51:19.214" v="1062" actId="1076"/>
          <ac:spMkLst>
            <pc:docMk/>
            <pc:sldMk cId="1271630329" sldId="262"/>
            <ac:spMk id="4" creationId="{EC994782-2148-3260-BC0C-0B79D3229561}"/>
          </ac:spMkLst>
        </pc:spChg>
        <pc:picChg chg="add mod">
          <ac:chgData name="adina maria nicoara-faje" userId="717d08a6d933a817" providerId="LiveId" clId="{0A198DC2-80A2-4751-9D59-0F57E55F656B}" dt="2024-05-19T05:13:18.909" v="1052" actId="1076"/>
          <ac:picMkLst>
            <pc:docMk/>
            <pc:sldMk cId="1271630329" sldId="262"/>
            <ac:picMk id="3" creationId="{1F9F52DD-A6A9-7A5A-8249-0F29D9BF66BA}"/>
          </ac:picMkLst>
        </pc:picChg>
      </pc:sldChg>
      <pc:sldChg chg="new del">
        <pc:chgData name="adina maria nicoara-faje" userId="717d08a6d933a817" providerId="LiveId" clId="{0A198DC2-80A2-4751-9D59-0F57E55F656B}" dt="2024-05-18T13:28:14.357" v="1" actId="680"/>
        <pc:sldMkLst>
          <pc:docMk/>
          <pc:sldMk cId="3593126842" sldId="262"/>
        </pc:sldMkLst>
      </pc:sldChg>
      <pc:sldChg chg="addSp modSp new mod modTransition">
        <pc:chgData name="adina maria nicoara-faje" userId="717d08a6d933a817" providerId="LiveId" clId="{0A198DC2-80A2-4751-9D59-0F57E55F656B}" dt="2024-05-19T05:18:09.149" v="1055" actId="123"/>
        <pc:sldMkLst>
          <pc:docMk/>
          <pc:sldMk cId="2198562417" sldId="263"/>
        </pc:sldMkLst>
        <pc:spChg chg="mod">
          <ac:chgData name="adina maria nicoara-faje" userId="717d08a6d933a817" providerId="LiveId" clId="{0A198DC2-80A2-4751-9D59-0F57E55F656B}" dt="2024-05-18T14:02:41.880" v="230" actId="27636"/>
          <ac:spMkLst>
            <pc:docMk/>
            <pc:sldMk cId="2198562417" sldId="263"/>
            <ac:spMk id="2" creationId="{BD3E1FE9-E5A3-9282-E3D1-60D1B9C93160}"/>
          </ac:spMkLst>
        </pc:spChg>
        <pc:spChg chg="mod">
          <ac:chgData name="adina maria nicoara-faje" userId="717d08a6d933a817" providerId="LiveId" clId="{0A198DC2-80A2-4751-9D59-0F57E55F656B}" dt="2024-05-19T05:18:09.149" v="1055" actId="123"/>
          <ac:spMkLst>
            <pc:docMk/>
            <pc:sldMk cId="2198562417" sldId="263"/>
            <ac:spMk id="3" creationId="{399ABF79-6116-FEE4-3DCE-68379D8500BF}"/>
          </ac:spMkLst>
        </pc:spChg>
        <pc:picChg chg="add mod">
          <ac:chgData name="adina maria nicoara-faje" userId="717d08a6d933a817" providerId="LiveId" clId="{0A198DC2-80A2-4751-9D59-0F57E55F656B}" dt="2024-05-18T16:14:11.189" v="930" actId="1076"/>
          <ac:picMkLst>
            <pc:docMk/>
            <pc:sldMk cId="2198562417" sldId="263"/>
            <ac:picMk id="5" creationId="{01C55E30-FBF1-D3E1-6AAF-56D31D60FC62}"/>
          </ac:picMkLst>
        </pc:picChg>
        <pc:picChg chg="add mod">
          <ac:chgData name="adina maria nicoara-faje" userId="717d08a6d933a817" providerId="LiveId" clId="{0A198DC2-80A2-4751-9D59-0F57E55F656B}" dt="2024-05-18T16:13:40.565" v="924" actId="1076"/>
          <ac:picMkLst>
            <pc:docMk/>
            <pc:sldMk cId="2198562417" sldId="263"/>
            <ac:picMk id="6" creationId="{FAD9E321-7245-B52E-CAF3-6D9D73D4A76C}"/>
          </ac:picMkLst>
        </pc:picChg>
      </pc:sldChg>
      <pc:sldChg chg="addSp delSp modSp new del mod ord modTransition">
        <pc:chgData name="adina maria nicoara-faje" userId="717d08a6d933a817" providerId="LiveId" clId="{0A198DC2-80A2-4751-9D59-0F57E55F656B}" dt="2024-05-18T15:04:51.186" v="715" actId="47"/>
        <pc:sldMkLst>
          <pc:docMk/>
          <pc:sldMk cId="3985969826" sldId="264"/>
        </pc:sldMkLst>
        <pc:spChg chg="del">
          <ac:chgData name="adina maria nicoara-faje" userId="717d08a6d933a817" providerId="LiveId" clId="{0A198DC2-80A2-4751-9D59-0F57E55F656B}" dt="2024-05-18T13:40:37.382" v="120" actId="478"/>
          <ac:spMkLst>
            <pc:docMk/>
            <pc:sldMk cId="3985969826" sldId="264"/>
            <ac:spMk id="2" creationId="{2A468300-A8F9-3220-565F-6FFA002A0139}"/>
          </ac:spMkLst>
        </pc:spChg>
        <pc:spChg chg="mod">
          <ac:chgData name="adina maria nicoara-faje" userId="717d08a6d933a817" providerId="LiveId" clId="{0A198DC2-80A2-4751-9D59-0F57E55F656B}" dt="2024-05-18T14:41:45.591" v="443" actId="21"/>
          <ac:spMkLst>
            <pc:docMk/>
            <pc:sldMk cId="3985969826" sldId="264"/>
            <ac:spMk id="3" creationId="{07A2B4F3-379D-F557-29A1-6AE594037732}"/>
          </ac:spMkLst>
        </pc:spChg>
        <pc:picChg chg="add mod">
          <ac:chgData name="adina maria nicoara-faje" userId="717d08a6d933a817" providerId="LiveId" clId="{0A198DC2-80A2-4751-9D59-0F57E55F656B}" dt="2024-05-18T14:30:49.724" v="392" actId="14100"/>
          <ac:picMkLst>
            <pc:docMk/>
            <pc:sldMk cId="3985969826" sldId="264"/>
            <ac:picMk id="5" creationId="{D4CA16AA-F45D-08BF-F9D3-B7610ED4A183}"/>
          </ac:picMkLst>
        </pc:picChg>
      </pc:sldChg>
      <pc:sldChg chg="addSp delSp modSp new mod ord modTransition">
        <pc:chgData name="adina maria nicoara-faje" userId="717d08a6d933a817" providerId="LiveId" clId="{0A198DC2-80A2-4751-9D59-0F57E55F656B}" dt="2024-05-19T05:17:41.132" v="1053" actId="20577"/>
        <pc:sldMkLst>
          <pc:docMk/>
          <pc:sldMk cId="452460872" sldId="265"/>
        </pc:sldMkLst>
        <pc:spChg chg="mod">
          <ac:chgData name="adina maria nicoara-faje" userId="717d08a6d933a817" providerId="LiveId" clId="{0A198DC2-80A2-4751-9D59-0F57E55F656B}" dt="2024-05-18T15:51:51.132" v="788" actId="1076"/>
          <ac:spMkLst>
            <pc:docMk/>
            <pc:sldMk cId="452460872" sldId="265"/>
            <ac:spMk id="2" creationId="{0D3A7F99-06AE-0B61-6EA7-35A65E5A6760}"/>
          </ac:spMkLst>
        </pc:spChg>
        <pc:spChg chg="mod">
          <ac:chgData name="adina maria nicoara-faje" userId="717d08a6d933a817" providerId="LiveId" clId="{0A198DC2-80A2-4751-9D59-0F57E55F656B}" dt="2024-05-19T05:17:41.132" v="1053" actId="20577"/>
          <ac:spMkLst>
            <pc:docMk/>
            <pc:sldMk cId="452460872" sldId="265"/>
            <ac:spMk id="3" creationId="{4D68A883-A1F4-F68E-F392-2898BA0222BF}"/>
          </ac:spMkLst>
        </pc:spChg>
        <pc:spChg chg="mod">
          <ac:chgData name="adina maria nicoara-faje" userId="717d08a6d933a817" providerId="LiveId" clId="{0A198DC2-80A2-4751-9D59-0F57E55F656B}" dt="2024-05-18T15:57:18.545" v="812" actId="1076"/>
          <ac:spMkLst>
            <pc:docMk/>
            <pc:sldMk cId="452460872" sldId="265"/>
            <ac:spMk id="4" creationId="{C0428BA5-5E08-7971-AB6A-4B7B62486EE4}"/>
          </ac:spMkLst>
        </pc:spChg>
        <pc:picChg chg="add mod">
          <ac:chgData name="adina maria nicoara-faje" userId="717d08a6d933a817" providerId="LiveId" clId="{0A198DC2-80A2-4751-9D59-0F57E55F656B}" dt="2024-05-18T15:57:21.053" v="813" actId="1076"/>
          <ac:picMkLst>
            <pc:docMk/>
            <pc:sldMk cId="452460872" sldId="265"/>
            <ac:picMk id="5" creationId="{C4D4FB12-BA97-93A9-FBFF-C6BEAAA72B46}"/>
          </ac:picMkLst>
        </pc:picChg>
        <pc:picChg chg="add del mod">
          <ac:chgData name="adina maria nicoara-faje" userId="717d08a6d933a817" providerId="LiveId" clId="{0A198DC2-80A2-4751-9D59-0F57E55F656B}" dt="2024-05-18T16:27:57.800" v="1021" actId="21"/>
          <ac:picMkLst>
            <pc:docMk/>
            <pc:sldMk cId="452460872" sldId="265"/>
            <ac:picMk id="6" creationId="{E299EB95-8C9B-BAD6-8331-B10CACD39B5A}"/>
          </ac:picMkLst>
        </pc:picChg>
        <pc:picChg chg="add mod">
          <ac:chgData name="adina maria nicoara-faje" userId="717d08a6d933a817" providerId="LiveId" clId="{0A198DC2-80A2-4751-9D59-0F57E55F656B}" dt="2024-05-18T15:57:24.693" v="814" actId="1076"/>
          <ac:picMkLst>
            <pc:docMk/>
            <pc:sldMk cId="452460872" sldId="265"/>
            <ac:picMk id="7" creationId="{08B27B1A-DCFD-75B5-BC62-0E13C777EFF5}"/>
          </ac:picMkLst>
        </pc:picChg>
      </pc:sldChg>
      <pc:sldChg chg="addSp modSp new mod modTransition">
        <pc:chgData name="adina maria nicoara-faje" userId="717d08a6d933a817" providerId="LiveId" clId="{0A198DC2-80A2-4751-9D59-0F57E55F656B}" dt="2024-05-18T16:00:33.128" v="839" actId="1076"/>
        <pc:sldMkLst>
          <pc:docMk/>
          <pc:sldMk cId="284349739" sldId="266"/>
        </pc:sldMkLst>
        <pc:spChg chg="mod">
          <ac:chgData name="adina maria nicoara-faje" userId="717d08a6d933a817" providerId="LiveId" clId="{0A198DC2-80A2-4751-9D59-0F57E55F656B}" dt="2024-05-18T15:59:40.497" v="831" actId="1076"/>
          <ac:spMkLst>
            <pc:docMk/>
            <pc:sldMk cId="284349739" sldId="266"/>
            <ac:spMk id="2" creationId="{1BB02F83-EE43-670D-6F11-1463EA239776}"/>
          </ac:spMkLst>
        </pc:spChg>
        <pc:spChg chg="mod">
          <ac:chgData name="adina maria nicoara-faje" userId="717d08a6d933a817" providerId="LiveId" clId="{0A198DC2-80A2-4751-9D59-0F57E55F656B}" dt="2024-05-18T15:59:50.574" v="832" actId="1076"/>
          <ac:spMkLst>
            <pc:docMk/>
            <pc:sldMk cId="284349739" sldId="266"/>
            <ac:spMk id="3" creationId="{D6F2EA44-4535-8CF3-D659-AFB3A981053F}"/>
          </ac:spMkLst>
        </pc:spChg>
        <pc:picChg chg="add mod">
          <ac:chgData name="adina maria nicoara-faje" userId="717d08a6d933a817" providerId="LiveId" clId="{0A198DC2-80A2-4751-9D59-0F57E55F656B}" dt="2024-05-18T16:00:33.128" v="839" actId="1076"/>
          <ac:picMkLst>
            <pc:docMk/>
            <pc:sldMk cId="284349739" sldId="266"/>
            <ac:picMk id="5" creationId="{07EC2DE3-4E01-E8F4-2638-032582B64C28}"/>
          </ac:picMkLst>
        </pc:picChg>
        <pc:picChg chg="add mod">
          <ac:chgData name="adina maria nicoara-faje" userId="717d08a6d933a817" providerId="LiveId" clId="{0A198DC2-80A2-4751-9D59-0F57E55F656B}" dt="2024-05-18T16:00:30.209" v="838" actId="1076"/>
          <ac:picMkLst>
            <pc:docMk/>
            <pc:sldMk cId="284349739" sldId="266"/>
            <ac:picMk id="6" creationId="{26260A78-3C29-BE80-8FBA-C608FDD0806D}"/>
          </ac:picMkLst>
        </pc:picChg>
      </pc:sldChg>
      <pc:sldChg chg="addSp delSp modSp new mod ord modTransition">
        <pc:chgData name="adina maria nicoara-faje" userId="717d08a6d933a817" providerId="LiveId" clId="{0A198DC2-80A2-4751-9D59-0F57E55F656B}" dt="2024-05-20T07:11:54.511" v="1065" actId="20578"/>
        <pc:sldMkLst>
          <pc:docMk/>
          <pc:sldMk cId="4244169171" sldId="267"/>
        </pc:sldMkLst>
        <pc:spChg chg="del">
          <ac:chgData name="adina maria nicoara-faje" userId="717d08a6d933a817" providerId="LiveId" clId="{0A198DC2-80A2-4751-9D59-0F57E55F656B}" dt="2024-05-18T13:56:53.785" v="196" actId="478"/>
          <ac:spMkLst>
            <pc:docMk/>
            <pc:sldMk cId="4244169171" sldId="267"/>
            <ac:spMk id="2" creationId="{74472D2F-48F9-B652-FCDD-70B57F88743A}"/>
          </ac:spMkLst>
        </pc:spChg>
        <pc:spChg chg="mod">
          <ac:chgData name="adina maria nicoara-faje" userId="717d08a6d933a817" providerId="LiveId" clId="{0A198DC2-80A2-4751-9D59-0F57E55F656B}" dt="2024-05-18T16:06:10.275" v="876" actId="20577"/>
          <ac:spMkLst>
            <pc:docMk/>
            <pc:sldMk cId="4244169171" sldId="267"/>
            <ac:spMk id="3" creationId="{12B4420A-7561-58B5-B56B-7B940E1CCD67}"/>
          </ac:spMkLst>
        </pc:spChg>
        <pc:spChg chg="mod">
          <ac:chgData name="adina maria nicoara-faje" userId="717d08a6d933a817" providerId="LiveId" clId="{0A198DC2-80A2-4751-9D59-0F57E55F656B}" dt="2024-05-18T16:02:54.653" v="845" actId="1076"/>
          <ac:spMkLst>
            <pc:docMk/>
            <pc:sldMk cId="4244169171" sldId="267"/>
            <ac:spMk id="4" creationId="{DC4E3502-4551-4A6E-9E2D-DB64F2EF317D}"/>
          </ac:spMkLst>
        </pc:spChg>
        <pc:picChg chg="add mod">
          <ac:chgData name="adina maria nicoara-faje" userId="717d08a6d933a817" providerId="LiveId" clId="{0A198DC2-80A2-4751-9D59-0F57E55F656B}" dt="2024-05-18T16:05:33.263" v="861" actId="1076"/>
          <ac:picMkLst>
            <pc:docMk/>
            <pc:sldMk cId="4244169171" sldId="267"/>
            <ac:picMk id="5" creationId="{35DD29E1-C246-BE71-C166-F33F1CD93E73}"/>
          </ac:picMkLst>
        </pc:picChg>
        <pc:picChg chg="add mod">
          <ac:chgData name="adina maria nicoara-faje" userId="717d08a6d933a817" providerId="LiveId" clId="{0A198DC2-80A2-4751-9D59-0F57E55F656B}" dt="2024-05-18T16:05:38.046" v="863" actId="14100"/>
          <ac:picMkLst>
            <pc:docMk/>
            <pc:sldMk cId="4244169171" sldId="267"/>
            <ac:picMk id="6" creationId="{69F3F204-C723-5710-F3AD-D1539815F4EC}"/>
          </ac:picMkLst>
        </pc:picChg>
        <pc:picChg chg="add mod">
          <ac:chgData name="adina maria nicoara-faje" userId="717d08a6d933a817" providerId="LiveId" clId="{0A198DC2-80A2-4751-9D59-0F57E55F656B}" dt="2024-05-18T16:05:59.395" v="872" actId="14100"/>
          <ac:picMkLst>
            <pc:docMk/>
            <pc:sldMk cId="4244169171" sldId="267"/>
            <ac:picMk id="7" creationId="{B7BDCF33-0734-8A10-8D4A-DECC90787CDA}"/>
          </ac:picMkLst>
        </pc:picChg>
      </pc:sldChg>
      <pc:sldChg chg="addSp modSp new mod modTransition">
        <pc:chgData name="adina maria nicoara-faje" userId="717d08a6d933a817" providerId="LiveId" clId="{0A198DC2-80A2-4751-9D59-0F57E55F656B}" dt="2024-05-18T16:20:34.551" v="987" actId="1076"/>
        <pc:sldMkLst>
          <pc:docMk/>
          <pc:sldMk cId="2289013271" sldId="268"/>
        </pc:sldMkLst>
        <pc:spChg chg="mod">
          <ac:chgData name="adina maria nicoara-faje" userId="717d08a6d933a817" providerId="LiveId" clId="{0A198DC2-80A2-4751-9D59-0F57E55F656B}" dt="2024-05-18T14:07:50.178" v="269" actId="1076"/>
          <ac:spMkLst>
            <pc:docMk/>
            <pc:sldMk cId="2289013271" sldId="268"/>
            <ac:spMk id="2" creationId="{C21E3A77-21B5-3C8E-5223-E4B914E92399}"/>
          </ac:spMkLst>
        </pc:spChg>
        <pc:spChg chg="mod">
          <ac:chgData name="adina maria nicoara-faje" userId="717d08a6d933a817" providerId="LiveId" clId="{0A198DC2-80A2-4751-9D59-0F57E55F656B}" dt="2024-05-18T16:14:55.687" v="937" actId="1076"/>
          <ac:spMkLst>
            <pc:docMk/>
            <pc:sldMk cId="2289013271" sldId="268"/>
            <ac:spMk id="3" creationId="{4ED180C4-6628-CC9E-5D02-48436E30A758}"/>
          </ac:spMkLst>
        </pc:spChg>
        <pc:spChg chg="add mod">
          <ac:chgData name="adina maria nicoara-faje" userId="717d08a6d933a817" providerId="LiveId" clId="{0A198DC2-80A2-4751-9D59-0F57E55F656B}" dt="2024-05-18T14:06:16.651" v="250" actId="1076"/>
          <ac:spMkLst>
            <pc:docMk/>
            <pc:sldMk cId="2289013271" sldId="268"/>
            <ac:spMk id="6" creationId="{14B0F1B0-C7E6-CA43-C6AF-41D215E84AF6}"/>
          </ac:spMkLst>
        </pc:spChg>
        <pc:spChg chg="add mod">
          <ac:chgData name="adina maria nicoara-faje" userId="717d08a6d933a817" providerId="LiveId" clId="{0A198DC2-80A2-4751-9D59-0F57E55F656B}" dt="2024-05-18T14:06:16.651" v="250" actId="1076"/>
          <ac:spMkLst>
            <pc:docMk/>
            <pc:sldMk cId="2289013271" sldId="268"/>
            <ac:spMk id="7" creationId="{40F64D5D-E4D8-6DB1-5934-50895D35317B}"/>
          </ac:spMkLst>
        </pc:spChg>
        <pc:spChg chg="add mod">
          <ac:chgData name="adina maria nicoara-faje" userId="717d08a6d933a817" providerId="LiveId" clId="{0A198DC2-80A2-4751-9D59-0F57E55F656B}" dt="2024-05-18T14:06:16.651" v="250" actId="1076"/>
          <ac:spMkLst>
            <pc:docMk/>
            <pc:sldMk cId="2289013271" sldId="268"/>
            <ac:spMk id="8" creationId="{79D74820-0561-48CC-BDC0-350B7E7C3780}"/>
          </ac:spMkLst>
        </pc:spChg>
        <pc:spChg chg="add mod">
          <ac:chgData name="adina maria nicoara-faje" userId="717d08a6d933a817" providerId="LiveId" clId="{0A198DC2-80A2-4751-9D59-0F57E55F656B}" dt="2024-05-18T14:06:16.651" v="250" actId="1076"/>
          <ac:spMkLst>
            <pc:docMk/>
            <pc:sldMk cId="2289013271" sldId="268"/>
            <ac:spMk id="9" creationId="{CE82BCC3-B187-8F07-4785-889160FDBD17}"/>
          </ac:spMkLst>
        </pc:spChg>
        <pc:spChg chg="add mod">
          <ac:chgData name="adina maria nicoara-faje" userId="717d08a6d933a817" providerId="LiveId" clId="{0A198DC2-80A2-4751-9D59-0F57E55F656B}" dt="2024-05-18T14:07:23.451" v="264" actId="1076"/>
          <ac:spMkLst>
            <pc:docMk/>
            <pc:sldMk cId="2289013271" sldId="268"/>
            <ac:spMk id="11" creationId="{266AE7C5-50F6-B5D6-285A-454A1E96A5AF}"/>
          </ac:spMkLst>
        </pc:spChg>
        <pc:spChg chg="add mod">
          <ac:chgData name="adina maria nicoara-faje" userId="717d08a6d933a817" providerId="LiveId" clId="{0A198DC2-80A2-4751-9D59-0F57E55F656B}" dt="2024-05-18T14:07:06.772" v="261" actId="1076"/>
          <ac:spMkLst>
            <pc:docMk/>
            <pc:sldMk cId="2289013271" sldId="268"/>
            <ac:spMk id="12" creationId="{92985C30-CE1A-AF62-E02A-D49C8EC376EA}"/>
          </ac:spMkLst>
        </pc:spChg>
        <pc:spChg chg="add mod">
          <ac:chgData name="adina maria nicoara-faje" userId="717d08a6d933a817" providerId="LiveId" clId="{0A198DC2-80A2-4751-9D59-0F57E55F656B}" dt="2024-05-18T14:07:06.772" v="261" actId="1076"/>
          <ac:spMkLst>
            <pc:docMk/>
            <pc:sldMk cId="2289013271" sldId="268"/>
            <ac:spMk id="13" creationId="{E5DD70C7-70F3-E857-1BB0-A1FBB3DAA20D}"/>
          </ac:spMkLst>
        </pc:spChg>
        <pc:spChg chg="add mod">
          <ac:chgData name="adina maria nicoara-faje" userId="717d08a6d933a817" providerId="LiveId" clId="{0A198DC2-80A2-4751-9D59-0F57E55F656B}" dt="2024-05-18T14:07:06.772" v="261" actId="1076"/>
          <ac:spMkLst>
            <pc:docMk/>
            <pc:sldMk cId="2289013271" sldId="268"/>
            <ac:spMk id="14" creationId="{30DD6C11-0904-075C-9480-50F4B21B809F}"/>
          </ac:spMkLst>
        </pc:spChg>
        <pc:graphicFrameChg chg="add mod">
          <ac:chgData name="adina maria nicoara-faje" userId="717d08a6d933a817" providerId="LiveId" clId="{0A198DC2-80A2-4751-9D59-0F57E55F656B}" dt="2024-05-18T14:06:16.651" v="250" actId="1076"/>
          <ac:graphicFrameMkLst>
            <pc:docMk/>
            <pc:sldMk cId="2289013271" sldId="268"/>
            <ac:graphicFrameMk id="5" creationId="{E27A3373-AB48-283E-F3B0-498F5496117F}"/>
          </ac:graphicFrameMkLst>
        </pc:graphicFrameChg>
        <pc:graphicFrameChg chg="add mod">
          <ac:chgData name="adina maria nicoara-faje" userId="717d08a6d933a817" providerId="LiveId" clId="{0A198DC2-80A2-4751-9D59-0F57E55F656B}" dt="2024-05-18T16:15:13.197" v="941" actId="14100"/>
          <ac:graphicFrameMkLst>
            <pc:docMk/>
            <pc:sldMk cId="2289013271" sldId="268"/>
            <ac:graphicFrameMk id="10" creationId="{E27A3373-AB48-283E-F3B0-498F5496117F}"/>
          </ac:graphicFrameMkLst>
        </pc:graphicFrameChg>
        <pc:picChg chg="add mod">
          <ac:chgData name="adina maria nicoara-faje" userId="717d08a6d933a817" providerId="LiveId" clId="{0A198DC2-80A2-4751-9D59-0F57E55F656B}" dt="2024-05-18T16:20:34.551" v="987" actId="1076"/>
          <ac:picMkLst>
            <pc:docMk/>
            <pc:sldMk cId="2289013271" sldId="268"/>
            <ac:picMk id="15" creationId="{0FF174B9-2D55-7B79-9212-74BF6DBBE534}"/>
          </ac:picMkLst>
        </pc:picChg>
      </pc:sldChg>
      <pc:sldChg chg="addSp delSp modSp new mod ord modTransition">
        <pc:chgData name="adina maria nicoara-faje" userId="717d08a6d933a817" providerId="LiveId" clId="{0A198DC2-80A2-4751-9D59-0F57E55F656B}" dt="2024-05-19T05:18:25.434" v="1056" actId="12"/>
        <pc:sldMkLst>
          <pc:docMk/>
          <pc:sldMk cId="3176349278" sldId="269"/>
        </pc:sldMkLst>
        <pc:spChg chg="mod">
          <ac:chgData name="adina maria nicoara-faje" userId="717d08a6d933a817" providerId="LiveId" clId="{0A198DC2-80A2-4751-9D59-0F57E55F656B}" dt="2024-05-18T14:24:32.847" v="387" actId="1076"/>
          <ac:spMkLst>
            <pc:docMk/>
            <pc:sldMk cId="3176349278" sldId="269"/>
            <ac:spMk id="2" creationId="{FFDEF2BB-495E-41DB-E4D4-49C370AFCBAA}"/>
          </ac:spMkLst>
        </pc:spChg>
        <pc:spChg chg="del">
          <ac:chgData name="adina maria nicoara-faje" userId="717d08a6d933a817" providerId="LiveId" clId="{0A198DC2-80A2-4751-9D59-0F57E55F656B}" dt="2024-05-18T14:23:59.482" v="384"/>
          <ac:spMkLst>
            <pc:docMk/>
            <pc:sldMk cId="3176349278" sldId="269"/>
            <ac:spMk id="3" creationId="{C234D9BD-E901-D08B-80AF-880458C66DCA}"/>
          </ac:spMkLst>
        </pc:spChg>
        <pc:spChg chg="add mod">
          <ac:chgData name="adina maria nicoara-faje" userId="717d08a6d933a817" providerId="LiveId" clId="{0A198DC2-80A2-4751-9D59-0F57E55F656B}" dt="2024-05-19T05:18:25.434" v="1056" actId="12"/>
          <ac:spMkLst>
            <pc:docMk/>
            <pc:sldMk cId="3176349278" sldId="269"/>
            <ac:spMk id="6" creationId="{AD3E8D57-47A1-77BD-A41E-4A89AEF4AAE5}"/>
          </ac:spMkLst>
        </pc:spChg>
        <pc:picChg chg="add mod">
          <ac:chgData name="adina maria nicoara-faje" userId="717d08a6d933a817" providerId="LiveId" clId="{0A198DC2-80A2-4751-9D59-0F57E55F656B}" dt="2024-05-18T15:42:37.571" v="724" actId="14100"/>
          <ac:picMkLst>
            <pc:docMk/>
            <pc:sldMk cId="3176349278" sldId="269"/>
            <ac:picMk id="5" creationId="{EAD6D9B8-8030-5EB2-E613-B3CC76536E91}"/>
          </ac:picMkLst>
        </pc:picChg>
      </pc:sldChg>
      <pc:sldChg chg="addSp delSp modSp new mod modTransition">
        <pc:chgData name="adina maria nicoara-faje" userId="717d08a6d933a817" providerId="LiveId" clId="{0A198DC2-80A2-4751-9D59-0F57E55F656B}" dt="2024-05-19T05:18:46.477" v="1057" actId="123"/>
        <pc:sldMkLst>
          <pc:docMk/>
          <pc:sldMk cId="1597659851" sldId="270"/>
        </pc:sldMkLst>
        <pc:spChg chg="del">
          <ac:chgData name="adina maria nicoara-faje" userId="717d08a6d933a817" providerId="LiveId" clId="{0A198DC2-80A2-4751-9D59-0F57E55F656B}" dt="2024-05-18T14:11:24.217" v="315" actId="478"/>
          <ac:spMkLst>
            <pc:docMk/>
            <pc:sldMk cId="1597659851" sldId="270"/>
            <ac:spMk id="2" creationId="{27BEE160-4455-8F78-0635-F1A5B38DE21F}"/>
          </ac:spMkLst>
        </pc:spChg>
        <pc:spChg chg="mod">
          <ac:chgData name="adina maria nicoara-faje" userId="717d08a6d933a817" providerId="LiveId" clId="{0A198DC2-80A2-4751-9D59-0F57E55F656B}" dt="2024-05-19T05:18:46.477" v="1057" actId="123"/>
          <ac:spMkLst>
            <pc:docMk/>
            <pc:sldMk cId="1597659851" sldId="270"/>
            <ac:spMk id="3" creationId="{898177B9-F700-AD28-B321-50134765F8E1}"/>
          </ac:spMkLst>
        </pc:spChg>
        <pc:spChg chg="add mod">
          <ac:chgData name="adina maria nicoara-faje" userId="717d08a6d933a817" providerId="LiveId" clId="{0A198DC2-80A2-4751-9D59-0F57E55F656B}" dt="2024-05-18T14:09:12.841" v="304" actId="1076"/>
          <ac:spMkLst>
            <pc:docMk/>
            <pc:sldMk cId="1597659851" sldId="270"/>
            <ac:spMk id="5" creationId="{C741D7A7-D740-B47C-40EC-625AF4BBFFFF}"/>
          </ac:spMkLst>
        </pc:spChg>
        <pc:spChg chg="add mod">
          <ac:chgData name="adina maria nicoara-faje" userId="717d08a6d933a817" providerId="LiveId" clId="{0A198DC2-80A2-4751-9D59-0F57E55F656B}" dt="2024-05-18T14:09:12.841" v="304" actId="1076"/>
          <ac:spMkLst>
            <pc:docMk/>
            <pc:sldMk cId="1597659851" sldId="270"/>
            <ac:spMk id="7" creationId="{FDC193C8-E1A7-8F60-3712-E71236B6A6CB}"/>
          </ac:spMkLst>
        </pc:spChg>
        <pc:spChg chg="add">
          <ac:chgData name="adina maria nicoara-faje" userId="717d08a6d933a817" providerId="LiveId" clId="{0A198DC2-80A2-4751-9D59-0F57E55F656B}" dt="2024-05-18T14:10:01.917" v="307"/>
          <ac:spMkLst>
            <pc:docMk/>
            <pc:sldMk cId="1597659851" sldId="270"/>
            <ac:spMk id="8" creationId="{4676C6CD-995E-53E2-9746-4BCFC4489D38}"/>
          </ac:spMkLst>
        </pc:spChg>
        <pc:spChg chg="add">
          <ac:chgData name="adina maria nicoara-faje" userId="717d08a6d933a817" providerId="LiveId" clId="{0A198DC2-80A2-4751-9D59-0F57E55F656B}" dt="2024-05-18T14:10:01.917" v="307"/>
          <ac:spMkLst>
            <pc:docMk/>
            <pc:sldMk cId="1597659851" sldId="270"/>
            <ac:spMk id="10" creationId="{584F159F-6DE9-4F34-E080-B76C9D86A804}"/>
          </ac:spMkLst>
        </pc:spChg>
        <pc:spChg chg="add del">
          <ac:chgData name="adina maria nicoara-faje" userId="717d08a6d933a817" providerId="LiveId" clId="{0A198DC2-80A2-4751-9D59-0F57E55F656B}" dt="2024-05-18T14:11:06.680" v="312" actId="22"/>
          <ac:spMkLst>
            <pc:docMk/>
            <pc:sldMk cId="1597659851" sldId="270"/>
            <ac:spMk id="13" creationId="{911FCF15-9EC1-88F5-1C9F-931077AD2FE0}"/>
          </ac:spMkLst>
        </pc:spChg>
        <pc:spChg chg="add mod">
          <ac:chgData name="adina maria nicoara-faje" userId="717d08a6d933a817" providerId="LiveId" clId="{0A198DC2-80A2-4751-9D59-0F57E55F656B}" dt="2024-05-18T14:11:43.899" v="320" actId="1076"/>
          <ac:spMkLst>
            <pc:docMk/>
            <pc:sldMk cId="1597659851" sldId="270"/>
            <ac:spMk id="15" creationId="{0194DD3D-368F-8F8E-7DE6-CE9B10F28AA4}"/>
          </ac:spMkLst>
        </pc:spChg>
        <pc:graphicFrameChg chg="add mod">
          <ac:chgData name="adina maria nicoara-faje" userId="717d08a6d933a817" providerId="LiveId" clId="{0A198DC2-80A2-4751-9D59-0F57E55F656B}" dt="2024-05-18T14:09:12.841" v="304" actId="1076"/>
          <ac:graphicFrameMkLst>
            <pc:docMk/>
            <pc:sldMk cId="1597659851" sldId="270"/>
            <ac:graphicFrameMk id="6" creationId="{BBF06DE5-3EE4-B3BF-3A56-2CEF901CC773}"/>
          </ac:graphicFrameMkLst>
        </pc:graphicFrameChg>
        <pc:graphicFrameChg chg="add">
          <ac:chgData name="adina maria nicoara-faje" userId="717d08a6d933a817" providerId="LiveId" clId="{0A198DC2-80A2-4751-9D59-0F57E55F656B}" dt="2024-05-18T14:10:01.917" v="307"/>
          <ac:graphicFrameMkLst>
            <pc:docMk/>
            <pc:sldMk cId="1597659851" sldId="270"/>
            <ac:graphicFrameMk id="9" creationId="{BBF06DE5-3EE4-B3BF-3A56-2CEF901CC773}"/>
          </ac:graphicFrameMkLst>
        </pc:graphicFrameChg>
        <pc:graphicFrameChg chg="add mod">
          <ac:chgData name="adina maria nicoara-faje" userId="717d08a6d933a817" providerId="LiveId" clId="{0A198DC2-80A2-4751-9D59-0F57E55F656B}" dt="2024-05-18T14:11:37.521" v="318" actId="1076"/>
          <ac:graphicFrameMkLst>
            <pc:docMk/>
            <pc:sldMk cId="1597659851" sldId="270"/>
            <ac:graphicFrameMk id="11" creationId="{BBF06DE5-3EE4-B3BF-3A56-2CEF901CC773}"/>
          </ac:graphicFrameMkLst>
        </pc:graphicFrameChg>
      </pc:sldChg>
      <pc:sldChg chg="addSp delSp modSp new mod modTransition">
        <pc:chgData name="adina maria nicoara-faje" userId="717d08a6d933a817" providerId="LiveId" clId="{0A198DC2-80A2-4751-9D59-0F57E55F656B}" dt="2024-05-18T16:21:26.773" v="990" actId="1076"/>
        <pc:sldMkLst>
          <pc:docMk/>
          <pc:sldMk cId="3579959402" sldId="271"/>
        </pc:sldMkLst>
        <pc:spChg chg="del">
          <ac:chgData name="adina maria nicoara-faje" userId="717d08a6d933a817" providerId="LiveId" clId="{0A198DC2-80A2-4751-9D59-0F57E55F656B}" dt="2024-05-18T14:12:56.367" v="326" actId="478"/>
          <ac:spMkLst>
            <pc:docMk/>
            <pc:sldMk cId="3579959402" sldId="271"/>
            <ac:spMk id="2" creationId="{CFC49AB7-924E-BD5C-BE69-C6E9B4801BAB}"/>
          </ac:spMkLst>
        </pc:spChg>
        <pc:spChg chg="mod">
          <ac:chgData name="adina maria nicoara-faje" userId="717d08a6d933a817" providerId="LiveId" clId="{0A198DC2-80A2-4751-9D59-0F57E55F656B}" dt="2024-05-18T16:16:54.346" v="953" actId="20577"/>
          <ac:spMkLst>
            <pc:docMk/>
            <pc:sldMk cId="3579959402" sldId="271"/>
            <ac:spMk id="3" creationId="{0BD6175D-1603-E2D9-0F3A-C0C54B3B538F}"/>
          </ac:spMkLst>
        </pc:spChg>
        <pc:spChg chg="add mod">
          <ac:chgData name="adina maria nicoara-faje" userId="717d08a6d933a817" providerId="LiveId" clId="{0A198DC2-80A2-4751-9D59-0F57E55F656B}" dt="2024-05-18T16:15:38.813" v="943" actId="1076"/>
          <ac:spMkLst>
            <pc:docMk/>
            <pc:sldMk cId="3579959402" sldId="271"/>
            <ac:spMk id="6" creationId="{1B9A7455-765E-FBE9-B2BD-BDDB142F266E}"/>
          </ac:spMkLst>
        </pc:spChg>
        <pc:graphicFrameChg chg="add mod">
          <ac:chgData name="adina maria nicoara-faje" userId="717d08a6d933a817" providerId="LiveId" clId="{0A198DC2-80A2-4751-9D59-0F57E55F656B}" dt="2024-05-18T16:15:35.001" v="942" actId="1076"/>
          <ac:graphicFrameMkLst>
            <pc:docMk/>
            <pc:sldMk cId="3579959402" sldId="271"/>
            <ac:graphicFrameMk id="5" creationId="{71BC29A6-1B48-EB99-984E-7006B251E0C9}"/>
          </ac:graphicFrameMkLst>
        </pc:graphicFrameChg>
        <pc:picChg chg="add mod">
          <ac:chgData name="adina maria nicoara-faje" userId="717d08a6d933a817" providerId="LiveId" clId="{0A198DC2-80A2-4751-9D59-0F57E55F656B}" dt="2024-05-18T16:21:26.773" v="990" actId="1076"/>
          <ac:picMkLst>
            <pc:docMk/>
            <pc:sldMk cId="3579959402" sldId="271"/>
            <ac:picMk id="7" creationId="{00D4D7CD-5AE4-338C-4E5B-CB858415BE3B}"/>
          </ac:picMkLst>
        </pc:picChg>
      </pc:sldChg>
      <pc:sldChg chg="addSp delSp modSp new mod modTransition">
        <pc:chgData name="adina maria nicoara-faje" userId="717d08a6d933a817" providerId="LiveId" clId="{0A198DC2-80A2-4751-9D59-0F57E55F656B}" dt="2024-05-18T16:21:34.939" v="991" actId="1076"/>
        <pc:sldMkLst>
          <pc:docMk/>
          <pc:sldMk cId="462169793" sldId="272"/>
        </pc:sldMkLst>
        <pc:spChg chg="del">
          <ac:chgData name="adina maria nicoara-faje" userId="717d08a6d933a817" providerId="LiveId" clId="{0A198DC2-80A2-4751-9D59-0F57E55F656B}" dt="2024-05-18T14:14:21.199" v="334" actId="478"/>
          <ac:spMkLst>
            <pc:docMk/>
            <pc:sldMk cId="462169793" sldId="272"/>
            <ac:spMk id="2" creationId="{6E7D9A27-3447-D727-5F2D-AE19E1EB5DF5}"/>
          </ac:spMkLst>
        </pc:spChg>
        <pc:spChg chg="mod">
          <ac:chgData name="adina maria nicoara-faje" userId="717d08a6d933a817" providerId="LiveId" clId="{0A198DC2-80A2-4751-9D59-0F57E55F656B}" dt="2024-05-18T16:21:34.939" v="991" actId="1076"/>
          <ac:spMkLst>
            <pc:docMk/>
            <pc:sldMk cId="462169793" sldId="272"/>
            <ac:spMk id="3" creationId="{582CA8BF-C739-E07E-D9B7-25EE0A9A629B}"/>
          </ac:spMkLst>
        </pc:spChg>
        <pc:spChg chg="add mod">
          <ac:chgData name="adina maria nicoara-faje" userId="717d08a6d933a817" providerId="LiveId" clId="{0A198DC2-80A2-4751-9D59-0F57E55F656B}" dt="2024-05-18T16:17:40.262" v="967" actId="1076"/>
          <ac:spMkLst>
            <pc:docMk/>
            <pc:sldMk cId="462169793" sldId="272"/>
            <ac:spMk id="6" creationId="{FE7375A1-1523-3CCF-BAB0-0AF54A1ED701}"/>
          </ac:spMkLst>
        </pc:spChg>
        <pc:graphicFrameChg chg="add mod">
          <ac:chgData name="adina maria nicoara-faje" userId="717d08a6d933a817" providerId="LiveId" clId="{0A198DC2-80A2-4751-9D59-0F57E55F656B}" dt="2024-05-18T16:18:07.745" v="973" actId="14100"/>
          <ac:graphicFrameMkLst>
            <pc:docMk/>
            <pc:sldMk cId="462169793" sldId="272"/>
            <ac:graphicFrameMk id="5" creationId="{030B1DCA-E547-BA2F-B467-32734D258DD3}"/>
          </ac:graphicFrameMkLst>
        </pc:graphicFrameChg>
      </pc:sldChg>
      <pc:sldChg chg="addSp delSp modSp new mod modTransition">
        <pc:chgData name="adina maria nicoara-faje" userId="717d08a6d933a817" providerId="LiveId" clId="{0A198DC2-80A2-4751-9D59-0F57E55F656B}" dt="2024-05-20T07:42:27.895" v="1187" actId="20577"/>
        <pc:sldMkLst>
          <pc:docMk/>
          <pc:sldMk cId="3445126099" sldId="273"/>
        </pc:sldMkLst>
        <pc:spChg chg="del">
          <ac:chgData name="adina maria nicoara-faje" userId="717d08a6d933a817" providerId="LiveId" clId="{0A198DC2-80A2-4751-9D59-0F57E55F656B}" dt="2024-05-18T14:17:19.990" v="349" actId="478"/>
          <ac:spMkLst>
            <pc:docMk/>
            <pc:sldMk cId="3445126099" sldId="273"/>
            <ac:spMk id="2" creationId="{3A50D938-DC02-ED7C-8199-5D224B577D4D}"/>
          </ac:spMkLst>
        </pc:spChg>
        <pc:spChg chg="mod">
          <ac:chgData name="adina maria nicoara-faje" userId="717d08a6d933a817" providerId="LiveId" clId="{0A198DC2-80A2-4751-9D59-0F57E55F656B}" dt="2024-05-18T16:19:01.547" v="977" actId="255"/>
          <ac:spMkLst>
            <pc:docMk/>
            <pc:sldMk cId="3445126099" sldId="273"/>
            <ac:spMk id="3" creationId="{97416687-FFD3-DF76-60C4-02C923B63C87}"/>
          </ac:spMkLst>
        </pc:spChg>
        <pc:spChg chg="add mod">
          <ac:chgData name="adina maria nicoara-faje" userId="717d08a6d933a817" providerId="LiveId" clId="{0A198DC2-80A2-4751-9D59-0F57E55F656B}" dt="2024-05-20T07:42:27.895" v="1187" actId="20577"/>
          <ac:spMkLst>
            <pc:docMk/>
            <pc:sldMk cId="3445126099" sldId="273"/>
            <ac:spMk id="6" creationId="{C97ADC8E-820B-99FD-E8E3-83E9A984F502}"/>
          </ac:spMkLst>
        </pc:spChg>
        <pc:graphicFrameChg chg="add mod">
          <ac:chgData name="adina maria nicoara-faje" userId="717d08a6d933a817" providerId="LiveId" clId="{0A198DC2-80A2-4751-9D59-0F57E55F656B}" dt="2024-05-18T16:19:06.178" v="978" actId="14100"/>
          <ac:graphicFrameMkLst>
            <pc:docMk/>
            <pc:sldMk cId="3445126099" sldId="273"/>
            <ac:graphicFrameMk id="5" creationId="{142E07F0-39B0-2B7E-DFBB-39A282531C5E}"/>
          </ac:graphicFrameMkLst>
        </pc:graphicFrameChg>
      </pc:sldChg>
      <pc:sldChg chg="addSp delSp modSp new mod modTransition">
        <pc:chgData name="adina maria nicoara-faje" userId="717d08a6d933a817" providerId="LiveId" clId="{0A198DC2-80A2-4751-9D59-0F57E55F656B}" dt="2024-05-19T05:19:02.785" v="1058" actId="123"/>
        <pc:sldMkLst>
          <pc:docMk/>
          <pc:sldMk cId="3025259539" sldId="274"/>
        </pc:sldMkLst>
        <pc:spChg chg="del">
          <ac:chgData name="adina maria nicoara-faje" userId="717d08a6d933a817" providerId="LiveId" clId="{0A198DC2-80A2-4751-9D59-0F57E55F656B}" dt="2024-05-18T16:19:13.440" v="979" actId="478"/>
          <ac:spMkLst>
            <pc:docMk/>
            <pc:sldMk cId="3025259539" sldId="274"/>
            <ac:spMk id="2" creationId="{392FC54C-7C0E-256D-B18C-8AF5E7B13EF9}"/>
          </ac:spMkLst>
        </pc:spChg>
        <pc:spChg chg="mod">
          <ac:chgData name="adina maria nicoara-faje" userId="717d08a6d933a817" providerId="LiveId" clId="{0A198DC2-80A2-4751-9D59-0F57E55F656B}" dt="2024-05-19T05:19:02.785" v="1058" actId="123"/>
          <ac:spMkLst>
            <pc:docMk/>
            <pc:sldMk cId="3025259539" sldId="274"/>
            <ac:spMk id="3" creationId="{9116BD5C-835C-6A9B-F314-51E2D55C4B58}"/>
          </ac:spMkLst>
        </pc:spChg>
        <pc:spChg chg="add mod">
          <ac:chgData name="adina maria nicoara-faje" userId="717d08a6d933a817" providerId="LiveId" clId="{0A198DC2-80A2-4751-9D59-0F57E55F656B}" dt="2024-05-18T16:19:22.821" v="981" actId="1076"/>
          <ac:spMkLst>
            <pc:docMk/>
            <pc:sldMk cId="3025259539" sldId="274"/>
            <ac:spMk id="6" creationId="{7AF2642A-ADA3-1A1D-4405-9B4181E19FEF}"/>
          </ac:spMkLst>
        </pc:spChg>
        <pc:graphicFrameChg chg="add mod">
          <ac:chgData name="adina maria nicoara-faje" userId="717d08a6d933a817" providerId="LiveId" clId="{0A198DC2-80A2-4751-9D59-0F57E55F656B}" dt="2024-05-18T16:19:31.678" v="984" actId="1076"/>
          <ac:graphicFrameMkLst>
            <pc:docMk/>
            <pc:sldMk cId="3025259539" sldId="274"/>
            <ac:graphicFrameMk id="5" creationId="{6D831FE9-E499-46FB-8AAD-4E2C2AB79CB9}"/>
          </ac:graphicFrameMkLst>
        </pc:graphicFrameChg>
      </pc:sldChg>
      <pc:sldChg chg="addSp modSp new mod modTransition">
        <pc:chgData name="adina maria nicoara-faje" userId="717d08a6d933a817" providerId="LiveId" clId="{0A198DC2-80A2-4751-9D59-0F57E55F656B}" dt="2024-05-20T10:59:34.904" v="1194" actId="20577"/>
        <pc:sldMkLst>
          <pc:docMk/>
          <pc:sldMk cId="3684881774" sldId="275"/>
        </pc:sldMkLst>
        <pc:spChg chg="mod">
          <ac:chgData name="adina maria nicoara-faje" userId="717d08a6d933a817" providerId="LiveId" clId="{0A198DC2-80A2-4751-9D59-0F57E55F656B}" dt="2024-05-18T16:24:07.065" v="1011" actId="1076"/>
          <ac:spMkLst>
            <pc:docMk/>
            <pc:sldMk cId="3684881774" sldId="275"/>
            <ac:spMk id="2" creationId="{40230CDA-0AEC-7552-87BB-421987DF4105}"/>
          </ac:spMkLst>
        </pc:spChg>
        <pc:spChg chg="mod">
          <ac:chgData name="adina maria nicoara-faje" userId="717d08a6d933a817" providerId="LiveId" clId="{0A198DC2-80A2-4751-9D59-0F57E55F656B}" dt="2024-05-20T10:59:34.904" v="1194" actId="20577"/>
          <ac:spMkLst>
            <pc:docMk/>
            <pc:sldMk cId="3684881774" sldId="275"/>
            <ac:spMk id="3" creationId="{FEC367E0-B73A-1F93-ECA8-EAD34369ED12}"/>
          </ac:spMkLst>
        </pc:spChg>
        <pc:spChg chg="add">
          <ac:chgData name="adina maria nicoara-faje" userId="717d08a6d933a817" providerId="LiveId" clId="{0A198DC2-80A2-4751-9D59-0F57E55F656B}" dt="2024-05-18T16:21:58.855" v="992"/>
          <ac:spMkLst>
            <pc:docMk/>
            <pc:sldMk cId="3684881774" sldId="275"/>
            <ac:spMk id="5" creationId="{0AB75E02-D81D-A188-C575-6B5404D465D5}"/>
          </ac:spMkLst>
        </pc:spChg>
        <pc:picChg chg="add mod">
          <ac:chgData name="adina maria nicoara-faje" userId="717d08a6d933a817" providerId="LiveId" clId="{0A198DC2-80A2-4751-9D59-0F57E55F656B}" dt="2024-05-18T16:24:39.298" v="1020" actId="1076"/>
          <ac:picMkLst>
            <pc:docMk/>
            <pc:sldMk cId="3684881774" sldId="275"/>
            <ac:picMk id="6" creationId="{F9612F00-4C00-CAA5-81EB-87E093B4791F}"/>
          </ac:picMkLst>
        </pc:picChg>
      </pc:sldChg>
      <pc:sldChg chg="new del">
        <pc:chgData name="adina maria nicoara-faje" userId="717d08a6d933a817" providerId="LiveId" clId="{0A198DC2-80A2-4751-9D59-0F57E55F656B}" dt="2024-05-18T14:20:14.172" v="370" actId="47"/>
        <pc:sldMkLst>
          <pc:docMk/>
          <pc:sldMk cId="2723423036" sldId="276"/>
        </pc:sldMkLst>
      </pc:sldChg>
      <pc:sldChg chg="addSp delSp modSp new mod">
        <pc:chgData name="adina maria nicoara-faje" userId="717d08a6d933a817" providerId="LiveId" clId="{0A198DC2-80A2-4751-9D59-0F57E55F656B}" dt="2024-05-18T14:37:30.392" v="425" actId="14100"/>
        <pc:sldMkLst>
          <pc:docMk/>
          <pc:sldMk cId="3342843085" sldId="276"/>
        </pc:sldMkLst>
        <pc:spChg chg="del">
          <ac:chgData name="adina maria nicoara-faje" userId="717d08a6d933a817" providerId="LiveId" clId="{0A198DC2-80A2-4751-9D59-0F57E55F656B}" dt="2024-05-18T14:31:21.588" v="396" actId="478"/>
          <ac:spMkLst>
            <pc:docMk/>
            <pc:sldMk cId="3342843085" sldId="276"/>
            <ac:spMk id="2" creationId="{8FAFE0ED-24D9-ADF1-82E9-3AAC85F33425}"/>
          </ac:spMkLst>
        </pc:spChg>
        <pc:spChg chg="del">
          <ac:chgData name="adina maria nicoara-faje" userId="717d08a6d933a817" providerId="LiveId" clId="{0A198DC2-80A2-4751-9D59-0F57E55F656B}" dt="2024-05-18T14:31:06.585" v="393"/>
          <ac:spMkLst>
            <pc:docMk/>
            <pc:sldMk cId="3342843085" sldId="276"/>
            <ac:spMk id="3" creationId="{3E278197-0FB7-CA18-D782-2ABD5C1E2DC3}"/>
          </ac:spMkLst>
        </pc:spChg>
        <pc:picChg chg="add mod">
          <ac:chgData name="adina maria nicoara-faje" userId="717d08a6d933a817" providerId="LiveId" clId="{0A198DC2-80A2-4751-9D59-0F57E55F656B}" dt="2024-05-18T14:33:56.806" v="402" actId="1076"/>
          <ac:picMkLst>
            <pc:docMk/>
            <pc:sldMk cId="3342843085" sldId="276"/>
            <ac:picMk id="5" creationId="{B9BF54B2-4E6E-6C43-B06D-741D4A56E9F4}"/>
          </ac:picMkLst>
        </pc:picChg>
        <pc:picChg chg="add mod">
          <ac:chgData name="adina maria nicoara-faje" userId="717d08a6d933a817" providerId="LiveId" clId="{0A198DC2-80A2-4751-9D59-0F57E55F656B}" dt="2024-05-18T14:35:12.867" v="412" actId="14100"/>
          <ac:picMkLst>
            <pc:docMk/>
            <pc:sldMk cId="3342843085" sldId="276"/>
            <ac:picMk id="6" creationId="{89FFE413-8696-C7A6-367E-08D81B82E920}"/>
          </ac:picMkLst>
        </pc:picChg>
        <pc:picChg chg="add del mod">
          <ac:chgData name="adina maria nicoara-faje" userId="717d08a6d933a817" providerId="LiveId" clId="{0A198DC2-80A2-4751-9D59-0F57E55F656B}" dt="2024-05-18T14:37:06.377" v="418" actId="478"/>
          <ac:picMkLst>
            <pc:docMk/>
            <pc:sldMk cId="3342843085" sldId="276"/>
            <ac:picMk id="7" creationId="{BD07EDB5-0CDB-C457-6166-26E24F051BA2}"/>
          </ac:picMkLst>
        </pc:picChg>
        <pc:picChg chg="add del">
          <ac:chgData name="adina maria nicoara-faje" userId="717d08a6d933a817" providerId="LiveId" clId="{0A198DC2-80A2-4751-9D59-0F57E55F656B}" dt="2024-05-18T14:37:09.081" v="420" actId="478"/>
          <ac:picMkLst>
            <pc:docMk/>
            <pc:sldMk cId="3342843085" sldId="276"/>
            <ac:picMk id="8" creationId="{662C8B37-22DB-D5C2-6A50-0321954554A1}"/>
          </ac:picMkLst>
        </pc:picChg>
        <pc:picChg chg="add del mod">
          <ac:chgData name="adina maria nicoara-faje" userId="717d08a6d933a817" providerId="LiveId" clId="{0A198DC2-80A2-4751-9D59-0F57E55F656B}" dt="2024-05-18T14:37:07.810" v="419" actId="478"/>
          <ac:picMkLst>
            <pc:docMk/>
            <pc:sldMk cId="3342843085" sldId="276"/>
            <ac:picMk id="9" creationId="{A1E7CA12-2BE8-D951-3E0F-0327D7CC38CB}"/>
          </ac:picMkLst>
        </pc:picChg>
        <pc:picChg chg="add mod">
          <ac:chgData name="adina maria nicoara-faje" userId="717d08a6d933a817" providerId="LiveId" clId="{0A198DC2-80A2-4751-9D59-0F57E55F656B}" dt="2024-05-18T14:37:30.392" v="425" actId="14100"/>
          <ac:picMkLst>
            <pc:docMk/>
            <pc:sldMk cId="3342843085" sldId="276"/>
            <ac:picMk id="10" creationId="{20E0DA1C-18F5-FBCF-B434-36119450154F}"/>
          </ac:picMkLst>
        </pc:picChg>
      </pc:sldChg>
      <pc:sldChg chg="addSp delSp modSp new mod">
        <pc:chgData name="adina maria nicoara-faje" userId="717d08a6d933a817" providerId="LiveId" clId="{0A198DC2-80A2-4751-9D59-0F57E55F656B}" dt="2024-05-19T05:09:29.528" v="1043" actId="27636"/>
        <pc:sldMkLst>
          <pc:docMk/>
          <pc:sldMk cId="3447594053" sldId="277"/>
        </pc:sldMkLst>
        <pc:spChg chg="del">
          <ac:chgData name="adina maria nicoara-faje" userId="717d08a6d933a817" providerId="LiveId" clId="{0A198DC2-80A2-4751-9D59-0F57E55F656B}" dt="2024-05-18T14:43:48.687" v="457" actId="478"/>
          <ac:spMkLst>
            <pc:docMk/>
            <pc:sldMk cId="3447594053" sldId="277"/>
            <ac:spMk id="2" creationId="{1F42FBC7-8C84-1646-3A2A-A422B6F2C5B9}"/>
          </ac:spMkLst>
        </pc:spChg>
        <pc:spChg chg="mod">
          <ac:chgData name="adina maria nicoara-faje" userId="717d08a6d933a817" providerId="LiveId" clId="{0A198DC2-80A2-4751-9D59-0F57E55F656B}" dt="2024-05-19T05:09:29.528" v="1043" actId="27636"/>
          <ac:spMkLst>
            <pc:docMk/>
            <pc:sldMk cId="3447594053" sldId="277"/>
            <ac:spMk id="3" creationId="{41173C4B-D18D-B525-60E2-399A8B096C9C}"/>
          </ac:spMkLst>
        </pc:spChg>
        <pc:picChg chg="add mod">
          <ac:chgData name="adina maria nicoara-faje" userId="717d08a6d933a817" providerId="LiveId" clId="{0A198DC2-80A2-4751-9D59-0F57E55F656B}" dt="2024-05-18T15:48:21.129" v="763" actId="1076"/>
          <ac:picMkLst>
            <pc:docMk/>
            <pc:sldMk cId="3447594053" sldId="277"/>
            <ac:picMk id="5" creationId="{5E77D665-573B-607C-EC93-51DACFB31642}"/>
          </ac:picMkLst>
        </pc:picChg>
        <pc:picChg chg="add mod">
          <ac:chgData name="adina maria nicoara-faje" userId="717d08a6d933a817" providerId="LiveId" clId="{0A198DC2-80A2-4751-9D59-0F57E55F656B}" dt="2024-05-18T15:47:53.899" v="759" actId="1076"/>
          <ac:picMkLst>
            <pc:docMk/>
            <pc:sldMk cId="3447594053" sldId="277"/>
            <ac:picMk id="6" creationId="{D6F885AF-9AFA-C440-0F93-738296656471}"/>
          </ac:picMkLst>
        </pc:picChg>
      </pc:sldChg>
      <pc:sldChg chg="addSp delSp modSp new mod">
        <pc:chgData name="adina maria nicoara-faje" userId="717d08a6d933a817" providerId="LiveId" clId="{0A198DC2-80A2-4751-9D59-0F57E55F656B}" dt="2024-05-19T05:11:00.995" v="1045" actId="1036"/>
        <pc:sldMkLst>
          <pc:docMk/>
          <pc:sldMk cId="453054702" sldId="278"/>
        </pc:sldMkLst>
        <pc:spChg chg="mod">
          <ac:chgData name="adina maria nicoara-faje" userId="717d08a6d933a817" providerId="LiveId" clId="{0A198DC2-80A2-4751-9D59-0F57E55F656B}" dt="2024-05-18T15:04:14.530" v="714" actId="1076"/>
          <ac:spMkLst>
            <pc:docMk/>
            <pc:sldMk cId="453054702" sldId="278"/>
            <ac:spMk id="2" creationId="{89B6916E-CE0B-13D9-B013-AD61F77C0334}"/>
          </ac:spMkLst>
        </pc:spChg>
        <pc:spChg chg="add del mod">
          <ac:chgData name="adina maria nicoara-faje" userId="717d08a6d933a817" providerId="LiveId" clId="{0A198DC2-80A2-4751-9D59-0F57E55F656B}" dt="2024-05-18T14:55:47.709" v="629" actId="1076"/>
          <ac:spMkLst>
            <pc:docMk/>
            <pc:sldMk cId="453054702" sldId="278"/>
            <ac:spMk id="3" creationId="{D1687C98-DDA5-B486-DC84-07C32B3D6716}"/>
          </ac:spMkLst>
        </pc:spChg>
        <pc:spChg chg="add del mod">
          <ac:chgData name="adina maria nicoara-faje" userId="717d08a6d933a817" providerId="LiveId" clId="{0A198DC2-80A2-4751-9D59-0F57E55F656B}" dt="2024-05-18T14:54:35.640" v="611" actId="47"/>
          <ac:spMkLst>
            <pc:docMk/>
            <pc:sldMk cId="453054702" sldId="278"/>
            <ac:spMk id="7" creationId="{D514D54A-A2D2-27E9-6AE6-353A60E9A138}"/>
          </ac:spMkLst>
        </pc:spChg>
        <pc:spChg chg="add del mod">
          <ac:chgData name="adina maria nicoara-faje" userId="717d08a6d933a817" providerId="LiveId" clId="{0A198DC2-80A2-4751-9D59-0F57E55F656B}" dt="2024-05-18T14:48:26.974" v="524" actId="1076"/>
          <ac:spMkLst>
            <pc:docMk/>
            <pc:sldMk cId="453054702" sldId="278"/>
            <ac:spMk id="9" creationId="{833443C9-5340-270C-B2EB-77D3E626D5D5}"/>
          </ac:spMkLst>
        </pc:spChg>
        <pc:spChg chg="add del mod">
          <ac:chgData name="adina maria nicoara-faje" userId="717d08a6d933a817" providerId="LiveId" clId="{0A198DC2-80A2-4751-9D59-0F57E55F656B}" dt="2024-05-18T14:54:37.598" v="614" actId="14100"/>
          <ac:spMkLst>
            <pc:docMk/>
            <pc:sldMk cId="453054702" sldId="278"/>
            <ac:spMk id="10" creationId="{E53DD338-8C35-20E8-97C4-E670FD926896}"/>
          </ac:spMkLst>
        </pc:spChg>
        <pc:spChg chg="add del">
          <ac:chgData name="adina maria nicoara-faje" userId="717d08a6d933a817" providerId="LiveId" clId="{0A198DC2-80A2-4751-9D59-0F57E55F656B}" dt="2024-05-18T14:50:34.429" v="542" actId="22"/>
          <ac:spMkLst>
            <pc:docMk/>
            <pc:sldMk cId="453054702" sldId="278"/>
            <ac:spMk id="16" creationId="{580FB0A9-B26B-3EBC-50C0-0A23B2EA4E1D}"/>
          </ac:spMkLst>
        </pc:spChg>
        <pc:spChg chg="add mod">
          <ac:chgData name="adina maria nicoara-faje" userId="717d08a6d933a817" providerId="LiveId" clId="{0A198DC2-80A2-4751-9D59-0F57E55F656B}" dt="2024-05-18T14:50:39.960" v="544"/>
          <ac:spMkLst>
            <pc:docMk/>
            <pc:sldMk cId="453054702" sldId="278"/>
            <ac:spMk id="18" creationId="{BBB3F400-6D13-8140-8EE5-B22162A20A82}"/>
          </ac:spMkLst>
        </pc:spChg>
        <pc:spChg chg="add mod">
          <ac:chgData name="adina maria nicoara-faje" userId="717d08a6d933a817" providerId="LiveId" clId="{0A198DC2-80A2-4751-9D59-0F57E55F656B}" dt="2024-05-18T14:50:45.763" v="546"/>
          <ac:spMkLst>
            <pc:docMk/>
            <pc:sldMk cId="453054702" sldId="278"/>
            <ac:spMk id="20" creationId="{9105F667-5A8E-CDE8-2E90-B5B1338CC4CF}"/>
          </ac:spMkLst>
        </pc:spChg>
        <pc:spChg chg="add mod">
          <ac:chgData name="adina maria nicoara-faje" userId="717d08a6d933a817" providerId="LiveId" clId="{0A198DC2-80A2-4751-9D59-0F57E55F656B}" dt="2024-05-18T14:52:24.551" v="567"/>
          <ac:spMkLst>
            <pc:docMk/>
            <pc:sldMk cId="453054702" sldId="278"/>
            <ac:spMk id="24" creationId="{5E436619-1439-5040-DF68-93B587B76701}"/>
          </ac:spMkLst>
        </pc:spChg>
        <pc:spChg chg="add del mod">
          <ac:chgData name="adina maria nicoara-faje" userId="717d08a6d933a817" providerId="LiveId" clId="{0A198DC2-80A2-4751-9D59-0F57E55F656B}" dt="2024-05-18T14:53:27.523" v="586" actId="22"/>
          <ac:spMkLst>
            <pc:docMk/>
            <pc:sldMk cId="453054702" sldId="278"/>
            <ac:spMk id="26" creationId="{09850C32-56EA-1A52-4871-E3F93B2DC8FE}"/>
          </ac:spMkLst>
        </pc:spChg>
        <pc:spChg chg="add mod">
          <ac:chgData name="adina maria nicoara-faje" userId="717d08a6d933a817" providerId="LiveId" clId="{0A198DC2-80A2-4751-9D59-0F57E55F656B}" dt="2024-05-18T15:00:18.415" v="682" actId="1076"/>
          <ac:spMkLst>
            <pc:docMk/>
            <pc:sldMk cId="453054702" sldId="278"/>
            <ac:spMk id="36" creationId="{65013117-598B-A2A1-AFCD-A8E2E2B80844}"/>
          </ac:spMkLst>
        </pc:spChg>
        <pc:graphicFrameChg chg="add mod modGraphic">
          <ac:chgData name="adina maria nicoara-faje" userId="717d08a6d933a817" providerId="LiveId" clId="{0A198DC2-80A2-4751-9D59-0F57E55F656B}" dt="2024-05-18T14:45:31.489" v="484"/>
          <ac:graphicFrameMkLst>
            <pc:docMk/>
            <pc:sldMk cId="453054702" sldId="278"/>
            <ac:graphicFrameMk id="5" creationId="{1F0B5E7A-77AE-A4C4-6E03-7716E9E7057F}"/>
          </ac:graphicFrameMkLst>
        </pc:graphicFrameChg>
        <pc:graphicFrameChg chg="add mod modGraphic">
          <ac:chgData name="adina maria nicoara-faje" userId="717d08a6d933a817" providerId="LiveId" clId="{0A198DC2-80A2-4751-9D59-0F57E55F656B}" dt="2024-05-18T14:45:43.782" v="488"/>
          <ac:graphicFrameMkLst>
            <pc:docMk/>
            <pc:sldMk cId="453054702" sldId="278"/>
            <ac:graphicFrameMk id="6" creationId="{A2194705-D46F-E4FF-BA1F-1AD02AD0F6F0}"/>
          </ac:graphicFrameMkLst>
        </pc:graphicFrameChg>
        <pc:graphicFrameChg chg="add mod">
          <ac:chgData name="adina maria nicoara-faje" userId="717d08a6d933a817" providerId="LiveId" clId="{0A198DC2-80A2-4751-9D59-0F57E55F656B}" dt="2024-05-18T14:47:02.205" v="498"/>
          <ac:graphicFrameMkLst>
            <pc:docMk/>
            <pc:sldMk cId="453054702" sldId="278"/>
            <ac:graphicFrameMk id="8" creationId="{952751F0-A6C9-70FA-7CEB-739D0ADA30C4}"/>
          </ac:graphicFrameMkLst>
        </pc:graphicFrameChg>
        <pc:graphicFrameChg chg="add mod">
          <ac:chgData name="adina maria nicoara-faje" userId="717d08a6d933a817" providerId="LiveId" clId="{0A198DC2-80A2-4751-9D59-0F57E55F656B}" dt="2024-05-19T05:11:00.995" v="1045" actId="1036"/>
          <ac:graphicFrameMkLst>
            <pc:docMk/>
            <pc:sldMk cId="453054702" sldId="278"/>
            <ac:graphicFrameMk id="11" creationId="{9545888B-E230-9038-63C9-DADECEF3FD8D}"/>
          </ac:graphicFrameMkLst>
        </pc:graphicFrameChg>
        <pc:graphicFrameChg chg="add mod">
          <ac:chgData name="adina maria nicoara-faje" userId="717d08a6d933a817" providerId="LiveId" clId="{0A198DC2-80A2-4751-9D59-0F57E55F656B}" dt="2024-05-18T14:48:28.896" v="527" actId="1076"/>
          <ac:graphicFrameMkLst>
            <pc:docMk/>
            <pc:sldMk cId="453054702" sldId="278"/>
            <ac:graphicFrameMk id="12" creationId="{C3E49099-6290-0AAF-274F-74FAB8E27529}"/>
          </ac:graphicFrameMkLst>
        </pc:graphicFrameChg>
        <pc:graphicFrameChg chg="add mod">
          <ac:chgData name="adina maria nicoara-faje" userId="717d08a6d933a817" providerId="LiveId" clId="{0A198DC2-80A2-4751-9D59-0F57E55F656B}" dt="2024-05-18T14:50:38.016" v="543"/>
          <ac:graphicFrameMkLst>
            <pc:docMk/>
            <pc:sldMk cId="453054702" sldId="278"/>
            <ac:graphicFrameMk id="17" creationId="{65F5B78B-BDE4-EA8A-E33E-20DCCDB35F90}"/>
          </ac:graphicFrameMkLst>
        </pc:graphicFrameChg>
        <pc:graphicFrameChg chg="add mod">
          <ac:chgData name="adina maria nicoara-faje" userId="717d08a6d933a817" providerId="LiveId" clId="{0A198DC2-80A2-4751-9D59-0F57E55F656B}" dt="2024-05-18T14:50:44.428" v="545"/>
          <ac:graphicFrameMkLst>
            <pc:docMk/>
            <pc:sldMk cId="453054702" sldId="278"/>
            <ac:graphicFrameMk id="19" creationId="{3BF5BCD7-5077-CB32-B7E6-249ED3801BE2}"/>
          </ac:graphicFrameMkLst>
        </pc:graphicFrameChg>
        <pc:graphicFrameChg chg="add mod">
          <ac:chgData name="adina maria nicoara-faje" userId="717d08a6d933a817" providerId="LiveId" clId="{0A198DC2-80A2-4751-9D59-0F57E55F656B}" dt="2024-05-18T14:52:22.545" v="566"/>
          <ac:graphicFrameMkLst>
            <pc:docMk/>
            <pc:sldMk cId="453054702" sldId="278"/>
            <ac:graphicFrameMk id="23" creationId="{1F2E3ABB-7C5E-0B1E-6299-5DB063532C65}"/>
          </ac:graphicFrameMkLst>
        </pc:graphicFrameChg>
        <pc:graphicFrameChg chg="add del mod">
          <ac:chgData name="adina maria nicoara-faje" userId="717d08a6d933a817" providerId="LiveId" clId="{0A198DC2-80A2-4751-9D59-0F57E55F656B}" dt="2024-05-18T14:59:11.309" v="680" actId="478"/>
          <ac:graphicFrameMkLst>
            <pc:docMk/>
            <pc:sldMk cId="453054702" sldId="278"/>
            <ac:graphicFrameMk id="29" creationId="{A3F6B185-480A-BB0C-37E9-A92DABD8C454}"/>
          </ac:graphicFrameMkLst>
        </pc:graphicFrameChg>
        <pc:graphicFrameChg chg="add mod">
          <ac:chgData name="adina maria nicoara-faje" userId="717d08a6d933a817" providerId="LiveId" clId="{0A198DC2-80A2-4751-9D59-0F57E55F656B}" dt="2024-05-18T14:59:02.196" v="673" actId="1076"/>
          <ac:graphicFrameMkLst>
            <pc:docMk/>
            <pc:sldMk cId="453054702" sldId="278"/>
            <ac:graphicFrameMk id="34" creationId="{0C0B8F55-B901-D93A-624B-3DF6B7EDBDA0}"/>
          </ac:graphicFrameMkLst>
        </pc:graphicFrameChg>
        <pc:graphicFrameChg chg="add del mod modGraphic">
          <ac:chgData name="adina maria nicoara-faje" userId="717d08a6d933a817" providerId="LiveId" clId="{0A198DC2-80A2-4751-9D59-0F57E55F656B}" dt="2024-05-18T15:01:49.754" v="693" actId="478"/>
          <ac:graphicFrameMkLst>
            <pc:docMk/>
            <pc:sldMk cId="453054702" sldId="278"/>
            <ac:graphicFrameMk id="35" creationId="{4D1EDB9D-2987-7F55-E329-B7E365FADE7E}"/>
          </ac:graphicFrameMkLst>
        </pc:graphicFrameChg>
        <pc:graphicFrameChg chg="add mod">
          <ac:chgData name="adina maria nicoara-faje" userId="717d08a6d933a817" providerId="LiveId" clId="{0A198DC2-80A2-4751-9D59-0F57E55F656B}" dt="2024-05-18T15:00:58.757" v="686" actId="14100"/>
          <ac:graphicFrameMkLst>
            <pc:docMk/>
            <pc:sldMk cId="453054702" sldId="278"/>
            <ac:graphicFrameMk id="37" creationId="{4329F640-DC90-2742-4DD8-9361338B0CEE}"/>
          </ac:graphicFrameMkLst>
        </pc:graphicFrameChg>
        <pc:graphicFrameChg chg="add del mod">
          <ac:chgData name="adina maria nicoara-faje" userId="717d08a6d933a817" providerId="LiveId" clId="{0A198DC2-80A2-4751-9D59-0F57E55F656B}" dt="2024-05-18T15:03:59.348" v="713" actId="478"/>
          <ac:graphicFrameMkLst>
            <pc:docMk/>
            <pc:sldMk cId="453054702" sldId="278"/>
            <ac:graphicFrameMk id="40" creationId="{5E3EFCBE-5F46-1C27-DA07-65C6A7AD6181}"/>
          </ac:graphicFrameMkLst>
        </pc:graphicFrameChg>
        <pc:picChg chg="add">
          <ac:chgData name="adina maria nicoara-faje" userId="717d08a6d933a817" providerId="LiveId" clId="{0A198DC2-80A2-4751-9D59-0F57E55F656B}" dt="2024-05-18T14:48:33.334" v="528"/>
          <ac:picMkLst>
            <pc:docMk/>
            <pc:sldMk cId="453054702" sldId="278"/>
            <ac:picMk id="13" creationId="{C3AA5966-40F4-427D-85E0-42A356534F0E}"/>
          </ac:picMkLst>
        </pc:picChg>
        <pc:picChg chg="add mod">
          <ac:chgData name="adina maria nicoara-faje" userId="717d08a6d933a817" providerId="LiveId" clId="{0A198DC2-80A2-4751-9D59-0F57E55F656B}" dt="2024-05-18T14:49:24.855" v="539" actId="14100"/>
          <ac:picMkLst>
            <pc:docMk/>
            <pc:sldMk cId="453054702" sldId="278"/>
            <ac:picMk id="14" creationId="{E636DE08-CA0E-7BA8-EE57-42CC8EA5C4CA}"/>
          </ac:picMkLst>
        </pc:picChg>
        <pc:picChg chg="add mod">
          <ac:chgData name="adina maria nicoara-faje" userId="717d08a6d933a817" providerId="LiveId" clId="{0A198DC2-80A2-4751-9D59-0F57E55F656B}" dt="2024-05-18T14:51:12.205" v="555" actId="14100"/>
          <ac:picMkLst>
            <pc:docMk/>
            <pc:sldMk cId="453054702" sldId="278"/>
            <ac:picMk id="21" creationId="{541A10FE-1558-0D25-4C9E-3FD192538C7E}"/>
          </ac:picMkLst>
        </pc:picChg>
        <pc:picChg chg="add mod">
          <ac:chgData name="adina maria nicoara-faje" userId="717d08a6d933a817" providerId="LiveId" clId="{0A198DC2-80A2-4751-9D59-0F57E55F656B}" dt="2024-05-18T14:52:17.736" v="565" actId="1076"/>
          <ac:picMkLst>
            <pc:docMk/>
            <pc:sldMk cId="453054702" sldId="278"/>
            <ac:picMk id="22" creationId="{9D66A920-CC3E-D6B1-D5E1-0EF9294BB793}"/>
          </ac:picMkLst>
        </pc:picChg>
        <pc:picChg chg="add del mod">
          <ac:chgData name="adina maria nicoara-faje" userId="717d08a6d933a817" providerId="LiveId" clId="{0A198DC2-80A2-4751-9D59-0F57E55F656B}" dt="2024-05-18T14:56:12.051" v="638" actId="478"/>
          <ac:picMkLst>
            <pc:docMk/>
            <pc:sldMk cId="453054702" sldId="278"/>
            <ac:picMk id="27" creationId="{71BE8BAE-3433-14B6-0728-5E8506F53448}"/>
          </ac:picMkLst>
        </pc:picChg>
        <pc:picChg chg="add del mod">
          <ac:chgData name="adina maria nicoara-faje" userId="717d08a6d933a817" providerId="LiveId" clId="{0A198DC2-80A2-4751-9D59-0F57E55F656B}" dt="2024-05-18T14:56:25.640" v="641" actId="478"/>
          <ac:picMkLst>
            <pc:docMk/>
            <pc:sldMk cId="453054702" sldId="278"/>
            <ac:picMk id="28" creationId="{967A9F98-6C06-4A34-8335-CA673BA30DED}"/>
          </ac:picMkLst>
        </pc:picChg>
        <pc:picChg chg="add">
          <ac:chgData name="adina maria nicoara-faje" userId="717d08a6d933a817" providerId="LiveId" clId="{0A198DC2-80A2-4751-9D59-0F57E55F656B}" dt="2024-05-18T14:56:57.256" v="643"/>
          <ac:picMkLst>
            <pc:docMk/>
            <pc:sldMk cId="453054702" sldId="278"/>
            <ac:picMk id="30" creationId="{6ACDBBEB-8109-9824-D75D-1A56BD7BACC2}"/>
          </ac:picMkLst>
        </pc:picChg>
        <pc:picChg chg="add">
          <ac:chgData name="adina maria nicoara-faje" userId="717d08a6d933a817" providerId="LiveId" clId="{0A198DC2-80A2-4751-9D59-0F57E55F656B}" dt="2024-05-18T14:57:06.687" v="644"/>
          <ac:picMkLst>
            <pc:docMk/>
            <pc:sldMk cId="453054702" sldId="278"/>
            <ac:picMk id="31" creationId="{28E86C1E-9547-7A28-6C03-01106C4CF0D2}"/>
          </ac:picMkLst>
        </pc:picChg>
        <pc:picChg chg="add mod">
          <ac:chgData name="adina maria nicoara-faje" userId="717d08a6d933a817" providerId="LiveId" clId="{0A198DC2-80A2-4751-9D59-0F57E55F656B}" dt="2024-05-18T14:57:10.365" v="646"/>
          <ac:picMkLst>
            <pc:docMk/>
            <pc:sldMk cId="453054702" sldId="278"/>
            <ac:picMk id="32" creationId="{6EF32C1B-F436-71F5-B3A7-D8B0860CF3BD}"/>
          </ac:picMkLst>
        </pc:picChg>
        <pc:picChg chg="add mod">
          <ac:chgData name="adina maria nicoara-faje" userId="717d08a6d933a817" providerId="LiveId" clId="{0A198DC2-80A2-4751-9D59-0F57E55F656B}" dt="2024-05-18T14:59:05.312" v="677" actId="1076"/>
          <ac:picMkLst>
            <pc:docMk/>
            <pc:sldMk cId="453054702" sldId="278"/>
            <ac:picMk id="33" creationId="{59EA9365-DE61-25F8-8E16-C322BA9948AE}"/>
          </ac:picMkLst>
        </pc:picChg>
        <pc:picChg chg="add mod">
          <ac:chgData name="adina maria nicoara-faje" userId="717d08a6d933a817" providerId="LiveId" clId="{0A198DC2-80A2-4751-9D59-0F57E55F656B}" dt="2024-05-18T15:02:06.237" v="696" actId="1076"/>
          <ac:picMkLst>
            <pc:docMk/>
            <pc:sldMk cId="453054702" sldId="278"/>
            <ac:picMk id="38" creationId="{B4C9D8F2-DF0E-4F26-1FFC-831BAEC1B664}"/>
          </ac:picMkLst>
        </pc:picChg>
        <pc:picChg chg="add mod">
          <ac:chgData name="adina maria nicoara-faje" userId="717d08a6d933a817" providerId="LiveId" clId="{0A198DC2-80A2-4751-9D59-0F57E55F656B}" dt="2024-05-19T05:10:44.150" v="1044" actId="1076"/>
          <ac:picMkLst>
            <pc:docMk/>
            <pc:sldMk cId="453054702" sldId="278"/>
            <ac:picMk id="39" creationId="{EE0C5C8C-2978-F333-2BFB-EC74FEC33106}"/>
          </ac:picMkLst>
        </pc:picChg>
        <pc:picChg chg="add mod">
          <ac:chgData name="adina maria nicoara-faje" userId="717d08a6d933a817" providerId="LiveId" clId="{0A198DC2-80A2-4751-9D59-0F57E55F656B}" dt="2024-05-18T15:03:45.578" v="712" actId="1076"/>
          <ac:picMkLst>
            <pc:docMk/>
            <pc:sldMk cId="453054702" sldId="278"/>
            <ac:picMk id="41" creationId="{B6045B21-35F1-402A-340F-47E230420EF9}"/>
          </ac:picMkLst>
        </pc:picChg>
      </pc:sldChg>
      <pc:sldMasterChg chg="modTransition modSldLayout">
        <pc:chgData name="adina maria nicoara-faje" userId="717d08a6d933a817" providerId="LiveId" clId="{0A198DC2-80A2-4751-9D59-0F57E55F656B}" dt="2024-05-18T14:21:28.635" v="383"/>
        <pc:sldMasterMkLst>
          <pc:docMk/>
          <pc:sldMasterMk cId="2179294515" sldId="2147483648"/>
        </pc:sldMasterMkLst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125012275" sldId="2147483649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197227367" sldId="2147483650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868417716" sldId="2147483651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213949366" sldId="2147483652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3258189051" sldId="2147483653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3295153747" sldId="2147483654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229442707" sldId="2147483655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1431498966" sldId="2147483656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2562379141" sldId="2147483657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2973012230" sldId="2147483658"/>
          </pc:sldLayoutMkLst>
        </pc:sldLayoutChg>
        <pc:sldLayoutChg chg="modTransition">
          <pc:chgData name="adina maria nicoara-faje" userId="717d08a6d933a817" providerId="LiveId" clId="{0A198DC2-80A2-4751-9D59-0F57E55F656B}" dt="2024-05-18T14:21:28.635" v="383"/>
          <pc:sldLayoutMkLst>
            <pc:docMk/>
            <pc:sldMasterMk cId="2179294515" sldId="2147483648"/>
            <pc:sldLayoutMk cId="2418874677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[CHES (Recovered).xlsx]Sheet13!PivotTable4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 w="12700" cap="flat" cmpd="sng" algn="ctr">
              <a:noFill/>
              <a:round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2"/>
        <c:spPr>
          <a:solidFill>
            <a:srgbClr val="99FFCC"/>
          </a:solidFill>
          <a:ln>
            <a:noFill/>
          </a:ln>
          <a:effectLst/>
          <a:sp3d/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 w="12700" cap="flat" cmpd="sng" algn="ctr">
              <a:noFill/>
              <a:round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5"/>
        <c:spPr>
          <a:solidFill>
            <a:srgbClr val="99FFCC"/>
          </a:solidFill>
          <a:ln>
            <a:noFill/>
          </a:ln>
          <a:effectLst/>
          <a:sp3d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 w="12700" cap="flat" cmpd="sng" algn="ctr">
              <a:noFill/>
              <a:round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8"/>
        <c:spPr>
          <a:solidFill>
            <a:srgbClr val="99FFCC"/>
          </a:solidFill>
          <a:ln>
            <a:noFill/>
          </a:ln>
          <a:effectLst/>
          <a:sp3d/>
        </c:spPr>
      </c:pivotFmt>
    </c:pivotFmts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609723808866634E-2"/>
          <c:y val="0"/>
          <c:w val="0.95644690919011466"/>
          <c:h val="0.98524043439524189"/>
        </c:manualLayout>
      </c:layout>
      <c:pie3DChart>
        <c:varyColors val="1"/>
        <c:ser>
          <c:idx val="0"/>
          <c:order val="0"/>
          <c:tx>
            <c:strRef>
              <c:f>Sheet13!$B$3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7E-4158-A791-10DD224FEB5C}"/>
              </c:ext>
            </c:extLst>
          </c:dPt>
          <c:dPt>
            <c:idx val="1"/>
            <c:bubble3D val="0"/>
            <c:spPr>
              <a:solidFill>
                <a:srgbClr val="66FFCC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7E-4158-A791-10DD224FEB5C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77E-4158-A791-10DD224FEB5C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77E-4158-A791-10DD224FEB5C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156082"/>
                </a:solidFill>
                <a:round/>
              </a:ln>
              <a:effectLst>
                <a:outerShdw blurRad="50800" dist="38100" dir="2700000" algn="tl" rotWithShape="0">
                  <a:srgbClr val="15608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Sheet13!$A$4:$A$6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Sheet13!$B$4:$B$6</c:f>
              <c:numCache>
                <c:formatCode>General</c:formatCode>
                <c:ptCount val="2"/>
                <c:pt idx="0">
                  <c:v>107.94736842105264</c:v>
                </c:pt>
                <c:pt idx="1">
                  <c:v>53.421052631578945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7E-4158-A791-10DD224FEB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[CHES (Recovered).xlsx]Sheet14!PivotTable5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rgbClr val="7030A0"/>
          </a:solidFill>
          <a:ln w="19050">
            <a:noFill/>
          </a:ln>
          <a:effectLst/>
        </c:spPr>
      </c:pivotFmt>
      <c:pivotFmt>
        <c:idx val="2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</c:pivotFmt>
      <c:pivotFmt>
        <c:idx val="3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7030A0"/>
          </a:solidFill>
          <a:ln w="19050">
            <a:noFill/>
          </a:ln>
          <a:effectLst/>
        </c:spPr>
      </c:pivotFmt>
      <c:pivotFmt>
        <c:idx val="5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</c:pivotFmt>
      <c:pivotFmt>
        <c:idx val="6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7030A0"/>
          </a:solidFill>
          <a:ln w="19050">
            <a:noFill/>
          </a:ln>
          <a:effectLst/>
        </c:spPr>
      </c:pivotFmt>
      <c:pivotFmt>
        <c:idx val="8"/>
        <c:spPr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0833617003302166"/>
          <c:y val="6.186892079666511E-2"/>
          <c:w val="0.58396747030161777"/>
          <c:h val="0.90715338891462094"/>
        </c:manualLayout>
      </c:layout>
      <c:pieChart>
        <c:varyColors val="1"/>
        <c:ser>
          <c:idx val="0"/>
          <c:order val="0"/>
          <c:tx>
            <c:strRef>
              <c:f>Sheet14!$B$3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0A7-4900-917B-33A95B6D509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A7-4900-917B-33A95B6D509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Sheet14!$A$4:$A$6</c:f>
              <c:strCache>
                <c:ptCount val="2"/>
                <c:pt idx="0">
                  <c:v>ELEV</c:v>
                </c:pt>
                <c:pt idx="1">
                  <c:v>STUDENT</c:v>
                </c:pt>
              </c:strCache>
            </c:strRef>
          </c:cat>
          <c:val>
            <c:numRef>
              <c:f>Sheet14!$B$4:$B$6</c:f>
              <c:numCache>
                <c:formatCode>General</c:formatCode>
                <c:ptCount val="2"/>
                <c:pt idx="0">
                  <c:v>56.315789473684205</c:v>
                </c:pt>
                <c:pt idx="1">
                  <c:v>105.0526315789474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A7-4900-917B-33A95B6D509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[CHES (Recovered).xlsx]Sheet18!PivotTable9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2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5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FF3399"/>
          </a:solidFill>
          <a:ln>
            <a:noFill/>
          </a:ln>
          <a:effectLst/>
          <a:sp3d/>
        </c:spPr>
      </c:pivotFmt>
      <c:pivotFmt>
        <c:idx val="8"/>
        <c:spPr>
          <a:solidFill>
            <a:srgbClr val="FF3399"/>
          </a:solidFill>
          <a:ln>
            <a:noFill/>
          </a:ln>
          <a:effectLst/>
          <a:sp3d/>
        </c:spPr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310166835495519E-2"/>
          <c:y val="0.13498963214229329"/>
          <c:w val="0.77733288464223693"/>
          <c:h val="0.563460462051394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Sheet18!$B$3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42C-4961-9001-1E57CE82C670}"/>
              </c:ext>
            </c:extLst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42C-4961-9001-1E57CE82C670}"/>
              </c:ext>
            </c:extLst>
          </c:dPt>
          <c:cat>
            <c:multiLvlStrRef>
              <c:f>Sheet18!$A$4:$A$10</c:f>
              <c:multiLvlStrCache>
                <c:ptCount val="4"/>
                <c:lvl>
                  <c:pt idx="0">
                    <c:v>ELEV</c:v>
                  </c:pt>
                  <c:pt idx="1">
                    <c:v>STUDENT</c:v>
                  </c:pt>
                  <c:pt idx="2">
                    <c:v>ELEV</c:v>
                  </c:pt>
                  <c:pt idx="3">
                    <c:v>STUDENT</c:v>
                  </c:pt>
                </c:lvl>
                <c:lvl>
                  <c:pt idx="0">
                    <c:v>F</c:v>
                  </c:pt>
                  <c:pt idx="2">
                    <c:v>M</c:v>
                  </c:pt>
                </c:lvl>
              </c:multiLvlStrCache>
            </c:multiLvlStrRef>
          </c:cat>
          <c:val>
            <c:numRef>
              <c:f>Sheet18!$B$4:$B$10</c:f>
              <c:numCache>
                <c:formatCode>General</c:formatCode>
                <c:ptCount val="4"/>
                <c:pt idx="0">
                  <c:v>31.894736842105264</c:v>
                </c:pt>
                <c:pt idx="1">
                  <c:v>76.05263157894737</c:v>
                </c:pt>
                <c:pt idx="2">
                  <c:v>24.421052631578949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2C-4961-9001-1E57CE82C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95871"/>
        <c:axId val="1516899231"/>
        <c:axId val="0"/>
      </c:bar3DChart>
      <c:catAx>
        <c:axId val="151689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899231"/>
        <c:crosses val="autoZero"/>
        <c:auto val="1"/>
        <c:lblAlgn val="ctr"/>
        <c:lblOffset val="100"/>
        <c:noMultiLvlLbl val="0"/>
      </c:catAx>
      <c:valAx>
        <c:axId val="15168992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6895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339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23-4411-9826-5A9FCC3E736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23-4411-9826-5A9FCC3E7367}"/>
              </c:ext>
            </c:extLst>
          </c:dPt>
          <c:dPt>
            <c:idx val="2"/>
            <c:bubble3D val="0"/>
            <c:spPr>
              <a:solidFill>
                <a:srgbClr val="CC00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23-4411-9826-5A9FCC3E7367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23-4411-9826-5A9FCC3E736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'[CHES (Recovered).xlsx]Sheet8'!$A$12:$A$15</c:f>
              <c:strCache>
                <c:ptCount val="4"/>
                <c:pt idx="0">
                  <c:v>F elev</c:v>
                </c:pt>
                <c:pt idx="1">
                  <c:v>M elev</c:v>
                </c:pt>
                <c:pt idx="2">
                  <c:v>F studnt</c:v>
                </c:pt>
                <c:pt idx="3">
                  <c:v>M student</c:v>
                </c:pt>
              </c:strCache>
            </c:strRef>
          </c:cat>
          <c:val>
            <c:numRef>
              <c:f>'[CHES (Recovered).xlsx]Sheet8'!$B$12:$B$15</c:f>
              <c:numCache>
                <c:formatCode>General</c:formatCode>
                <c:ptCount val="4"/>
                <c:pt idx="0">
                  <c:v>31.894736842105264</c:v>
                </c:pt>
                <c:pt idx="1">
                  <c:v>24.421052631578949</c:v>
                </c:pt>
                <c:pt idx="2">
                  <c:v>76.05263157894737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23-4411-9826-5A9FCC3E736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0CF-4704-8074-633326B558E0}"/>
              </c:ext>
            </c:extLst>
          </c:dPt>
          <c:dPt>
            <c:idx val="1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0CF-4704-8074-633326B558E0}"/>
              </c:ext>
            </c:extLst>
          </c:dPt>
          <c:dPt>
            <c:idx val="2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0CF-4704-8074-633326B558E0}"/>
              </c:ext>
            </c:extLst>
          </c:dPt>
          <c:dPt>
            <c:idx val="4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0CF-4704-8074-633326B558E0}"/>
              </c:ext>
            </c:extLst>
          </c:dPt>
          <c:dPt>
            <c:idx val="6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0CF-4704-8074-633326B558E0}"/>
              </c:ext>
            </c:extLst>
          </c:dPt>
          <c:dPt>
            <c:idx val="7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0CF-4704-8074-633326B558E0}"/>
              </c:ext>
            </c:extLst>
          </c:dPt>
          <c:dPt>
            <c:idx val="9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0CF-4704-8074-633326B558E0}"/>
              </c:ext>
            </c:extLst>
          </c:dPt>
          <c:dPt>
            <c:idx val="10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50CF-4704-8074-633326B558E0}"/>
              </c:ext>
            </c:extLst>
          </c:dPt>
          <c:dPt>
            <c:idx val="11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50CF-4704-8074-633326B558E0}"/>
              </c:ext>
            </c:extLst>
          </c:dPt>
          <c:dPt>
            <c:idx val="15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50CF-4704-8074-633326B558E0}"/>
              </c:ext>
            </c:extLst>
          </c:dPt>
          <c:dPt>
            <c:idx val="16"/>
            <c:invertIfNegative val="0"/>
            <c:bubble3D val="0"/>
            <c:spPr>
              <a:solidFill>
                <a:srgbClr val="99FF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50CF-4704-8074-633326B558E0}"/>
              </c:ext>
            </c:extLst>
          </c:dPt>
          <c:val>
            <c:numRef>
              <c:f>Sheet4!$E$82:$W$82</c:f>
              <c:numCache>
                <c:formatCode>General</c:formatCode>
                <c:ptCount val="19"/>
                <c:pt idx="0">
                  <c:v>2.1</c:v>
                </c:pt>
                <c:pt idx="1">
                  <c:v>2.0625</c:v>
                </c:pt>
                <c:pt idx="2">
                  <c:v>2.0249999999999999</c:v>
                </c:pt>
                <c:pt idx="3">
                  <c:v>1.7875000000000001</c:v>
                </c:pt>
                <c:pt idx="4">
                  <c:v>1.85</c:v>
                </c:pt>
                <c:pt idx="5">
                  <c:v>1.925</c:v>
                </c:pt>
                <c:pt idx="6">
                  <c:v>2.1375000000000002</c:v>
                </c:pt>
                <c:pt idx="7">
                  <c:v>1.95</c:v>
                </c:pt>
                <c:pt idx="8">
                  <c:v>2.0625</c:v>
                </c:pt>
                <c:pt idx="9">
                  <c:v>2.0499999999999998</c:v>
                </c:pt>
                <c:pt idx="10">
                  <c:v>2.0125000000000002</c:v>
                </c:pt>
                <c:pt idx="11">
                  <c:v>2.5874999999999999</c:v>
                </c:pt>
                <c:pt idx="12">
                  <c:v>1.5375000000000001</c:v>
                </c:pt>
                <c:pt idx="13">
                  <c:v>1.8625</c:v>
                </c:pt>
                <c:pt idx="14">
                  <c:v>1.9624999999999999</c:v>
                </c:pt>
                <c:pt idx="15">
                  <c:v>2.2124999999999999</c:v>
                </c:pt>
                <c:pt idx="16">
                  <c:v>2.0874999999999999</c:v>
                </c:pt>
                <c:pt idx="17">
                  <c:v>2.1</c:v>
                </c:pt>
                <c:pt idx="18">
                  <c:v>2.0125000000000002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0CF-4704-8074-633326B55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5977615"/>
        <c:axId val="1675972815"/>
        <c:axId val="0"/>
      </c:bar3DChart>
      <c:catAx>
        <c:axId val="1675977615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972815"/>
        <c:crosses val="autoZero"/>
        <c:auto val="1"/>
        <c:lblAlgn val="ctr"/>
        <c:lblOffset val="100"/>
        <c:noMultiLvlLbl val="0"/>
      </c:catAx>
      <c:valAx>
        <c:axId val="1675972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977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[CHES.xlsx]Sheet14!PivotTable21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Sheet14!$A$3</c:f>
              <c:strCache>
                <c:ptCount val="1"/>
                <c:pt idx="0">
                  <c:v>Sum of cognitiv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Sheet14!$A$4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Sheet14!$A$4</c:f>
              <c:numCache>
                <c:formatCode>General</c:formatCode>
                <c:ptCount val="1"/>
                <c:pt idx="0">
                  <c:v>23.074999999999996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C6-488C-9DEC-63315441029C}"/>
            </c:ext>
          </c:extLst>
        </c:ser>
        <c:ser>
          <c:idx val="1"/>
          <c:order val="1"/>
          <c:tx>
            <c:strRef>
              <c:f>Sheet14!$B$3</c:f>
              <c:strCache>
                <c:ptCount val="1"/>
                <c:pt idx="0">
                  <c:v>Sum of afectiv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Sheet14!$A$4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Sheet14!$B$4</c:f>
              <c:numCache>
                <c:formatCode>General</c:formatCode>
                <c:ptCount val="1"/>
                <c:pt idx="0">
                  <c:v>15.25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C6-488C-9DEC-633154410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980720"/>
        <c:axId val="173007600"/>
        <c:axId val="0"/>
      </c:bar3DChart>
      <c:catAx>
        <c:axId val="17298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07600"/>
        <c:crosses val="autoZero"/>
        <c:auto val="1"/>
        <c:lblAlgn val="ctr"/>
        <c:lblOffset val="100"/>
        <c:noMultiLvlLbl val="0"/>
      </c:catAx>
      <c:valAx>
        <c:axId val="17300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98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0.77978</cdr:x>
      <cdr:y>0.04306</cdr:y>
    </cdr:from>
    <cdr:to>
      <cdr:x>0.79363</cdr:x>
      <cdr:y>0.1125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DD01D898-7621-5DE8-FF0C-C6C25A9351F0}"/>
            </a:ext>
          </a:extLst>
        </cdr:cNvPr>
        <cdr:cNvSpPr/>
      </cdr:nvSpPr>
      <cdr:spPr>
        <a:xfrm xmlns:a="http://schemas.openxmlformats.org/drawingml/2006/main" flipH="1">
          <a:off x="4290060" y="118110"/>
          <a:ext cx="76200" cy="1905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0.77932</cdr:x>
      <cdr:y>0.13519</cdr:y>
    </cdr:from>
    <cdr:to>
      <cdr:x>0.79317</cdr:x>
      <cdr:y>0.20463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6E1AD507-80A9-047D-73FD-B6FDBE1F5275}"/>
            </a:ext>
          </a:extLst>
        </cdr:cNvPr>
        <cdr:cNvSpPr/>
      </cdr:nvSpPr>
      <cdr:spPr>
        <a:xfrm xmlns:a="http://schemas.openxmlformats.org/drawingml/2006/main" flipH="1">
          <a:off x="4287520" y="370840"/>
          <a:ext cx="76200" cy="190500"/>
        </a:xfrm>
        <a:prstGeom xmlns:a="http://schemas.openxmlformats.org/drawingml/2006/main" prst="rect">
          <a:avLst/>
        </a:prstGeom>
        <a:solidFill xmlns:a="http://schemas.openxmlformats.org/drawingml/2006/main">
          <a:srgbClr val="99FFCC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0.4169</cdr:x>
      <cdr:y>0.33333</cdr:y>
    </cdr:from>
    <cdr:to>
      <cdr:x>0.5831</cdr:x>
      <cdr:y>0.66667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D80656B-F43D-AF55-D20D-5309CC65ED89}"/>
            </a:ext>
          </a:extLst>
        </cdr:cNvPr>
        <cdr:cNvSpPr txBox="1"/>
      </cdr:nvSpPr>
      <cdr:spPr>
        <a:xfrm xmlns:a="http://schemas.openxmlformats.org/drawingml/2006/main">
          <a:off x="2293620" y="914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0.78116</cdr:x>
      <cdr:y>0.10972</cdr:y>
    </cdr:from>
    <cdr:to>
      <cdr:x>0.90582</cdr:x>
      <cdr:y>0.20972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48368313-FCD5-978A-80ED-D12714923DDC}"/>
            </a:ext>
          </a:extLst>
        </cdr:cNvPr>
        <cdr:cNvSpPr txBox="1"/>
      </cdr:nvSpPr>
      <cdr:spPr>
        <a:xfrm xmlns:a="http://schemas.openxmlformats.org/drawingml/2006/main">
          <a:off x="4636460" y="371910"/>
          <a:ext cx="739901" cy="338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cognitiv</a:t>
          </a:r>
          <a:endParaRPr lang="en-US" sz="1100" dirty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0.78532</cdr:x>
      <cdr:y>0.03472</cdr:y>
    </cdr:from>
    <cdr:to>
      <cdr:x>0.93204</cdr:x>
      <cdr:y>0.10156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8D470AF9-71E0-15A7-1957-F23E82A4A203}"/>
            </a:ext>
          </a:extLst>
        </cdr:cNvPr>
        <cdr:cNvSpPr txBox="1"/>
      </cdr:nvSpPr>
      <cdr:spPr>
        <a:xfrm xmlns:a="http://schemas.openxmlformats.org/drawingml/2006/main">
          <a:off x="3698198" y="67729"/>
          <a:ext cx="690922" cy="130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afectiv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5/20/2024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Document4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algn="ctr"/>
            <a:r>
              <a:rPr lang="en-US" dirty="0"/>
              <a:t>Rumination on thoughts and emotions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Author/s:</a:t>
            </a:r>
            <a:r>
              <a:rPr lang="ro-RO" dirty="0"/>
              <a:t> Nicoară (Faje) Maria Adina</a:t>
            </a:r>
          </a:p>
          <a:p>
            <a:r>
              <a:rPr lang="ro-RO" dirty="0"/>
              <a:t>                   Pintea (Sitar) Oana Adriana</a:t>
            </a:r>
          </a:p>
          <a:p>
            <a:r>
              <a:rPr lang="ro-RO" dirty="0"/>
              <a:t>          Țînțe (Drădean) Adița</a:t>
            </a:r>
            <a:endParaRPr lang="en-US" dirty="0"/>
          </a:p>
          <a:p>
            <a:endParaRPr lang="ro-RO" dirty="0"/>
          </a:p>
          <a:p>
            <a:r>
              <a:rPr lang="en-US" dirty="0"/>
              <a:t>Affiliation:</a:t>
            </a:r>
            <a:r>
              <a:rPr lang="ro-RO" dirty="0"/>
              <a:t> UTCN Centrul Universitar Nord-Baia Mare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1FE9-E5A3-9282-E3D1-60D1B9C9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Metoda de </a:t>
            </a:r>
            <a:r>
              <a:rPr lang="en-US" dirty="0" err="1"/>
              <a:t>cercetare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ABF79-6116-FEE4-3DCE-68379D850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731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Pentru</a:t>
            </a:r>
            <a:r>
              <a:rPr lang="en-US" sz="2400" dirty="0"/>
              <a:t> a </a:t>
            </a:r>
            <a:r>
              <a:rPr lang="en-US" sz="2400" dirty="0" err="1"/>
              <a:t>realiza</a:t>
            </a:r>
            <a:r>
              <a:rPr lang="en-US" sz="2400" dirty="0"/>
              <a:t> o </a:t>
            </a:r>
            <a:r>
              <a:rPr lang="en-US" sz="2400" dirty="0" err="1"/>
              <a:t>analiză</a:t>
            </a:r>
            <a:r>
              <a:rPr lang="en-US" sz="2400" dirty="0"/>
              <a:t> </a:t>
            </a:r>
            <a:r>
              <a:rPr lang="en-US" sz="2400" dirty="0" err="1"/>
              <a:t>cât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comprehensivă</a:t>
            </a:r>
            <a:r>
              <a:rPr lang="en-US" sz="2400" dirty="0"/>
              <a:t> </a:t>
            </a:r>
            <a:r>
              <a:rPr lang="en-US" sz="2400" dirty="0" err="1"/>
              <a:t>privind</a:t>
            </a:r>
            <a:r>
              <a:rPr lang="en-US" sz="2400" dirty="0"/>
              <a:t> </a:t>
            </a:r>
            <a:r>
              <a:rPr lang="en-US" sz="2400" dirty="0" err="1"/>
              <a:t>relația</a:t>
            </a:r>
            <a:r>
              <a:rPr lang="en-US" sz="2400" dirty="0"/>
              <a:t> </a:t>
            </a:r>
            <a:r>
              <a:rPr lang="en-US" sz="2400" dirty="0" err="1"/>
              <a:t>dintre</a:t>
            </a:r>
            <a:r>
              <a:rPr lang="en-US" sz="2400" dirty="0"/>
              <a:t> </a:t>
            </a:r>
            <a:r>
              <a:rPr lang="en-US" sz="2400" dirty="0" err="1"/>
              <a:t>ruminare</a:t>
            </a:r>
            <a:r>
              <a:rPr lang="en-US" sz="2400" dirty="0"/>
              <a:t>, </a:t>
            </a:r>
            <a:r>
              <a:rPr lang="en-US" sz="2400" dirty="0" err="1"/>
              <a:t>furie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tristețe</a:t>
            </a:r>
            <a:r>
              <a:rPr lang="en-US" sz="2400" dirty="0"/>
              <a:t> am </a:t>
            </a:r>
            <a:r>
              <a:rPr lang="en-US" sz="2400" dirty="0" err="1"/>
              <a:t>căutat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am </a:t>
            </a:r>
            <a:r>
              <a:rPr lang="en-US" sz="2400" dirty="0" err="1"/>
              <a:t>selectat</a:t>
            </a:r>
            <a:r>
              <a:rPr lang="en-US" sz="2400" dirty="0"/>
              <a:t> </a:t>
            </a:r>
            <a:r>
              <a:rPr lang="en-US" sz="2400" dirty="0" err="1"/>
              <a:t>toate</a:t>
            </a:r>
            <a:r>
              <a:rPr lang="en-US" sz="2400" dirty="0"/>
              <a:t> </a:t>
            </a:r>
            <a:r>
              <a:rPr lang="en-US" sz="2400" dirty="0" err="1"/>
              <a:t>articolele</a:t>
            </a:r>
            <a:r>
              <a:rPr lang="en-US" sz="2400" dirty="0"/>
              <a:t> </a:t>
            </a:r>
            <a:r>
              <a:rPr lang="en-US" sz="2400" dirty="0" err="1"/>
              <a:t>relevante</a:t>
            </a:r>
            <a:r>
              <a:rPr lang="en-US" sz="2400" dirty="0"/>
              <a:t>. O </a:t>
            </a:r>
            <a:r>
              <a:rPr lang="en-US" sz="2400" dirty="0" err="1"/>
              <a:t>analiză</a:t>
            </a:r>
            <a:r>
              <a:rPr lang="en-US" sz="2400" dirty="0"/>
              <a:t> </a:t>
            </a:r>
            <a:r>
              <a:rPr lang="en-US" sz="2400" dirty="0" err="1"/>
              <a:t>sistematică</a:t>
            </a:r>
            <a:r>
              <a:rPr lang="en-US" sz="2400" dirty="0"/>
              <a:t> a </a:t>
            </a:r>
            <a:r>
              <a:rPr lang="en-US" sz="2400" dirty="0" err="1"/>
              <a:t>fost</a:t>
            </a:r>
            <a:r>
              <a:rPr lang="en-US" sz="2400" dirty="0"/>
              <a:t> </a:t>
            </a:r>
            <a:r>
              <a:rPr lang="en-US" sz="2400" dirty="0" err="1"/>
              <a:t>făcută</a:t>
            </a:r>
            <a:r>
              <a:rPr lang="en-US" sz="2400" dirty="0"/>
              <a:t> </a:t>
            </a:r>
            <a:r>
              <a:rPr lang="en-US" sz="2400" dirty="0" err="1"/>
              <a:t>fiind</a:t>
            </a:r>
            <a:r>
              <a:rPr lang="en-US" sz="2400" dirty="0"/>
              <a:t> </a:t>
            </a:r>
            <a:r>
              <a:rPr lang="en-US" sz="2400" dirty="0" err="1"/>
              <a:t>selectat</a:t>
            </a:r>
            <a:r>
              <a:rPr lang="en-US" sz="2400" dirty="0"/>
              <a:t> un set de 19 </a:t>
            </a:r>
            <a:r>
              <a:rPr lang="en-US" sz="2400" dirty="0" err="1"/>
              <a:t>întrebări</a:t>
            </a:r>
            <a:r>
              <a:rPr lang="en-US" sz="2400" dirty="0"/>
              <a:t>  </a:t>
            </a:r>
            <a:r>
              <a:rPr lang="en-US" sz="2400" dirty="0" err="1"/>
              <a:t>aplicat</a:t>
            </a:r>
            <a:r>
              <a:rPr lang="en-US" sz="2400" dirty="0"/>
              <a:t> pe un lot de 80 de </a:t>
            </a:r>
            <a:r>
              <a:rPr lang="en-US" sz="2400" dirty="0" err="1"/>
              <a:t>persoane</a:t>
            </a:r>
            <a:r>
              <a:rPr lang="en-US" sz="2400" dirty="0"/>
              <a:t> </a:t>
            </a:r>
            <a:r>
              <a:rPr lang="en-US" sz="2400" dirty="0" err="1"/>
              <a:t>alese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mod </a:t>
            </a:r>
            <a:r>
              <a:rPr lang="en-US" sz="2400" dirty="0" err="1"/>
              <a:t>aleatoriu</a:t>
            </a:r>
            <a:r>
              <a:rPr lang="en-US" sz="2400" dirty="0"/>
              <a:t> din </a:t>
            </a:r>
            <a:r>
              <a:rPr lang="en-US" sz="2400" dirty="0" err="1"/>
              <a:t>mediul</a:t>
            </a:r>
            <a:r>
              <a:rPr lang="en-US" sz="2400" dirty="0"/>
              <a:t> </a:t>
            </a:r>
            <a:r>
              <a:rPr lang="en-US" sz="2400" dirty="0" err="1"/>
              <a:t>liceal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universitar</a:t>
            </a:r>
            <a:r>
              <a:rPr lang="en-US" sz="2400" dirty="0"/>
              <a:t>. </a:t>
            </a:r>
            <a:r>
              <a:rPr lang="en-US" sz="2400" dirty="0" err="1"/>
              <a:t>Participanții</a:t>
            </a:r>
            <a:r>
              <a:rPr lang="en-US" sz="2400" dirty="0"/>
              <a:t> </a:t>
            </a:r>
            <a:r>
              <a:rPr lang="en-US" sz="2400" dirty="0" err="1"/>
              <a:t>eligibili</a:t>
            </a:r>
            <a:r>
              <a:rPr lang="en-US" sz="2400" dirty="0"/>
              <a:t> </a:t>
            </a:r>
            <a:r>
              <a:rPr lang="en-US" sz="2400" dirty="0" err="1"/>
              <a:t>aveau</a:t>
            </a:r>
            <a:r>
              <a:rPr lang="en-US" sz="2400" dirty="0"/>
              <a:t> </a:t>
            </a:r>
            <a:r>
              <a:rPr lang="en-US" sz="2400" dirty="0" err="1"/>
              <a:t>vârste</a:t>
            </a:r>
            <a:r>
              <a:rPr lang="en-US" sz="2400" dirty="0"/>
              <a:t> </a:t>
            </a:r>
            <a:r>
              <a:rPr lang="en-US" sz="2400" dirty="0" err="1"/>
              <a:t>cuprinse</a:t>
            </a:r>
            <a:r>
              <a:rPr lang="en-US" sz="2400" dirty="0"/>
              <a:t> </a:t>
            </a:r>
            <a:r>
              <a:rPr lang="en-US" sz="2400" dirty="0" err="1"/>
              <a:t>între</a:t>
            </a:r>
            <a:r>
              <a:rPr lang="en-US" sz="2400" dirty="0"/>
              <a:t> 14-45 ani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vorbeau</a:t>
            </a:r>
            <a:r>
              <a:rPr lang="en-US" sz="2400" dirty="0"/>
              <a:t> fluent </a:t>
            </a:r>
            <a:r>
              <a:rPr lang="en-US" sz="2400" dirty="0" err="1"/>
              <a:t>limba</a:t>
            </a:r>
            <a:r>
              <a:rPr lang="en-US" sz="2400" dirty="0"/>
              <a:t> </a:t>
            </a:r>
            <a:r>
              <a:rPr lang="en-US" sz="2400" dirty="0" err="1"/>
              <a:t>română</a:t>
            </a:r>
            <a:r>
              <a:rPr lang="en-US" sz="2400" dirty="0"/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6335A-0079-1692-56C7-B774349C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55E30-FBF1-D3E1-6AAF-56D31D60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463" y="4026631"/>
            <a:ext cx="3724337" cy="1962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9E321-7245-B52E-CAF3-6D9D73D4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993" y="3727578"/>
            <a:ext cx="3997007" cy="29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F2BB-495E-41DB-E4D4-49C370AF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101"/>
            <a:ext cx="10515600" cy="862266"/>
          </a:xfrm>
        </p:spPr>
        <p:txBody>
          <a:bodyPr/>
          <a:lstStyle/>
          <a:p>
            <a:r>
              <a:rPr lang="ro-RO" dirty="0"/>
              <a:t>Chestionarul aplicat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6D9B8-8030-5EB2-E613-B3CC76536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9339" y="1122240"/>
            <a:ext cx="4834291" cy="51426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51A6D-7C37-5340-CADE-51F5853B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E8D57-47A1-77BD-A41E-4A89AEF4AAE5}"/>
              </a:ext>
            </a:extLst>
          </p:cNvPr>
          <p:cNvSpPr txBox="1"/>
          <p:nvPr/>
        </p:nvSpPr>
        <p:spPr>
          <a:xfrm>
            <a:off x="671804" y="2043196"/>
            <a:ext cx="57569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/>
              <a:t>	Acesta</a:t>
            </a:r>
            <a:r>
              <a:rPr lang="en-US" dirty="0"/>
              <a:t> </a:t>
            </a:r>
            <a:r>
              <a:rPr lang="en-US" dirty="0" err="1"/>
              <a:t>cuprinde</a:t>
            </a:r>
            <a:r>
              <a:rPr lang="en-US" dirty="0"/>
              <a:t> </a:t>
            </a:r>
            <a:r>
              <a:rPr lang="en-US" dirty="0" err="1"/>
              <a:t>întrebări</a:t>
            </a:r>
            <a:r>
              <a:rPr lang="en-US" dirty="0"/>
              <a:t> de </a:t>
            </a:r>
            <a:r>
              <a:rPr lang="en-US" dirty="0" err="1"/>
              <a:t>natură</a:t>
            </a:r>
            <a:r>
              <a:rPr lang="en-US" dirty="0"/>
              <a:t> </a:t>
            </a:r>
            <a:r>
              <a:rPr lang="en-US" dirty="0" err="1"/>
              <a:t>cognitivă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afectivă</a:t>
            </a:r>
            <a:r>
              <a:rPr lang="en-US" dirty="0"/>
              <a:t>, </a:t>
            </a:r>
            <a:r>
              <a:rPr lang="en-US" dirty="0" err="1"/>
              <a:t>respondenții</a:t>
            </a:r>
            <a:r>
              <a:rPr lang="en-US" dirty="0"/>
              <a:t> </a:t>
            </a:r>
            <a:r>
              <a:rPr lang="en-US" dirty="0" err="1"/>
              <a:t>având</a:t>
            </a:r>
            <a:r>
              <a:rPr lang="en-US" dirty="0"/>
              <a:t> de ales pe o </a:t>
            </a:r>
            <a:r>
              <a:rPr lang="en-US" dirty="0" err="1"/>
              <a:t>scală</a:t>
            </a:r>
            <a:r>
              <a:rPr lang="en-US" dirty="0"/>
              <a:t> de la 1-4; 1 </a:t>
            </a:r>
            <a:r>
              <a:rPr lang="en-US" dirty="0" err="1"/>
              <a:t>însemnând</a:t>
            </a:r>
            <a:r>
              <a:rPr lang="en-US" dirty="0"/>
              <a:t>  ”</a:t>
            </a:r>
            <a:r>
              <a:rPr lang="en-US" dirty="0" err="1"/>
              <a:t>Aproape</a:t>
            </a:r>
            <a:r>
              <a:rPr lang="en-US" dirty="0"/>
              <a:t> </a:t>
            </a:r>
            <a:r>
              <a:rPr lang="en-US" dirty="0" err="1"/>
              <a:t>niciodată</a:t>
            </a:r>
            <a:r>
              <a:rPr lang="en-US" dirty="0"/>
              <a:t>”, </a:t>
            </a:r>
            <a:r>
              <a:rPr lang="en-US" dirty="0" err="1"/>
              <a:t>iar</a:t>
            </a:r>
            <a:r>
              <a:rPr lang="en-US" dirty="0"/>
              <a:t> 4  ”</a:t>
            </a:r>
            <a:r>
              <a:rPr lang="en-US" dirty="0" err="1"/>
              <a:t>Aproape</a:t>
            </a:r>
            <a:r>
              <a:rPr lang="en-US" dirty="0"/>
              <a:t> </a:t>
            </a:r>
            <a:r>
              <a:rPr lang="en-US" dirty="0" err="1"/>
              <a:t>întotdeauna</a:t>
            </a:r>
            <a:r>
              <a:rPr lang="en-US" dirty="0"/>
              <a:t>”</a:t>
            </a:r>
            <a:r>
              <a:rPr lang="ro-RO" dirty="0"/>
              <a:t>. </a:t>
            </a:r>
            <a:r>
              <a:rPr lang="en-US" dirty="0" err="1"/>
              <a:t>Astfel</a:t>
            </a:r>
            <a:r>
              <a:rPr lang="en-US" dirty="0"/>
              <a:t>, </a:t>
            </a:r>
            <a:r>
              <a:rPr lang="en-US" dirty="0" err="1"/>
              <a:t>participanții</a:t>
            </a:r>
            <a:r>
              <a:rPr lang="en-US" dirty="0"/>
              <a:t> au </a:t>
            </a:r>
            <a:r>
              <a:rPr lang="en-US" dirty="0" err="1"/>
              <a:t>răspuns</a:t>
            </a:r>
            <a:r>
              <a:rPr lang="en-US" dirty="0"/>
              <a:t> la </a:t>
            </a:r>
            <a:r>
              <a:rPr lang="en-US" dirty="0" err="1"/>
              <a:t>întrebări</a:t>
            </a:r>
            <a:r>
              <a:rPr lang="en-US" dirty="0"/>
              <a:t> </a:t>
            </a:r>
            <a:r>
              <a:rPr lang="ro-RO" dirty="0"/>
              <a:t>precum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de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        ”</a:t>
            </a:r>
            <a:r>
              <a:rPr lang="en-US" dirty="0" err="1"/>
              <a:t>Mă</a:t>
            </a:r>
            <a:r>
              <a:rPr lang="en-US" dirty="0"/>
              <a:t> tot </a:t>
            </a:r>
            <a:r>
              <a:rPr lang="en-US" dirty="0" err="1"/>
              <a:t>gândesc</a:t>
            </a:r>
            <a:r>
              <a:rPr lang="en-US" dirty="0"/>
              <a:t> la </a:t>
            </a:r>
            <a:r>
              <a:rPr lang="en-US" dirty="0" err="1"/>
              <a:t>momentele</a:t>
            </a:r>
            <a:r>
              <a:rPr lang="en-US" dirty="0"/>
              <a:t> din </a:t>
            </a:r>
            <a:r>
              <a:rPr lang="en-US" dirty="0" err="1"/>
              <a:t>trecut</a:t>
            </a:r>
            <a:r>
              <a:rPr lang="en-US" dirty="0"/>
              <a:t>  </a:t>
            </a:r>
            <a:r>
              <a:rPr lang="en-US" dirty="0" err="1"/>
              <a:t>când</a:t>
            </a:r>
            <a:r>
              <a:rPr lang="en-US" dirty="0"/>
              <a:t> am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furios</a:t>
            </a:r>
            <a:r>
              <a:rPr lang="en-US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        ”Am </a:t>
            </a:r>
            <a:r>
              <a:rPr lang="en-US" dirty="0" err="1"/>
              <a:t>avut</a:t>
            </a:r>
            <a:r>
              <a:rPr lang="en-US" dirty="0"/>
              <a:t> </a:t>
            </a:r>
            <a:r>
              <a:rPr lang="en-US" dirty="0" err="1"/>
              <a:t>perioade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nu m-am </a:t>
            </a:r>
            <a:r>
              <a:rPr lang="en-US" dirty="0" err="1"/>
              <a:t>putut</a:t>
            </a:r>
            <a:r>
              <a:rPr lang="en-US" dirty="0"/>
              <a:t> </a:t>
            </a:r>
            <a:r>
              <a:rPr lang="en-US" dirty="0" err="1"/>
              <a:t>opri</a:t>
            </a:r>
            <a:r>
              <a:rPr lang="en-US" dirty="0"/>
              <a:t> de a fi </a:t>
            </a:r>
            <a:r>
              <a:rPr lang="en-US" dirty="0" err="1"/>
              <a:t>preocupat</a:t>
            </a:r>
            <a:r>
              <a:rPr lang="en-US" dirty="0"/>
              <a:t>(ă) de un </a:t>
            </a:r>
            <a:r>
              <a:rPr lang="en-US" dirty="0" err="1"/>
              <a:t>anumit</a:t>
            </a:r>
            <a:r>
              <a:rPr lang="en-US" dirty="0"/>
              <a:t> conflict”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        ”</a:t>
            </a:r>
            <a:r>
              <a:rPr lang="en-US" dirty="0" err="1"/>
              <a:t>Amintirea</a:t>
            </a:r>
            <a:r>
              <a:rPr lang="en-US" dirty="0"/>
              <a:t>,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</a:t>
            </a:r>
            <a:r>
              <a:rPr lang="en-US" dirty="0" err="1"/>
              <a:t>supărări</a:t>
            </a:r>
            <a:r>
              <a:rPr lang="en-US" dirty="0"/>
              <a:t>, </a:t>
            </a:r>
            <a:r>
              <a:rPr lang="en-US" dirty="0" err="1"/>
              <a:t>mă</a:t>
            </a:r>
            <a:r>
              <a:rPr lang="en-US" dirty="0"/>
              <a:t> </a:t>
            </a:r>
            <a:r>
              <a:rPr lang="en-US" dirty="0" err="1"/>
              <a:t>deranjează</a:t>
            </a:r>
            <a:r>
              <a:rPr lang="en-US" dirty="0"/>
              <a:t> o </a:t>
            </a:r>
            <a:r>
              <a:rPr lang="en-US" dirty="0" err="1"/>
              <a:t>vreme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634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3A77-21B5-3C8E-5223-E4B914E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51" y="662473"/>
            <a:ext cx="10515600" cy="862266"/>
          </a:xfrm>
        </p:spPr>
        <p:txBody>
          <a:bodyPr>
            <a:normAutofit fontScale="90000"/>
          </a:bodyPr>
          <a:lstStyle/>
          <a:p>
            <a:r>
              <a:rPr lang="en-US" dirty="0"/>
              <a:t>Prezenta </a:t>
            </a:r>
            <a:r>
              <a:rPr lang="en-US" dirty="0" err="1"/>
              <a:t>cercetare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180C4-6628-CC9E-5D02-48436E30A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02" y="1077368"/>
            <a:ext cx="11932298" cy="3940688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Combinația</a:t>
            </a:r>
            <a:r>
              <a:rPr lang="en-US" sz="2400" dirty="0"/>
              <a:t> de </a:t>
            </a:r>
            <a:r>
              <a:rPr lang="en-US" sz="2400" dirty="0" err="1"/>
              <a:t>convingeri</a:t>
            </a:r>
            <a:r>
              <a:rPr lang="en-US" sz="2400" dirty="0"/>
              <a:t> </a:t>
            </a:r>
            <a:r>
              <a:rPr lang="en-US" sz="2400" dirty="0" err="1"/>
              <a:t>despre</a:t>
            </a:r>
            <a:r>
              <a:rPr lang="en-US" sz="2400" dirty="0"/>
              <a:t> </a:t>
            </a:r>
            <a:r>
              <a:rPr lang="en-US" sz="2400" dirty="0" err="1"/>
              <a:t>controlul</a:t>
            </a:r>
            <a:r>
              <a:rPr lang="en-US" sz="2400" dirty="0"/>
              <a:t> </a:t>
            </a:r>
            <a:r>
              <a:rPr lang="en-US" sz="2400" dirty="0" err="1"/>
              <a:t>emoțiilor</a:t>
            </a:r>
            <a:r>
              <a:rPr lang="en-US" sz="2400" dirty="0"/>
              <a:t>, </a:t>
            </a:r>
            <a:r>
              <a:rPr lang="en-US" sz="2400" dirty="0" err="1"/>
              <a:t>responsabilitatea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tonul</a:t>
            </a:r>
            <a:r>
              <a:rPr lang="en-US" sz="2400" dirty="0"/>
              <a:t> </a:t>
            </a:r>
            <a:r>
              <a:rPr lang="en-US" sz="2400" dirty="0" err="1"/>
              <a:t>emoțional</a:t>
            </a:r>
            <a:r>
              <a:rPr lang="en-US" sz="2400" dirty="0"/>
              <a:t> al </a:t>
            </a:r>
            <a:r>
              <a:rPr lang="en-US" sz="2400" dirty="0" err="1"/>
              <a:t>relațiilor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stăpânirea</a:t>
            </a:r>
            <a:r>
              <a:rPr lang="en-US" sz="2400" dirty="0"/>
              <a:t> </a:t>
            </a:r>
            <a:r>
              <a:rPr lang="en-US" sz="2400" dirty="0" err="1"/>
              <a:t>evenimentelor</a:t>
            </a:r>
            <a:r>
              <a:rPr lang="en-US" sz="2400" dirty="0"/>
              <a:t> negative a </a:t>
            </a:r>
            <a:r>
              <a:rPr lang="en-US" sz="2400" dirty="0" err="1"/>
              <a:t>mediat</a:t>
            </a:r>
            <a:r>
              <a:rPr lang="en-US" sz="2400" dirty="0"/>
              <a:t> pe </a:t>
            </a:r>
            <a:r>
              <a:rPr lang="en-US" sz="2400" dirty="0" err="1"/>
              <a:t>deplin</a:t>
            </a:r>
            <a:r>
              <a:rPr lang="en-US" sz="2400" dirty="0"/>
              <a:t> </a:t>
            </a:r>
            <a:r>
              <a:rPr lang="en-US" sz="2400" dirty="0" err="1"/>
              <a:t>diferența</a:t>
            </a:r>
            <a:r>
              <a:rPr lang="en-US" sz="2400" dirty="0"/>
              <a:t> de gen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ruminare</a:t>
            </a:r>
            <a:r>
              <a:rPr lang="en-US" sz="2400" dirty="0"/>
              <a:t>. </a:t>
            </a:r>
            <a:r>
              <a:rPr lang="en-US" sz="2400" dirty="0" err="1"/>
              <a:t>Cercetarea</a:t>
            </a:r>
            <a:r>
              <a:rPr lang="en-US" sz="2400" dirty="0"/>
              <a:t> </a:t>
            </a:r>
            <a:r>
              <a:rPr lang="en-US" sz="2400" dirty="0" err="1"/>
              <a:t>contribuie</a:t>
            </a:r>
            <a:r>
              <a:rPr lang="en-US" sz="2400" dirty="0"/>
              <a:t> la o </a:t>
            </a:r>
            <a:r>
              <a:rPr lang="en-US" sz="2400" dirty="0" err="1"/>
              <a:t>nouă</a:t>
            </a:r>
            <a:r>
              <a:rPr lang="en-US" sz="2400" dirty="0"/>
              <a:t> </a:t>
            </a:r>
            <a:r>
              <a:rPr lang="en-US" sz="2400" dirty="0" err="1"/>
              <a:t>înțelegere</a:t>
            </a:r>
            <a:r>
              <a:rPr lang="en-US" sz="2400" dirty="0"/>
              <a:t> a </a:t>
            </a:r>
            <a:r>
              <a:rPr lang="en-US" sz="2400" dirty="0" err="1"/>
              <a:t>ruminației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descoperirea</a:t>
            </a:r>
            <a:r>
              <a:rPr lang="en-US" sz="2400" dirty="0"/>
              <a:t> </a:t>
            </a:r>
            <a:r>
              <a:rPr lang="en-US" sz="2400" dirty="0" err="1"/>
              <a:t>tiparelor</a:t>
            </a:r>
            <a:r>
              <a:rPr lang="en-US" sz="2400" dirty="0"/>
              <a:t> </a:t>
            </a:r>
            <a:r>
              <a:rPr lang="en-US" sz="2400" dirty="0" err="1"/>
              <a:t>frecvente</a:t>
            </a:r>
            <a:r>
              <a:rPr lang="en-US" sz="2400" dirty="0"/>
              <a:t> ale </a:t>
            </a:r>
            <a:r>
              <a:rPr lang="en-US" sz="2400" dirty="0" err="1"/>
              <a:t>stresului</a:t>
            </a:r>
            <a:r>
              <a:rPr lang="en-US" sz="2400" dirty="0"/>
              <a:t> de </a:t>
            </a:r>
            <a:r>
              <a:rPr lang="en-US" sz="2400" dirty="0" err="1"/>
              <a:t>viață</a:t>
            </a:r>
            <a:r>
              <a:rPr lang="en-US" sz="2400" dirty="0"/>
              <a:t> care pot fi legate de </a:t>
            </a:r>
            <a:r>
              <a:rPr lang="en-US" sz="2400" dirty="0" err="1"/>
              <a:t>dezvoltarea</a:t>
            </a:r>
            <a:r>
              <a:rPr lang="en-US" sz="2400" dirty="0"/>
              <a:t> </a:t>
            </a:r>
            <a:r>
              <a:rPr lang="en-US" sz="2400" dirty="0" err="1"/>
              <a:t>acesteia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Studiul</a:t>
            </a:r>
            <a:r>
              <a:rPr lang="en-US" sz="2400" dirty="0"/>
              <a:t> actual </a:t>
            </a:r>
            <a:r>
              <a:rPr lang="en-US" sz="2400" dirty="0" err="1"/>
              <a:t>relevă</a:t>
            </a:r>
            <a:r>
              <a:rPr lang="en-US" sz="2400" dirty="0"/>
              <a:t> </a:t>
            </a:r>
            <a:r>
              <a:rPr lang="en-US" sz="2400" dirty="0" err="1"/>
              <a:t>faptul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</a:t>
            </a:r>
            <a:r>
              <a:rPr lang="en-US" sz="2400" dirty="0" err="1"/>
              <a:t>persoanele</a:t>
            </a:r>
            <a:r>
              <a:rPr lang="en-US" sz="2400" dirty="0"/>
              <a:t> de </a:t>
            </a:r>
            <a:r>
              <a:rPr lang="en-US" sz="2400" dirty="0" err="1"/>
              <a:t>genul</a:t>
            </a:r>
            <a:r>
              <a:rPr lang="en-US" sz="2400" dirty="0"/>
              <a:t> </a:t>
            </a:r>
            <a:r>
              <a:rPr lang="en-US" sz="2400" dirty="0" err="1"/>
              <a:t>feminin</a:t>
            </a:r>
            <a:r>
              <a:rPr lang="en-US" sz="2400" dirty="0"/>
              <a:t> au o </a:t>
            </a:r>
            <a:r>
              <a:rPr lang="en-US" sz="2400" dirty="0" err="1"/>
              <a:t>înclinație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mare </a:t>
            </a:r>
            <a:r>
              <a:rPr lang="en-US" sz="2400" dirty="0" err="1"/>
              <a:t>spre</a:t>
            </a:r>
            <a:r>
              <a:rPr lang="en-US" sz="2400" dirty="0"/>
              <a:t> </a:t>
            </a:r>
            <a:r>
              <a:rPr lang="en-US" sz="2400" dirty="0" err="1"/>
              <a:t>ruminare</a:t>
            </a:r>
            <a:r>
              <a:rPr lang="en-US" sz="2400" dirty="0"/>
              <a:t> </a:t>
            </a:r>
            <a:r>
              <a:rPr lang="en-US" sz="2400" dirty="0" err="1"/>
              <a:t>față</a:t>
            </a:r>
            <a:r>
              <a:rPr lang="en-US" sz="2400" dirty="0"/>
              <a:t> de </a:t>
            </a:r>
            <a:r>
              <a:rPr lang="en-US" sz="2400" dirty="0" err="1"/>
              <a:t>persoanele</a:t>
            </a:r>
            <a:r>
              <a:rPr lang="en-US" sz="2400" dirty="0"/>
              <a:t> de </a:t>
            </a:r>
            <a:r>
              <a:rPr lang="en-US" sz="2400" dirty="0" err="1"/>
              <a:t>genul</a:t>
            </a:r>
            <a:r>
              <a:rPr lang="en-US" sz="2400" dirty="0"/>
              <a:t> </a:t>
            </a:r>
            <a:r>
              <a:rPr lang="en-US" sz="2400" dirty="0" err="1"/>
              <a:t>masculin</a:t>
            </a:r>
            <a:r>
              <a:rPr lang="en-US" sz="2400" dirty="0"/>
              <a:t>, </a:t>
            </a:r>
            <a:r>
              <a:rPr lang="en-US" sz="2400" dirty="0" err="1"/>
              <a:t>proporția</a:t>
            </a:r>
            <a:r>
              <a:rPr lang="en-US" sz="2400" dirty="0"/>
              <a:t> din </a:t>
            </a:r>
            <a:r>
              <a:rPr lang="en-US" sz="2400" dirty="0" err="1"/>
              <a:t>acest</a:t>
            </a:r>
            <a:r>
              <a:rPr lang="en-US" sz="2400" dirty="0"/>
              <a:t> </a:t>
            </a:r>
            <a:r>
              <a:rPr lang="en-US" sz="2400" dirty="0" err="1"/>
              <a:t>studiu</a:t>
            </a:r>
            <a:r>
              <a:rPr lang="en-US" sz="2400" dirty="0"/>
              <a:t> </a:t>
            </a:r>
            <a:r>
              <a:rPr lang="en-US" sz="2400" dirty="0" err="1"/>
              <a:t>fiind</a:t>
            </a:r>
            <a:r>
              <a:rPr lang="en-US" sz="2400" dirty="0"/>
              <a:t> de 67%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genul</a:t>
            </a:r>
            <a:r>
              <a:rPr lang="en-US" sz="2400" dirty="0"/>
              <a:t> </a:t>
            </a:r>
            <a:r>
              <a:rPr lang="en-US" sz="2400" dirty="0" err="1"/>
              <a:t>feminin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de 33%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genul</a:t>
            </a:r>
            <a:r>
              <a:rPr lang="en-US" sz="2400" dirty="0"/>
              <a:t> </a:t>
            </a:r>
            <a:r>
              <a:rPr lang="en-US" sz="2400" dirty="0" err="1"/>
              <a:t>masculin</a:t>
            </a:r>
            <a:r>
              <a:rPr lang="en-US" sz="2400" dirty="0"/>
              <a:t>,  </a:t>
            </a:r>
            <a:r>
              <a:rPr lang="en-US" sz="2400" dirty="0" err="1"/>
              <a:t>așa</a:t>
            </a:r>
            <a:r>
              <a:rPr lang="en-US" sz="2400" dirty="0"/>
              <a:t> cum </a:t>
            </a:r>
            <a:r>
              <a:rPr lang="en-US" sz="2400" dirty="0" err="1"/>
              <a:t>reiese</a:t>
            </a:r>
            <a:r>
              <a:rPr lang="en-US" sz="2400" dirty="0"/>
              <a:t> din </a:t>
            </a:r>
            <a:r>
              <a:rPr lang="en-US" sz="2400" dirty="0" err="1"/>
              <a:t>graficul</a:t>
            </a:r>
            <a:r>
              <a:rPr lang="en-US" sz="2400" dirty="0"/>
              <a:t>, </a:t>
            </a:r>
            <a:r>
              <a:rPr lang="en-US" sz="2400" dirty="0" err="1"/>
              <a:t>figura</a:t>
            </a:r>
            <a:r>
              <a:rPr lang="en-US" sz="2400" dirty="0"/>
              <a:t> 1.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E15D-A919-41C0-C056-E962BDFB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27A3373-AB48-283E-F3B0-498F549611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80173"/>
              </p:ext>
            </p:extLst>
          </p:nvPr>
        </p:nvGraphicFramePr>
        <p:xfrm>
          <a:off x="3719253" y="3534183"/>
          <a:ext cx="3912870" cy="3025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1143639047">
            <a:extLst>
              <a:ext uri="{FF2B5EF4-FFF2-40B4-BE49-F238E27FC236}">
                <a16:creationId xmlns:a16="http://schemas.microsoft.com/office/drawing/2014/main" id="{266AE7C5-50F6-B5D6-285A-454A1E96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253" y="6559616"/>
            <a:ext cx="3459162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1.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Ruminația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gen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2985C30-CE1A-AF62-E02A-D49C8EC3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4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5DD70C7-70F3-E857-1BB0-A1FBB3DAA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9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30DD6C11-0904-075C-9480-50F4B21B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9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F174B9-2D55-7B79-9212-74BF6DBB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53" y="3723639"/>
            <a:ext cx="2262188" cy="2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1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177B9-F700-AD28-B321-50134765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838200"/>
            <a:ext cx="10515600" cy="4351338"/>
          </a:xfrm>
        </p:spPr>
        <p:txBody>
          <a:bodyPr/>
          <a:lstStyle/>
          <a:p>
            <a:pPr algn="just"/>
            <a:r>
              <a:rPr lang="en-US" dirty="0" err="1"/>
              <a:t>Cercetările</a:t>
            </a:r>
            <a:r>
              <a:rPr lang="en-US" dirty="0"/>
              <a:t> </a:t>
            </a:r>
            <a:r>
              <a:rPr lang="en-US" dirty="0" err="1"/>
              <a:t>efectuate</a:t>
            </a:r>
            <a:r>
              <a:rPr lang="en-US" dirty="0"/>
              <a:t> au </a:t>
            </a:r>
            <a:r>
              <a:rPr lang="en-US" dirty="0" err="1"/>
              <a:t>relevat</a:t>
            </a:r>
            <a:r>
              <a:rPr lang="en-US" dirty="0"/>
              <a:t> </a:t>
            </a:r>
            <a:r>
              <a:rPr lang="en-US" dirty="0" err="1"/>
              <a:t>diferența</a:t>
            </a:r>
            <a:r>
              <a:rPr lang="en-US" dirty="0"/>
              <a:t> de </a:t>
            </a:r>
            <a:r>
              <a:rPr lang="en-US" dirty="0" err="1"/>
              <a:t>proporții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ruminarea</a:t>
            </a:r>
            <a:r>
              <a:rPr lang="en-US" dirty="0"/>
              <a:t> </a:t>
            </a:r>
            <a:r>
              <a:rPr lang="en-US" dirty="0" err="1"/>
              <a:t>elevilor</a:t>
            </a:r>
            <a:r>
              <a:rPr lang="en-US" dirty="0"/>
              <a:t> </a:t>
            </a:r>
            <a:r>
              <a:rPr lang="en-US" dirty="0" err="1"/>
              <a:t>comparativ</a:t>
            </a:r>
            <a:r>
              <a:rPr lang="en-US" dirty="0"/>
              <a:t> cu </a:t>
            </a:r>
            <a:r>
              <a:rPr lang="en-US" dirty="0" err="1"/>
              <a:t>cea</a:t>
            </a:r>
            <a:r>
              <a:rPr lang="en-US" dirty="0"/>
              <a:t> a </a:t>
            </a:r>
            <a:r>
              <a:rPr lang="en-US" dirty="0" err="1"/>
              <a:t>studenților</a:t>
            </a:r>
            <a:r>
              <a:rPr lang="en-US" dirty="0"/>
              <a:t>. S-a </a:t>
            </a:r>
            <a:r>
              <a:rPr lang="en-US" dirty="0" err="1"/>
              <a:t>raportat</a:t>
            </a:r>
            <a:r>
              <a:rPr lang="en-US" dirty="0"/>
              <a:t> un </a:t>
            </a:r>
            <a:r>
              <a:rPr lang="en-US" dirty="0" err="1"/>
              <a:t>procent</a:t>
            </a:r>
            <a:r>
              <a:rPr lang="en-US" dirty="0"/>
              <a:t> de 65%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studenți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elevi</a:t>
            </a:r>
            <a:r>
              <a:rPr lang="en-US" dirty="0"/>
              <a:t> un </a:t>
            </a:r>
            <a:r>
              <a:rPr lang="en-US" dirty="0" err="1"/>
              <a:t>procent</a:t>
            </a:r>
            <a:r>
              <a:rPr lang="en-US" dirty="0"/>
              <a:t> de 35%, conform </a:t>
            </a:r>
            <a:r>
              <a:rPr lang="en-US" dirty="0" err="1"/>
              <a:t>figurei</a:t>
            </a:r>
            <a:r>
              <a:rPr lang="en-US" dirty="0"/>
              <a:t> 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5A10B-DE78-6DE1-49BF-57282337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BF06DE5-3EE4-B3BF-3A56-2CEF901CC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286291"/>
              </p:ext>
            </p:extLst>
          </p:nvPr>
        </p:nvGraphicFramePr>
        <p:xfrm>
          <a:off x="3599889" y="2395636"/>
          <a:ext cx="4992221" cy="339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194DD3D-368F-8F8E-7DE6-CE9B10F28AA4}"/>
              </a:ext>
            </a:extLst>
          </p:cNvPr>
          <p:cNvSpPr txBox="1"/>
          <p:nvPr/>
        </p:nvSpPr>
        <p:spPr>
          <a:xfrm>
            <a:off x="2722603" y="5788968"/>
            <a:ext cx="60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0"/>
              </a:spcBef>
              <a:spcAft>
                <a:spcPts val="1000"/>
              </a:spcAft>
            </a:pP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2.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Ruminația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statut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65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6175D-1603-E2D9-0F3A-C0C54B3B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5040"/>
            <a:ext cx="10515600" cy="5221923"/>
          </a:xfrm>
        </p:spPr>
        <p:txBody>
          <a:bodyPr/>
          <a:lstStyle/>
          <a:p>
            <a:pPr algn="just"/>
            <a:r>
              <a:rPr lang="ro-RO" dirty="0"/>
              <a:t>Totodată studiul demonstrează diferența dintre genul feminin și masculin; elevi și studenți, pe măsură ce adolescenții intră la vârsta adultă. Se observă o valoare superioară a ruminației în cazul studentelor, după cum reiese din figura 3.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608D3-2D10-DD59-04DC-BBFC89B2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BC29A6-1B48-EB99-984E-7006B251E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69850"/>
              </p:ext>
            </p:extLst>
          </p:nvPr>
        </p:nvGraphicFramePr>
        <p:xfrm>
          <a:off x="2768600" y="2322512"/>
          <a:ext cx="6654800" cy="42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1756403575">
            <a:extLst>
              <a:ext uri="{FF2B5EF4-FFF2-40B4-BE49-F238E27FC236}">
                <a16:creationId xmlns:a16="http://schemas.microsoft.com/office/drawing/2014/main" id="{1B9A7455-765E-FBE9-B2BD-BDDB142F266E}"/>
              </a:ext>
            </a:extLst>
          </p:cNvPr>
          <p:cNvSpPr txBox="1"/>
          <p:nvPr/>
        </p:nvSpPr>
        <p:spPr>
          <a:xfrm>
            <a:off x="4086860" y="6057900"/>
            <a:ext cx="3703320" cy="23812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457200" algn="ctr">
              <a:spcBef>
                <a:spcPts val="0"/>
              </a:spcBef>
              <a:spcAft>
                <a:spcPts val="1000"/>
              </a:spcAft>
            </a:pP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3.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Ruminației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gen,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statut</a:t>
            </a:r>
            <a:endParaRPr lang="en-US" sz="900" i="1" dirty="0">
              <a:solidFill>
                <a:srgbClr val="44546A"/>
              </a:solidFill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4D7CD-5AE4-338C-4E5B-CB858415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115560"/>
            <a:ext cx="23622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CA8BF-C739-E07E-D9B7-25EE0A9A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896088"/>
            <a:ext cx="11643359" cy="3401592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Din </a:t>
            </a:r>
            <a:r>
              <a:rPr lang="en-US" sz="2000" dirty="0" err="1"/>
              <a:t>totalitatea</a:t>
            </a:r>
            <a:r>
              <a:rPr lang="en-US" sz="2000" dirty="0"/>
              <a:t> </a:t>
            </a:r>
            <a:r>
              <a:rPr lang="en-US" sz="2000" dirty="0" err="1"/>
              <a:t>responde</a:t>
            </a:r>
            <a:r>
              <a:rPr lang="ro-RO" sz="2000" dirty="0"/>
              <a:t>n</a:t>
            </a:r>
            <a:r>
              <a:rPr lang="en-US" sz="2000" dirty="0" err="1"/>
              <a:t>ților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număr</a:t>
            </a:r>
            <a:r>
              <a:rPr lang="en-US" sz="2000" dirty="0"/>
              <a:t> de 80 de </a:t>
            </a:r>
            <a:r>
              <a:rPr lang="en-US" sz="2000" dirty="0" err="1"/>
              <a:t>persoane</a:t>
            </a:r>
            <a:r>
              <a:rPr lang="en-US" sz="2000" dirty="0"/>
              <a:t> </a:t>
            </a:r>
            <a:r>
              <a:rPr lang="en-US" sz="2000" dirty="0" err="1"/>
              <a:t>chestionate</a:t>
            </a:r>
            <a:r>
              <a:rPr lang="en-US" sz="2000" dirty="0"/>
              <a:t>, </a:t>
            </a:r>
            <a:r>
              <a:rPr lang="en-US" sz="2000" dirty="0" err="1"/>
              <a:t>cercetările</a:t>
            </a:r>
            <a:r>
              <a:rPr lang="en-US" sz="2000" dirty="0"/>
              <a:t> </a:t>
            </a:r>
            <a:r>
              <a:rPr lang="en-US" sz="2000" dirty="0" err="1"/>
              <a:t>noastre</a:t>
            </a:r>
            <a:r>
              <a:rPr lang="en-US" sz="2000" dirty="0"/>
              <a:t> </a:t>
            </a:r>
            <a:r>
              <a:rPr lang="en-US" sz="2000" dirty="0" err="1"/>
              <a:t>demonstrează</a:t>
            </a:r>
            <a:r>
              <a:rPr lang="en-US" sz="2000" dirty="0"/>
              <a:t>, </a:t>
            </a:r>
            <a:r>
              <a:rPr lang="en-US" sz="2000" dirty="0" err="1"/>
              <a:t>în</a:t>
            </a:r>
            <a:r>
              <a:rPr lang="en-US" sz="2000" dirty="0"/>
              <a:t> mod </a:t>
            </a:r>
            <a:r>
              <a:rPr lang="en-US" sz="2000" dirty="0" err="1"/>
              <a:t>remarcabil</a:t>
            </a:r>
            <a:r>
              <a:rPr lang="en-US" sz="2000" dirty="0"/>
              <a:t> </a:t>
            </a:r>
            <a:r>
              <a:rPr lang="en-US" sz="2000" dirty="0" err="1"/>
              <a:t>faptul</a:t>
            </a:r>
            <a:r>
              <a:rPr lang="en-US" sz="2000" dirty="0"/>
              <a:t> </a:t>
            </a:r>
            <a:r>
              <a:rPr lang="en-US" sz="2000" dirty="0" err="1"/>
              <a:t>că</a:t>
            </a:r>
            <a:r>
              <a:rPr lang="en-US" sz="2000" dirty="0"/>
              <a:t> </a:t>
            </a:r>
            <a:r>
              <a:rPr lang="en-US" sz="2000" dirty="0" err="1"/>
              <a:t>persoanele</a:t>
            </a:r>
            <a:r>
              <a:rPr lang="en-US" sz="2000" dirty="0"/>
              <a:t> de gen </a:t>
            </a:r>
            <a:r>
              <a:rPr lang="en-US" sz="2000" dirty="0" err="1"/>
              <a:t>feminin</a:t>
            </a:r>
            <a:r>
              <a:rPr lang="en-US" sz="2000" dirty="0"/>
              <a:t> se </a:t>
            </a:r>
            <a:r>
              <a:rPr lang="en-US" sz="2000" dirty="0" err="1"/>
              <a:t>angajează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comportamente</a:t>
            </a:r>
            <a:r>
              <a:rPr lang="en-US" sz="2000" dirty="0"/>
              <a:t> ruminative </a:t>
            </a:r>
            <a:r>
              <a:rPr lang="en-US" sz="2000" dirty="0" err="1"/>
              <a:t>mult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 </a:t>
            </a:r>
            <a:r>
              <a:rPr lang="en-US" sz="2000" dirty="0" err="1"/>
              <a:t>mult</a:t>
            </a:r>
            <a:r>
              <a:rPr lang="en-US" sz="2000" dirty="0"/>
              <a:t> </a:t>
            </a:r>
            <a:r>
              <a:rPr lang="en-US" sz="2000" dirty="0" err="1"/>
              <a:t>decât</a:t>
            </a:r>
            <a:r>
              <a:rPr lang="en-US" sz="2000" dirty="0"/>
              <a:t> </a:t>
            </a:r>
            <a:r>
              <a:rPr lang="en-US" sz="2000" dirty="0" err="1"/>
              <a:t>cele</a:t>
            </a:r>
            <a:r>
              <a:rPr lang="en-US" sz="2000" dirty="0"/>
              <a:t> de gen </a:t>
            </a:r>
            <a:r>
              <a:rPr lang="en-US" sz="2000" dirty="0" err="1"/>
              <a:t>masculin</a:t>
            </a:r>
            <a:r>
              <a:rPr lang="en-US" sz="2000" dirty="0"/>
              <a:t>, cu </a:t>
            </a:r>
            <a:r>
              <a:rPr lang="en-US" sz="2000" dirty="0" err="1"/>
              <a:t>preponderență</a:t>
            </a:r>
            <a:r>
              <a:rPr lang="en-US" sz="2000" dirty="0"/>
              <a:t> </a:t>
            </a:r>
            <a:r>
              <a:rPr lang="en-US" sz="2000" dirty="0" err="1"/>
              <a:t>studentele</a:t>
            </a:r>
            <a:r>
              <a:rPr lang="en-US" sz="2000" dirty="0"/>
              <a:t> </a:t>
            </a:r>
            <a:r>
              <a:rPr lang="en-US" sz="2000" dirty="0" err="1"/>
              <a:t>fiind</a:t>
            </a:r>
            <a:r>
              <a:rPr lang="en-US" sz="2000" dirty="0"/>
              <a:t> </a:t>
            </a:r>
            <a:r>
              <a:rPr lang="en-US" sz="2000" dirty="0" err="1"/>
              <a:t>cele</a:t>
            </a:r>
            <a:r>
              <a:rPr lang="en-US" sz="2000" dirty="0"/>
              <a:t> care </a:t>
            </a:r>
            <a:r>
              <a:rPr lang="en-US" sz="2000" dirty="0" err="1"/>
              <a:t>experimentează</a:t>
            </a:r>
            <a:r>
              <a:rPr lang="en-US" sz="2000" dirty="0"/>
              <a:t> </a:t>
            </a:r>
            <a:r>
              <a:rPr lang="en-US" sz="2000" dirty="0" err="1"/>
              <a:t>cele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 mute </a:t>
            </a:r>
            <a:r>
              <a:rPr lang="en-US" sz="2000" dirty="0" err="1"/>
              <a:t>emoții</a:t>
            </a:r>
            <a:r>
              <a:rPr lang="en-US" sz="2000" dirty="0"/>
              <a:t> negative (</a:t>
            </a:r>
            <a:r>
              <a:rPr lang="en-US" sz="2000" dirty="0" err="1"/>
              <a:t>furie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tristețe</a:t>
            </a:r>
            <a:r>
              <a:rPr lang="en-US" sz="2000" dirty="0"/>
              <a:t>), </a:t>
            </a:r>
            <a:r>
              <a:rPr lang="en-US" sz="2000" dirty="0" err="1"/>
              <a:t>fiind</a:t>
            </a:r>
            <a:r>
              <a:rPr lang="en-US" sz="2000" dirty="0"/>
              <a:t> </a:t>
            </a:r>
            <a:r>
              <a:rPr lang="en-US" sz="2000" dirty="0" err="1"/>
              <a:t>expuse</a:t>
            </a:r>
            <a:r>
              <a:rPr lang="en-US" sz="2000" dirty="0"/>
              <a:t> la </a:t>
            </a:r>
            <a:r>
              <a:rPr lang="en-US" sz="2000" dirty="0" err="1"/>
              <a:t>stres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mod </a:t>
            </a:r>
            <a:r>
              <a:rPr lang="en-US" sz="2000" dirty="0" err="1"/>
              <a:t>repetat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prelungit</a:t>
            </a:r>
            <a:r>
              <a:rPr lang="en-US" sz="2000" dirty="0"/>
              <a:t>. La </a:t>
            </a:r>
            <a:r>
              <a:rPr lang="en-US" sz="2000" dirty="0" err="1"/>
              <a:t>vârsta</a:t>
            </a:r>
            <a:r>
              <a:rPr lang="en-US" sz="2000" dirty="0"/>
              <a:t> </a:t>
            </a:r>
            <a:r>
              <a:rPr lang="en-US" sz="2000" dirty="0" err="1"/>
              <a:t>adultă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curs de </a:t>
            </a:r>
            <a:r>
              <a:rPr lang="en-US" sz="2000" dirty="0" err="1"/>
              <a:t>dezvoltare</a:t>
            </a:r>
            <a:r>
              <a:rPr lang="en-US" sz="2000" dirty="0"/>
              <a:t>, </a:t>
            </a:r>
            <a:r>
              <a:rPr lang="en-US" sz="2000" dirty="0" err="1"/>
              <a:t>indivizii</a:t>
            </a:r>
            <a:r>
              <a:rPr lang="en-US" sz="2000" dirty="0"/>
              <a:t> se </a:t>
            </a:r>
            <a:r>
              <a:rPr lang="en-US" sz="2000" dirty="0" err="1"/>
              <a:t>confruntă</a:t>
            </a:r>
            <a:r>
              <a:rPr lang="en-US" sz="2000" dirty="0"/>
              <a:t> cu </a:t>
            </a:r>
            <a:r>
              <a:rPr lang="en-US" sz="2000" dirty="0" err="1"/>
              <a:t>sarcina</a:t>
            </a:r>
            <a:r>
              <a:rPr lang="en-US" sz="2000" dirty="0"/>
              <a:t> </a:t>
            </a:r>
            <a:r>
              <a:rPr lang="en-US" sz="2000" dirty="0" err="1"/>
              <a:t>individualizării</a:t>
            </a:r>
            <a:r>
              <a:rPr lang="en-US" sz="2000" dirty="0"/>
              <a:t>, care </a:t>
            </a:r>
            <a:r>
              <a:rPr lang="en-US" sz="2000" dirty="0" err="1"/>
              <a:t>implică</a:t>
            </a:r>
            <a:r>
              <a:rPr lang="en-US" sz="2000" dirty="0"/>
              <a:t> de </a:t>
            </a:r>
            <a:r>
              <a:rPr lang="en-US" sz="2000" dirty="0" err="1"/>
              <a:t>obicei</a:t>
            </a:r>
            <a:r>
              <a:rPr lang="en-US" sz="2000" dirty="0"/>
              <a:t> o </a:t>
            </a:r>
            <a:r>
              <a:rPr lang="en-US" sz="2000" dirty="0" err="1"/>
              <a:t>independență</a:t>
            </a:r>
            <a:r>
              <a:rPr lang="en-US" sz="2000" dirty="0"/>
              <a:t> </a:t>
            </a:r>
            <a:r>
              <a:rPr lang="en-US" sz="2000" dirty="0" err="1"/>
              <a:t>crescută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atingerea</a:t>
            </a:r>
            <a:r>
              <a:rPr lang="en-US" sz="2000" dirty="0"/>
              <a:t> de </a:t>
            </a:r>
            <a:r>
              <a:rPr lang="en-US" sz="2000" dirty="0" err="1"/>
              <a:t>noi</a:t>
            </a:r>
            <a:r>
              <a:rPr lang="en-US" sz="2000" dirty="0"/>
              <a:t> </a:t>
            </a:r>
            <a:r>
              <a:rPr lang="en-US" sz="2000" dirty="0" err="1"/>
              <a:t>roluri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responsabilități</a:t>
            </a:r>
            <a:r>
              <a:rPr lang="en-US" sz="2000" dirty="0"/>
              <a:t> </a:t>
            </a:r>
            <a:r>
              <a:rPr lang="en-US" sz="2000" dirty="0" err="1"/>
              <a:t>sociale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ocupaționale</a:t>
            </a:r>
            <a:r>
              <a:rPr lang="en-US" sz="2000" dirty="0"/>
              <a:t> (Arnett, 2000). </a:t>
            </a:r>
          </a:p>
          <a:p>
            <a:pPr algn="just"/>
            <a:r>
              <a:rPr lang="en-US" sz="2000" dirty="0"/>
              <a:t>Din </a:t>
            </a:r>
            <a:r>
              <a:rPr lang="en-US" sz="2000" dirty="0" err="1"/>
              <a:t>punct</a:t>
            </a:r>
            <a:r>
              <a:rPr lang="en-US" sz="2000" dirty="0"/>
              <a:t> de </a:t>
            </a:r>
            <a:r>
              <a:rPr lang="en-US" sz="2000" dirty="0" err="1"/>
              <a:t>vedere</a:t>
            </a:r>
            <a:r>
              <a:rPr lang="en-US" sz="2000" dirty="0"/>
              <a:t> </a:t>
            </a:r>
            <a:r>
              <a:rPr lang="en-US" sz="2000" dirty="0" err="1"/>
              <a:t>procentual</a:t>
            </a:r>
            <a:r>
              <a:rPr lang="en-US" sz="2000" dirty="0"/>
              <a:t>, </a:t>
            </a:r>
            <a:r>
              <a:rPr lang="en-US" sz="2000" dirty="0" err="1"/>
              <a:t>raportul</a:t>
            </a:r>
            <a:r>
              <a:rPr lang="en-US" sz="2000" dirty="0"/>
              <a:t> </a:t>
            </a:r>
            <a:r>
              <a:rPr lang="en-US" sz="2000" dirty="0" err="1"/>
              <a:t>dintre</a:t>
            </a:r>
            <a:r>
              <a:rPr lang="en-US" sz="2000" dirty="0"/>
              <a:t> </a:t>
            </a:r>
            <a:r>
              <a:rPr lang="en-US" sz="2000" dirty="0" err="1"/>
              <a:t>elevi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studenți</a:t>
            </a:r>
            <a:r>
              <a:rPr lang="en-US" sz="2000" dirty="0"/>
              <a:t>; </a:t>
            </a:r>
            <a:r>
              <a:rPr lang="en-US" sz="2000" dirty="0" err="1"/>
              <a:t>feminin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masculin</a:t>
            </a:r>
            <a:r>
              <a:rPr lang="en-US" sz="2000" dirty="0"/>
              <a:t> </a:t>
            </a:r>
            <a:r>
              <a:rPr lang="en-US" sz="2000" dirty="0" err="1"/>
              <a:t>relevă</a:t>
            </a:r>
            <a:r>
              <a:rPr lang="en-US" sz="2000" dirty="0"/>
              <a:t> </a:t>
            </a:r>
            <a:r>
              <a:rPr lang="en-US" sz="2000" dirty="0" err="1"/>
              <a:t>că</a:t>
            </a:r>
            <a:r>
              <a:rPr lang="en-US" sz="2000" dirty="0"/>
              <a:t> 47% din </a:t>
            </a:r>
            <a:r>
              <a:rPr lang="en-US" sz="2000" dirty="0" err="1"/>
              <a:t>totalul</a:t>
            </a:r>
            <a:r>
              <a:rPr lang="en-US" sz="2000" dirty="0"/>
              <a:t> </a:t>
            </a:r>
            <a:r>
              <a:rPr lang="en-US" sz="2000" dirty="0" err="1"/>
              <a:t>respondenților</a:t>
            </a:r>
            <a:r>
              <a:rPr lang="en-US" sz="2000" dirty="0"/>
              <a:t> la </a:t>
            </a:r>
            <a:r>
              <a:rPr lang="en-US" sz="2000" dirty="0" err="1"/>
              <a:t>studiul</a:t>
            </a:r>
            <a:r>
              <a:rPr lang="en-US" sz="2000" dirty="0"/>
              <a:t> </a:t>
            </a:r>
            <a:r>
              <a:rPr lang="en-US" sz="2000" dirty="0" err="1"/>
              <a:t>asupra</a:t>
            </a:r>
            <a:r>
              <a:rPr lang="en-US" sz="2000" dirty="0"/>
              <a:t> </a:t>
            </a:r>
            <a:r>
              <a:rPr lang="en-US" sz="2000" dirty="0" err="1"/>
              <a:t>ruminării</a:t>
            </a:r>
            <a:r>
              <a:rPr lang="en-US" sz="2000" dirty="0"/>
              <a:t> </a:t>
            </a:r>
            <a:r>
              <a:rPr lang="en-US" sz="2000" dirty="0" err="1"/>
              <a:t>furiei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a </a:t>
            </a:r>
            <a:r>
              <a:rPr lang="en-US" sz="2000" dirty="0" err="1"/>
              <a:t>tristeții</a:t>
            </a:r>
            <a:r>
              <a:rPr lang="en-US" sz="2000" dirty="0"/>
              <a:t> sunt </a:t>
            </a:r>
            <a:r>
              <a:rPr lang="en-US" sz="2000" dirty="0" err="1"/>
              <a:t>studentele</a:t>
            </a:r>
            <a:r>
              <a:rPr lang="en-US" sz="2000" dirty="0"/>
              <a:t>, </a:t>
            </a:r>
            <a:r>
              <a:rPr lang="en-US" sz="2000" dirty="0" err="1"/>
              <a:t>urmate</a:t>
            </a:r>
            <a:r>
              <a:rPr lang="en-US" sz="2000" dirty="0"/>
              <a:t> de </a:t>
            </a:r>
            <a:r>
              <a:rPr lang="en-US" sz="2000" dirty="0" err="1"/>
              <a:t>eleve</a:t>
            </a:r>
            <a:r>
              <a:rPr lang="en-US" sz="2000" dirty="0"/>
              <a:t>, </a:t>
            </a:r>
            <a:r>
              <a:rPr lang="en-US" sz="2000" dirty="0" err="1"/>
              <a:t>așa</a:t>
            </a:r>
            <a:r>
              <a:rPr lang="en-US" sz="2000" dirty="0"/>
              <a:t> cum </a:t>
            </a:r>
            <a:r>
              <a:rPr lang="en-US" sz="2000" dirty="0" err="1"/>
              <a:t>prezintă</a:t>
            </a:r>
            <a:r>
              <a:rPr lang="en-US" sz="2000" dirty="0"/>
              <a:t> </a:t>
            </a:r>
            <a:r>
              <a:rPr lang="en-US" sz="2000" dirty="0" err="1"/>
              <a:t>figura</a:t>
            </a:r>
            <a:r>
              <a:rPr lang="en-US" sz="2000" dirty="0"/>
              <a:t> 4.</a:t>
            </a:r>
            <a:endParaRPr lang="ro-RO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7A76E-4C46-F5B3-D90D-F1CF03C8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0B1DCA-E547-BA2F-B467-32734D258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00536"/>
              </p:ext>
            </p:extLst>
          </p:nvPr>
        </p:nvGraphicFramePr>
        <p:xfrm>
          <a:off x="3373120" y="3596640"/>
          <a:ext cx="4845905" cy="288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2012711215">
            <a:extLst>
              <a:ext uri="{FF2B5EF4-FFF2-40B4-BE49-F238E27FC236}">
                <a16:creationId xmlns:a16="http://schemas.microsoft.com/office/drawing/2014/main" id="{FE7375A1-1523-3CCF-BAB0-0AF54A1ED701}"/>
              </a:ext>
            </a:extLst>
          </p:cNvPr>
          <p:cNvSpPr txBox="1"/>
          <p:nvPr/>
        </p:nvSpPr>
        <p:spPr>
          <a:xfrm>
            <a:off x="3877958" y="6483350"/>
            <a:ext cx="3703320" cy="23812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457200" algn="ctr">
              <a:spcBef>
                <a:spcPts val="0"/>
              </a:spcBef>
              <a:spcAft>
                <a:spcPts val="1000"/>
              </a:spcAft>
            </a:pP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4.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Ruminația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gen,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statut</a:t>
            </a:r>
            <a:endParaRPr lang="en-US" sz="900" i="1" dirty="0">
              <a:solidFill>
                <a:srgbClr val="44546A"/>
              </a:solidFill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6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6687-FFD3-DF76-60C4-02C923B6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80" y="778192"/>
            <a:ext cx="11242040" cy="4351338"/>
          </a:xfrm>
        </p:spPr>
        <p:txBody>
          <a:bodyPr/>
          <a:lstStyle/>
          <a:p>
            <a:pPr algn="just"/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această</a:t>
            </a:r>
            <a:r>
              <a:rPr lang="en-US" sz="2400" dirty="0"/>
              <a:t> </a:t>
            </a:r>
            <a:r>
              <a:rPr lang="en-US" sz="2400" dirty="0" err="1"/>
              <a:t>perioadă</a:t>
            </a:r>
            <a:r>
              <a:rPr lang="en-US" sz="2400" dirty="0"/>
              <a:t> de </a:t>
            </a:r>
            <a:r>
              <a:rPr lang="en-US" sz="2400" dirty="0" err="1"/>
              <a:t>tranziție</a:t>
            </a:r>
            <a:r>
              <a:rPr lang="en-US" sz="2400" dirty="0"/>
              <a:t> </a:t>
            </a:r>
            <a:r>
              <a:rPr lang="en-US" sz="2400" dirty="0" err="1"/>
              <a:t>definită</a:t>
            </a:r>
            <a:r>
              <a:rPr lang="en-US" sz="2400" dirty="0"/>
              <a:t> de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multe</a:t>
            </a:r>
            <a:r>
              <a:rPr lang="en-US" sz="2400" dirty="0"/>
              <a:t> </a:t>
            </a:r>
            <a:r>
              <a:rPr lang="en-US" sz="2400" dirty="0" err="1"/>
              <a:t>alegeri</a:t>
            </a:r>
            <a:r>
              <a:rPr lang="en-US" sz="2400" dirty="0"/>
              <a:t>, </a:t>
            </a:r>
            <a:r>
              <a:rPr lang="en-US" sz="2400" dirty="0" err="1"/>
              <a:t>responsabilitatea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libertatea</a:t>
            </a:r>
            <a:r>
              <a:rPr lang="en-US" sz="2400" dirty="0"/>
              <a:t>, un </a:t>
            </a:r>
            <a:r>
              <a:rPr lang="en-US" sz="2400" dirty="0" err="1"/>
              <a:t>ciclu</a:t>
            </a:r>
            <a:r>
              <a:rPr lang="en-US" sz="2400" dirty="0"/>
              <a:t> de conflict cu </a:t>
            </a:r>
            <a:r>
              <a:rPr lang="en-US" sz="2400" dirty="0" err="1"/>
              <a:t>semenii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/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familile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utilizarea</a:t>
            </a:r>
            <a:r>
              <a:rPr lang="en-US" sz="2400" dirty="0"/>
              <a:t> </a:t>
            </a:r>
            <a:r>
              <a:rPr lang="en-US" sz="2400" dirty="0" err="1"/>
              <a:t>ulterioară</a:t>
            </a:r>
            <a:r>
              <a:rPr lang="en-US" sz="2400" dirty="0"/>
              <a:t> a </a:t>
            </a:r>
            <a:r>
              <a:rPr lang="en-US" sz="2400" dirty="0" err="1"/>
              <a:t>meditației</a:t>
            </a:r>
            <a:r>
              <a:rPr lang="en-US" sz="2400" dirty="0"/>
              <a:t> ca </a:t>
            </a:r>
            <a:r>
              <a:rPr lang="en-US" sz="2400" dirty="0" err="1"/>
              <a:t>strategie</a:t>
            </a:r>
            <a:r>
              <a:rPr lang="en-US" sz="2400" dirty="0"/>
              <a:t> de </a:t>
            </a:r>
            <a:r>
              <a:rPr lang="en-US" sz="2400" dirty="0" err="1"/>
              <a:t>meditare</a:t>
            </a:r>
            <a:r>
              <a:rPr lang="en-US" sz="2400" dirty="0"/>
              <a:t> </a:t>
            </a:r>
            <a:r>
              <a:rPr lang="en-US" sz="2400" dirty="0" err="1"/>
              <a:t>poate</a:t>
            </a:r>
            <a:r>
              <a:rPr lang="en-US" sz="2400" dirty="0"/>
              <a:t> </a:t>
            </a:r>
            <a:r>
              <a:rPr lang="en-US" sz="2400" dirty="0" err="1"/>
              <a:t>creea</a:t>
            </a:r>
            <a:r>
              <a:rPr lang="en-US" sz="2400" dirty="0"/>
              <a:t> </a:t>
            </a:r>
            <a:r>
              <a:rPr lang="en-US" sz="2400" dirty="0" err="1"/>
              <a:t>provocări</a:t>
            </a:r>
            <a:r>
              <a:rPr lang="en-US" sz="2400" dirty="0"/>
              <a:t>. </a:t>
            </a:r>
            <a:r>
              <a:rPr lang="en-US" sz="2400" dirty="0" err="1"/>
              <a:t>Într-adevăr</a:t>
            </a:r>
            <a:r>
              <a:rPr lang="en-US" sz="2400" dirty="0"/>
              <a:t> </a:t>
            </a:r>
            <a:r>
              <a:rPr lang="en-US" sz="2400" dirty="0" err="1"/>
              <a:t>modelele</a:t>
            </a:r>
            <a:r>
              <a:rPr lang="en-US" sz="2400" dirty="0"/>
              <a:t> de conflict familial sunt </a:t>
            </a:r>
            <a:r>
              <a:rPr lang="en-US" sz="2400" dirty="0" err="1"/>
              <a:t>asociate</a:t>
            </a:r>
            <a:r>
              <a:rPr lang="en-US" sz="2400" dirty="0"/>
              <a:t> cu </a:t>
            </a:r>
            <a:r>
              <a:rPr lang="en-US" sz="2400" dirty="0" err="1"/>
              <a:t>dezvoltarea</a:t>
            </a:r>
            <a:r>
              <a:rPr lang="en-US" sz="2400" dirty="0"/>
              <a:t> </a:t>
            </a:r>
            <a:r>
              <a:rPr lang="en-US" sz="2400" dirty="0" err="1"/>
              <a:t>psihopatologiei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reglarea</a:t>
            </a:r>
            <a:r>
              <a:rPr lang="en-US" sz="2400" dirty="0"/>
              <a:t> </a:t>
            </a:r>
            <a:r>
              <a:rPr lang="en-US" sz="2400" dirty="0" err="1"/>
              <a:t>dezadaptativă</a:t>
            </a:r>
            <a:r>
              <a:rPr lang="en-US" sz="2400" dirty="0"/>
              <a:t> a </a:t>
            </a:r>
            <a:r>
              <a:rPr lang="en-US" sz="2400" dirty="0" err="1"/>
              <a:t>emoțiilor</a:t>
            </a:r>
            <a:r>
              <a:rPr lang="en-US" sz="2400" dirty="0"/>
              <a:t> la </a:t>
            </a:r>
            <a:r>
              <a:rPr lang="en-US" sz="2400" dirty="0" err="1"/>
              <a:t>vârsta</a:t>
            </a:r>
            <a:r>
              <a:rPr lang="en-US" sz="2400" dirty="0"/>
              <a:t> </a:t>
            </a:r>
            <a:r>
              <a:rPr lang="en-US" sz="2400" dirty="0" err="1"/>
              <a:t>adultă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curs de </a:t>
            </a:r>
            <a:r>
              <a:rPr lang="en-US" sz="2400" dirty="0" err="1"/>
              <a:t>dezvoltare</a:t>
            </a:r>
            <a:r>
              <a:rPr lang="en-US" sz="2400" dirty="0"/>
              <a:t>. </a:t>
            </a:r>
            <a:r>
              <a:rPr lang="en-US" sz="2400" dirty="0" err="1"/>
              <a:t>Cercetarea</a:t>
            </a:r>
            <a:r>
              <a:rPr lang="en-US" sz="2400" dirty="0"/>
              <a:t> </a:t>
            </a:r>
            <a:r>
              <a:rPr lang="en-US" sz="2400" dirty="0" err="1"/>
              <a:t>noastră</a:t>
            </a:r>
            <a:r>
              <a:rPr lang="en-US" sz="2400" dirty="0"/>
              <a:t> </a:t>
            </a:r>
            <a:r>
              <a:rPr lang="en-US" sz="2400" dirty="0" err="1"/>
              <a:t>conține</a:t>
            </a:r>
            <a:r>
              <a:rPr lang="en-US" sz="2400" dirty="0"/>
              <a:t> </a:t>
            </a:r>
            <a:r>
              <a:rPr lang="en-US" sz="2400" dirty="0" err="1"/>
              <a:t>întrebări</a:t>
            </a:r>
            <a:r>
              <a:rPr lang="en-US" sz="2400" dirty="0"/>
              <a:t> </a:t>
            </a:r>
            <a:r>
              <a:rPr lang="en-US" sz="2400" dirty="0" err="1"/>
              <a:t>dintre</a:t>
            </a:r>
            <a:r>
              <a:rPr lang="en-US" sz="2400" dirty="0"/>
              <a:t> </a:t>
            </a:r>
            <a:r>
              <a:rPr lang="en-US" sz="2400" dirty="0" err="1"/>
              <a:t>tendințele</a:t>
            </a:r>
            <a:r>
              <a:rPr lang="en-US" sz="2400" dirty="0"/>
              <a:t> cognitive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afective</a:t>
            </a:r>
            <a:r>
              <a:rPr lang="en-US" sz="2400" dirty="0"/>
              <a:t>, </a:t>
            </a:r>
            <a:r>
              <a:rPr lang="en-US" sz="2400" dirty="0" err="1"/>
              <a:t>așa</a:t>
            </a:r>
            <a:r>
              <a:rPr lang="en-US" sz="2400" dirty="0"/>
              <a:t> cum </a:t>
            </a:r>
            <a:r>
              <a:rPr lang="en-US" sz="2400" dirty="0" err="1"/>
              <a:t>prezintă</a:t>
            </a:r>
            <a:r>
              <a:rPr lang="en-US" sz="2400" dirty="0"/>
              <a:t> </a:t>
            </a:r>
            <a:r>
              <a:rPr lang="en-US" sz="2400" dirty="0" err="1"/>
              <a:t>graficul</a:t>
            </a:r>
            <a:r>
              <a:rPr lang="en-US" sz="2400" dirty="0"/>
              <a:t> din </a:t>
            </a:r>
            <a:r>
              <a:rPr lang="en-US" sz="2400" dirty="0" err="1"/>
              <a:t>figura</a:t>
            </a:r>
            <a:r>
              <a:rPr lang="en-US" sz="2400" dirty="0"/>
              <a:t> 5.  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2F718-A59B-A50D-5CC9-A1213CA0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42E07F0-39B0-2B7E-DFBB-39A282531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69242"/>
              </p:ext>
            </p:extLst>
          </p:nvPr>
        </p:nvGraphicFramePr>
        <p:xfrm>
          <a:off x="3017520" y="2966720"/>
          <a:ext cx="5935352" cy="33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1479506828">
            <a:extLst>
              <a:ext uri="{FF2B5EF4-FFF2-40B4-BE49-F238E27FC236}">
                <a16:creationId xmlns:a16="http://schemas.microsoft.com/office/drawing/2014/main" id="{C97ADC8E-820B-99FD-E8E3-83E9A984F502}"/>
              </a:ext>
            </a:extLst>
          </p:cNvPr>
          <p:cNvSpPr txBox="1"/>
          <p:nvPr/>
        </p:nvSpPr>
        <p:spPr>
          <a:xfrm>
            <a:off x="4244340" y="6356350"/>
            <a:ext cx="3703320" cy="1384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457200" algn="ctr">
              <a:spcBef>
                <a:spcPts val="0"/>
              </a:spcBef>
              <a:spcAft>
                <a:spcPts val="1000"/>
              </a:spcAft>
            </a:pP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5. </a:t>
            </a:r>
            <a:r>
              <a:rPr lang="ro-RO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Întrebări cu t</a:t>
            </a:r>
            <a:r>
              <a:rPr lang="en-US" sz="900" i="1" dirty="0" err="1">
                <a:solidFill>
                  <a:srgbClr val="44546A"/>
                </a:solidFill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endin</a:t>
            </a:r>
            <a:r>
              <a:rPr lang="ro-RO" sz="900" i="1" dirty="0">
                <a:solidFill>
                  <a:srgbClr val="44546A"/>
                </a:solidFill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țe cognitive/afective</a:t>
            </a:r>
            <a:endParaRPr lang="en-US" sz="900" i="1" dirty="0">
              <a:solidFill>
                <a:srgbClr val="44546A"/>
              </a:solidFill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2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6BD5C-835C-6A9B-F314-51E2D55C4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253331"/>
            <a:ext cx="10515600" cy="4351338"/>
          </a:xfrm>
        </p:spPr>
        <p:txBody>
          <a:bodyPr/>
          <a:lstStyle/>
          <a:p>
            <a:pPr algn="just"/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consecință</a:t>
            </a:r>
            <a:r>
              <a:rPr lang="en-US" dirty="0"/>
              <a:t>, </a:t>
            </a:r>
            <a:r>
              <a:rPr lang="en-US" dirty="0" err="1"/>
              <a:t>respondenții</a:t>
            </a:r>
            <a:r>
              <a:rPr lang="en-US" dirty="0"/>
              <a:t> au </a:t>
            </a:r>
            <a:r>
              <a:rPr lang="en-US" dirty="0" err="1"/>
              <a:t>indicat</a:t>
            </a:r>
            <a:r>
              <a:rPr lang="en-US" dirty="0"/>
              <a:t> </a:t>
            </a:r>
            <a:r>
              <a:rPr lang="en-US" dirty="0" err="1"/>
              <a:t>înclinații</a:t>
            </a:r>
            <a:r>
              <a:rPr lang="en-US" dirty="0"/>
              <a:t> </a:t>
            </a:r>
            <a:r>
              <a:rPr lang="en-US" dirty="0" err="1"/>
              <a:t>înspre</a:t>
            </a:r>
            <a:r>
              <a:rPr lang="en-US" dirty="0"/>
              <a:t> </a:t>
            </a:r>
            <a:r>
              <a:rPr lang="en-US" dirty="0" err="1"/>
              <a:t>ruminarea</a:t>
            </a:r>
            <a:r>
              <a:rPr lang="en-US" dirty="0"/>
              <a:t> </a:t>
            </a:r>
            <a:r>
              <a:rPr lang="en-US" dirty="0" err="1"/>
              <a:t>furiei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tristeții</a:t>
            </a:r>
            <a:r>
              <a:rPr lang="en-US" dirty="0"/>
              <a:t> din </a:t>
            </a:r>
            <a:r>
              <a:rPr lang="en-US" dirty="0" err="1"/>
              <a:t>punct</a:t>
            </a:r>
            <a:r>
              <a:rPr lang="en-US" dirty="0"/>
              <a:t> de </a:t>
            </a:r>
            <a:r>
              <a:rPr lang="en-US" dirty="0" err="1"/>
              <a:t>vedere</a:t>
            </a:r>
            <a:r>
              <a:rPr lang="en-US" dirty="0"/>
              <a:t> </a:t>
            </a:r>
            <a:r>
              <a:rPr lang="en-US" dirty="0" err="1"/>
              <a:t>cognitiv</a:t>
            </a:r>
            <a:r>
              <a:rPr lang="en-US" dirty="0"/>
              <a:t> </a:t>
            </a:r>
            <a:r>
              <a:rPr lang="en-US" dirty="0" err="1"/>
              <a:t>după</a:t>
            </a:r>
            <a:r>
              <a:rPr lang="en-US" dirty="0"/>
              <a:t> cum </a:t>
            </a:r>
            <a:r>
              <a:rPr lang="en-US" dirty="0" err="1"/>
              <a:t>prezintă</a:t>
            </a:r>
            <a:r>
              <a:rPr lang="en-US" dirty="0"/>
              <a:t> </a:t>
            </a:r>
            <a:r>
              <a:rPr lang="en-US" dirty="0" err="1"/>
              <a:t>graficul</a:t>
            </a:r>
            <a:r>
              <a:rPr lang="en-US" dirty="0"/>
              <a:t> din </a:t>
            </a:r>
            <a:r>
              <a:rPr lang="en-US" dirty="0" err="1"/>
              <a:t>figura</a:t>
            </a:r>
            <a:r>
              <a:rPr lang="en-US" dirty="0"/>
              <a:t> 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6FBA-1C8B-F450-C695-D7BB3168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831FE9-E499-46FB-8AAD-4E2C2AB79C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785391"/>
              </p:ext>
            </p:extLst>
          </p:nvPr>
        </p:nvGraphicFramePr>
        <p:xfrm>
          <a:off x="3830459" y="2363629"/>
          <a:ext cx="4531082" cy="324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565846364">
            <a:extLst>
              <a:ext uri="{FF2B5EF4-FFF2-40B4-BE49-F238E27FC236}">
                <a16:creationId xmlns:a16="http://schemas.microsoft.com/office/drawing/2014/main" id="{7AF2642A-ADA3-1A1D-4405-9B4181E19FEF}"/>
              </a:ext>
            </a:extLst>
          </p:cNvPr>
          <p:cNvSpPr txBox="1"/>
          <p:nvPr/>
        </p:nvSpPr>
        <p:spPr>
          <a:xfrm>
            <a:off x="3701059" y="5861447"/>
            <a:ext cx="3695700" cy="23812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457200" algn="ctr">
              <a:spcBef>
                <a:spcPts val="0"/>
              </a:spcBef>
              <a:spcAft>
                <a:spcPts val="1000"/>
              </a:spcAft>
            </a:pP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6.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Raport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întrebări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tendințe</a:t>
            </a:r>
            <a:r>
              <a:rPr lang="en-US" sz="900" i="1" dirty="0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cognitive/</a:t>
            </a:r>
            <a:r>
              <a:rPr lang="en-US" sz="900" i="1" dirty="0" err="1">
                <a:solidFill>
                  <a:srgbClr val="44546A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afective</a:t>
            </a:r>
            <a:endParaRPr lang="en-US" sz="900" i="1" dirty="0">
              <a:solidFill>
                <a:srgbClr val="44546A"/>
              </a:solidFill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59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0CDA-0AEC-7552-87BB-421987DF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470154"/>
            <a:ext cx="10515600" cy="862266"/>
          </a:xfrm>
        </p:spPr>
        <p:txBody>
          <a:bodyPr/>
          <a:lstStyle/>
          <a:p>
            <a:r>
              <a:rPr lang="ro-RO" dirty="0"/>
              <a:t>Concluzii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67E0-B73A-1F93-ECA8-EAD34369E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666240"/>
            <a:ext cx="7467600" cy="457803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 err="1"/>
              <a:t>Studiul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 </a:t>
            </a:r>
            <a:r>
              <a:rPr lang="en-US" dirty="0" err="1"/>
              <a:t>demonstrează</a:t>
            </a:r>
            <a:r>
              <a:rPr lang="en-US" dirty="0"/>
              <a:t> </a:t>
            </a:r>
            <a:r>
              <a:rPr lang="en-US" dirty="0" err="1"/>
              <a:t>nivelul</a:t>
            </a:r>
            <a:r>
              <a:rPr lang="en-US" dirty="0"/>
              <a:t> </a:t>
            </a:r>
            <a:r>
              <a:rPr lang="en-US" dirty="0" err="1"/>
              <a:t>indicelui</a:t>
            </a:r>
            <a:r>
              <a:rPr lang="en-US" dirty="0"/>
              <a:t> </a:t>
            </a:r>
            <a:r>
              <a:rPr lang="en-US" dirty="0" err="1"/>
              <a:t>ridicat</a:t>
            </a:r>
            <a:r>
              <a:rPr lang="en-US" dirty="0"/>
              <a:t> al </a:t>
            </a:r>
            <a:r>
              <a:rPr lang="en-US" dirty="0" err="1"/>
              <a:t>stresului</a:t>
            </a:r>
            <a:r>
              <a:rPr lang="en-US" dirty="0"/>
              <a:t> </a:t>
            </a:r>
            <a:r>
              <a:rPr lang="en-US" dirty="0" err="1"/>
              <a:t>vieții</a:t>
            </a:r>
            <a:r>
              <a:rPr lang="en-US" dirty="0"/>
              <a:t>, </a:t>
            </a:r>
            <a:r>
              <a:rPr lang="en-US" dirty="0" err="1"/>
              <a:t>alimentând</a:t>
            </a:r>
            <a:r>
              <a:rPr lang="en-US" dirty="0"/>
              <a:t> </a:t>
            </a:r>
            <a:r>
              <a:rPr lang="en-US" dirty="0" err="1"/>
              <a:t>consolidarea</a:t>
            </a:r>
            <a:r>
              <a:rPr lang="en-US" dirty="0"/>
              <a:t> </a:t>
            </a:r>
            <a:r>
              <a:rPr lang="en-US" dirty="0" err="1"/>
              <a:t>procesului</a:t>
            </a:r>
            <a:r>
              <a:rPr lang="en-US" dirty="0"/>
              <a:t> </a:t>
            </a:r>
            <a:r>
              <a:rPr lang="en-US" dirty="0" err="1"/>
              <a:t>ruminativ</a:t>
            </a:r>
            <a:r>
              <a:rPr lang="en-US" dirty="0"/>
              <a:t>, </a:t>
            </a:r>
            <a:r>
              <a:rPr lang="en-US" dirty="0" err="1"/>
              <a:t>cercetările</a:t>
            </a:r>
            <a:r>
              <a:rPr lang="en-US" dirty="0"/>
              <a:t> </a:t>
            </a:r>
            <a:r>
              <a:rPr lang="en-US" dirty="0" err="1"/>
              <a:t>relevând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persoanele</a:t>
            </a:r>
            <a:r>
              <a:rPr lang="en-US" dirty="0"/>
              <a:t> de </a:t>
            </a:r>
            <a:r>
              <a:rPr lang="en-US" dirty="0" err="1"/>
              <a:t>genul</a:t>
            </a:r>
            <a:r>
              <a:rPr lang="en-US" dirty="0"/>
              <a:t> </a:t>
            </a:r>
            <a:r>
              <a:rPr lang="en-US" dirty="0" err="1"/>
              <a:t>feminin</a:t>
            </a:r>
            <a:r>
              <a:rPr lang="en-US" dirty="0"/>
              <a:t>, </a:t>
            </a:r>
            <a:r>
              <a:rPr lang="en-US" dirty="0" err="1"/>
              <a:t>adulte</a:t>
            </a:r>
            <a:r>
              <a:rPr lang="en-US" dirty="0"/>
              <a:t> se </a:t>
            </a:r>
            <a:r>
              <a:rPr lang="en-US" dirty="0" err="1"/>
              <a:t>implică</a:t>
            </a:r>
            <a:r>
              <a:rPr lang="en-US" dirty="0"/>
              <a:t> cu </a:t>
            </a:r>
            <a:r>
              <a:rPr lang="en-US" dirty="0" err="1"/>
              <a:t>precădere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comportamentul</a:t>
            </a:r>
            <a:r>
              <a:rPr lang="en-US" dirty="0"/>
              <a:t> </a:t>
            </a:r>
            <a:r>
              <a:rPr lang="en-US" dirty="0" err="1"/>
              <a:t>ruminativ</a:t>
            </a:r>
            <a:r>
              <a:rPr lang="en-US" dirty="0"/>
              <a:t>. </a:t>
            </a:r>
            <a:r>
              <a:rPr lang="en-US" dirty="0" err="1"/>
              <a:t>Procesul</a:t>
            </a:r>
            <a:r>
              <a:rPr lang="en-US" dirty="0"/>
              <a:t> de </a:t>
            </a:r>
            <a:r>
              <a:rPr lang="en-US" dirty="0" err="1"/>
              <a:t>ruminație</a:t>
            </a:r>
            <a:r>
              <a:rPr lang="en-US" dirty="0"/>
              <a:t> </a:t>
            </a:r>
            <a:r>
              <a:rPr lang="en-US" dirty="0" err="1"/>
              <a:t>prezice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prelungește</a:t>
            </a:r>
            <a:r>
              <a:rPr lang="en-US" dirty="0"/>
              <a:t> </a:t>
            </a:r>
            <a:r>
              <a:rPr lang="en-US" dirty="0" err="1"/>
              <a:t>distresul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depresia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mecanisme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primul</a:t>
            </a:r>
            <a:r>
              <a:rPr lang="en-US" dirty="0"/>
              <a:t> </a:t>
            </a:r>
            <a:r>
              <a:rPr lang="en-US" dirty="0" err="1"/>
              <a:t>rând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gândirii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al </a:t>
            </a:r>
            <a:r>
              <a:rPr lang="en-US" dirty="0" err="1"/>
              <a:t>doilea</a:t>
            </a:r>
            <a:r>
              <a:rPr lang="en-US" dirty="0"/>
              <a:t> </a:t>
            </a:r>
            <a:r>
              <a:rPr lang="en-US" dirty="0" err="1"/>
              <a:t>ruminația</a:t>
            </a:r>
            <a:r>
              <a:rPr lang="en-US" dirty="0"/>
              <a:t> </a:t>
            </a:r>
            <a:r>
              <a:rPr lang="en-US" dirty="0" err="1"/>
              <a:t>interferează</a:t>
            </a:r>
            <a:r>
              <a:rPr lang="en-US" dirty="0"/>
              <a:t> cu </a:t>
            </a:r>
            <a:r>
              <a:rPr lang="en-US" dirty="0" err="1"/>
              <a:t>realizarea</a:t>
            </a:r>
            <a:r>
              <a:rPr lang="en-US" dirty="0"/>
              <a:t> </a:t>
            </a:r>
            <a:r>
              <a:rPr lang="en-US" dirty="0" err="1"/>
              <a:t>eficientă</a:t>
            </a:r>
            <a:r>
              <a:rPr lang="en-US" dirty="0"/>
              <a:t> a </a:t>
            </a:r>
            <a:r>
              <a:rPr lang="en-US" dirty="0" err="1"/>
              <a:t>problemelor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al </a:t>
            </a:r>
            <a:r>
              <a:rPr lang="en-US" dirty="0" err="1"/>
              <a:t>treilea</a:t>
            </a:r>
            <a:r>
              <a:rPr lang="en-US" dirty="0"/>
              <a:t> </a:t>
            </a:r>
            <a:r>
              <a:rPr lang="en-US" dirty="0" err="1"/>
              <a:t>rând</a:t>
            </a:r>
            <a:r>
              <a:rPr lang="en-US" dirty="0"/>
              <a:t> </a:t>
            </a:r>
            <a:r>
              <a:rPr lang="en-US" dirty="0" err="1"/>
              <a:t>ruminația</a:t>
            </a:r>
            <a:r>
              <a:rPr lang="en-US" dirty="0"/>
              <a:t> </a:t>
            </a:r>
            <a:r>
              <a:rPr lang="en-US" dirty="0" err="1"/>
              <a:t>interferează</a:t>
            </a:r>
            <a:r>
              <a:rPr lang="en-US" dirty="0"/>
              <a:t> cu </a:t>
            </a:r>
            <a:r>
              <a:rPr lang="en-US" dirty="0" err="1"/>
              <a:t>comportamentul</a:t>
            </a:r>
            <a:r>
              <a:rPr lang="en-US" dirty="0"/>
              <a:t>,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duce la </a:t>
            </a: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situațiilor</a:t>
            </a:r>
            <a:r>
              <a:rPr lang="en-US" dirty="0"/>
              <a:t> </a:t>
            </a:r>
            <a:r>
              <a:rPr lang="en-US" dirty="0" err="1"/>
              <a:t>stresante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Conștientizarea</a:t>
            </a:r>
            <a:r>
              <a:rPr lang="en-US" dirty="0"/>
              <a:t> </a:t>
            </a:r>
            <a:r>
              <a:rPr lang="en-US" dirty="0" err="1"/>
              <a:t>ruminării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apoi</a:t>
            </a:r>
            <a:r>
              <a:rPr lang="en-US" dirty="0"/>
              <a:t> </a:t>
            </a:r>
            <a:r>
              <a:rPr lang="en-US" dirty="0" err="1"/>
              <a:t>recunoașterea</a:t>
            </a:r>
            <a:r>
              <a:rPr lang="en-US" dirty="0"/>
              <a:t> </a:t>
            </a:r>
            <a:r>
              <a:rPr lang="en-US" dirty="0" err="1"/>
              <a:t>acesteia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ș</a:t>
            </a:r>
            <a:r>
              <a:rPr lang="en-US" dirty="0" err="1"/>
              <a:t>irul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 de </a:t>
            </a:r>
            <a:r>
              <a:rPr lang="en-US" dirty="0" err="1"/>
              <a:t>gânduri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primul</a:t>
            </a:r>
            <a:r>
              <a:rPr lang="en-US" dirty="0"/>
              <a:t> pas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schimbare</a:t>
            </a:r>
            <a:r>
              <a:rPr lang="en-US" dirty="0"/>
              <a:t>. </a:t>
            </a:r>
            <a:r>
              <a:rPr lang="en-US" dirty="0" err="1"/>
              <a:t>Ruminarea</a:t>
            </a:r>
            <a:r>
              <a:rPr lang="en-US" dirty="0"/>
              <a:t> 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numaidecât</a:t>
            </a:r>
            <a:r>
              <a:rPr lang="en-US" dirty="0"/>
              <a:t> un </a:t>
            </a:r>
            <a:r>
              <a:rPr lang="en-US" dirty="0" err="1"/>
              <a:t>semn</a:t>
            </a:r>
            <a:r>
              <a:rPr lang="en-US" dirty="0"/>
              <a:t> de </a:t>
            </a:r>
            <a:r>
              <a:rPr lang="en-US" dirty="0" err="1"/>
              <a:t>boală</a:t>
            </a:r>
            <a:r>
              <a:rPr lang="en-US" dirty="0"/>
              <a:t>. </a:t>
            </a:r>
            <a:r>
              <a:rPr lang="en-US" dirty="0" err="1"/>
              <a:t>Doar</a:t>
            </a:r>
            <a:r>
              <a:rPr lang="en-US" dirty="0"/>
              <a:t> </a:t>
            </a:r>
            <a:r>
              <a:rPr lang="en-US" dirty="0" err="1"/>
              <a:t>intensitatea</a:t>
            </a:r>
            <a:r>
              <a:rPr lang="en-US" dirty="0"/>
              <a:t>, </a:t>
            </a:r>
            <a:r>
              <a:rPr lang="en-US" dirty="0" err="1"/>
              <a:t>frecvența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efectele</a:t>
            </a:r>
            <a:r>
              <a:rPr lang="en-US" dirty="0"/>
              <a:t> </a:t>
            </a:r>
            <a:r>
              <a:rPr lang="en-US" dirty="0" err="1"/>
              <a:t>acesteia</a:t>
            </a:r>
            <a:r>
              <a:rPr lang="en-US" dirty="0"/>
              <a:t> o fac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devină</a:t>
            </a:r>
            <a:r>
              <a:rPr lang="en-US" dirty="0"/>
              <a:t> o </a:t>
            </a:r>
            <a:r>
              <a:rPr lang="en-US" dirty="0" err="1"/>
              <a:t>problemă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oameni</a:t>
            </a:r>
            <a:r>
              <a:rPr lang="en-US" dirty="0"/>
              <a:t>. </a:t>
            </a:r>
            <a:endParaRPr lang="ro-RO" dirty="0"/>
          </a:p>
          <a:p>
            <a:pPr algn="just"/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concluzie</a:t>
            </a:r>
            <a:r>
              <a:rPr lang="en-US" dirty="0"/>
              <a:t>, </a:t>
            </a:r>
            <a:r>
              <a:rPr lang="en-US" dirty="0" err="1"/>
              <a:t>este</a:t>
            </a:r>
            <a:r>
              <a:rPr lang="en-US" dirty="0"/>
              <a:t> important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 </a:t>
            </a:r>
            <a:r>
              <a:rPr lang="en-US" dirty="0" err="1"/>
              <a:t>conștienți</a:t>
            </a:r>
            <a:r>
              <a:rPr lang="en-US" dirty="0"/>
              <a:t> de </a:t>
            </a:r>
            <a:r>
              <a:rPr lang="en-US" dirty="0" err="1"/>
              <a:t>emoțiile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căutăm</a:t>
            </a:r>
            <a:r>
              <a:rPr lang="en-US" dirty="0"/>
              <a:t> </a:t>
            </a:r>
            <a:r>
              <a:rPr lang="en-US" dirty="0" err="1"/>
              <a:t>modalități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le </a:t>
            </a:r>
            <a:r>
              <a:rPr lang="en-US" dirty="0" err="1"/>
              <a:t>gestionăm</a:t>
            </a:r>
            <a:r>
              <a:rPr lang="ro-RO" dirty="0"/>
              <a:t> </a:t>
            </a:r>
            <a:r>
              <a:rPr lang="en-US" dirty="0" err="1"/>
              <a:t>într</a:t>
            </a:r>
            <a:r>
              <a:rPr lang="en-US" dirty="0"/>
              <a:t>-un mod </a:t>
            </a:r>
            <a:r>
              <a:rPr lang="en-US" dirty="0" err="1"/>
              <a:t>sănătos</a:t>
            </a:r>
            <a:r>
              <a:rPr lang="en-US" dirty="0"/>
              <a:t>. </a:t>
            </a:r>
            <a:r>
              <a:rPr lang="en-US" dirty="0" err="1"/>
              <a:t>Sprijinul</a:t>
            </a:r>
            <a:r>
              <a:rPr lang="en-US" dirty="0"/>
              <a:t> social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esențial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. </a:t>
            </a:r>
            <a:r>
              <a:rPr lang="en-US" dirty="0" err="1"/>
              <a:t>Ruminația</a:t>
            </a:r>
            <a:r>
              <a:rPr lang="en-US" dirty="0"/>
              <a:t> </a:t>
            </a:r>
            <a:r>
              <a:rPr lang="en-US" dirty="0" err="1"/>
              <a:t>furiei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tristeții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consecințe</a:t>
            </a:r>
            <a:r>
              <a:rPr lang="en-US" dirty="0"/>
              <a:t> negative,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conștientizarea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intervenția</a:t>
            </a:r>
            <a:r>
              <a:rPr lang="en-US" dirty="0"/>
              <a:t> pot </a:t>
            </a:r>
            <a:r>
              <a:rPr lang="en-US" dirty="0" err="1"/>
              <a:t>ajuta</a:t>
            </a:r>
            <a:r>
              <a:rPr lang="en-US" dirty="0"/>
              <a:t> la </a:t>
            </a:r>
            <a:r>
              <a:rPr lang="en-US" dirty="0" err="1"/>
              <a:t>gestionarea</a:t>
            </a:r>
            <a:r>
              <a:rPr lang="en-US" dirty="0"/>
              <a:t> </a:t>
            </a:r>
            <a:r>
              <a:rPr lang="en-US" dirty="0" err="1"/>
              <a:t>acestei</a:t>
            </a:r>
            <a:r>
              <a:rPr lang="en-US" dirty="0"/>
              <a:t> </a:t>
            </a:r>
            <a:r>
              <a:rPr lang="en-US" dirty="0" err="1"/>
              <a:t>tendințe</a:t>
            </a:r>
            <a:r>
              <a:rPr lang="en-US" dirty="0"/>
              <a:t> repetitive. Este important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căutăm</a:t>
            </a:r>
            <a:r>
              <a:rPr lang="en-US" dirty="0"/>
              <a:t> </a:t>
            </a:r>
            <a:r>
              <a:rPr lang="en-US" dirty="0" err="1"/>
              <a:t>sprijin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 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simțim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ruminație</a:t>
            </a:r>
            <a:r>
              <a:rPr lang="en-US" dirty="0"/>
              <a:t> ne </a:t>
            </a:r>
            <a:r>
              <a:rPr lang="en-US" dirty="0" err="1"/>
              <a:t>afectează</a:t>
            </a:r>
            <a:r>
              <a:rPr lang="en-US" dirty="0"/>
              <a:t> </a:t>
            </a:r>
            <a:r>
              <a:rPr lang="en-US" dirty="0" err="1"/>
              <a:t>sănătatea</a:t>
            </a:r>
            <a:r>
              <a:rPr lang="en-US" dirty="0"/>
              <a:t> </a:t>
            </a:r>
            <a:r>
              <a:rPr lang="en-US" dirty="0" err="1"/>
              <a:t>mentală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bunăstarea</a:t>
            </a:r>
            <a:r>
              <a:rPr lang="en-US" dirty="0"/>
              <a:t> </a:t>
            </a:r>
            <a:r>
              <a:rPr lang="en-US" dirty="0" err="1"/>
              <a:t>generală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A3502-2E0F-1EFD-0AB2-04329A27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AB75E02-D81D-A188-C575-6B5404D465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12F00-4C00-CAA5-81EB-87E093B4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2385060"/>
            <a:ext cx="319024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8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916E-CE0B-13D9-B013-AD61F77C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725" y="322747"/>
            <a:ext cx="10515600" cy="862266"/>
          </a:xfrm>
        </p:spPr>
        <p:txBody>
          <a:bodyPr>
            <a:normAutofit fontScale="90000"/>
          </a:bodyPr>
          <a:lstStyle/>
          <a:p>
            <a:r>
              <a:rPr lang="ro-RO" dirty="0"/>
              <a:t>Bibliografie</a:t>
            </a:r>
            <a:br>
              <a:rPr lang="ro-RO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87C98-DDA5-B486-DC84-07C32B3D6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60" y="103187"/>
            <a:ext cx="6803572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13016-BAF4-767B-AE72-2E45D543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443C9-5340-270C-B2EB-77D3E626D5D5}"/>
              </a:ext>
            </a:extLst>
          </p:cNvPr>
          <p:cNvSpPr txBox="1"/>
          <p:nvPr/>
        </p:nvSpPr>
        <p:spPr>
          <a:xfrm>
            <a:off x="5637125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DD338-8C35-20E8-97C4-E670FD926896}"/>
              </a:ext>
            </a:extLst>
          </p:cNvPr>
          <p:cNvSpPr txBox="1"/>
          <p:nvPr/>
        </p:nvSpPr>
        <p:spPr>
          <a:xfrm>
            <a:off x="7091266" y="733530"/>
            <a:ext cx="4701074" cy="598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545888B-E230-9038-63C9-DADECEF3F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336670"/>
              </p:ext>
            </p:extLst>
          </p:nvPr>
        </p:nvGraphicFramePr>
        <p:xfrm>
          <a:off x="6725816" y="1365992"/>
          <a:ext cx="48387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85895" imgH="6926236" progId="Word.Document.12">
                  <p:embed/>
                </p:oleObj>
              </mc:Choice>
              <mc:Fallback>
                <p:oleObj name="Document" r:id="rId2" imgW="6185895" imgH="6926236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545888B-E230-9038-63C9-DADECEF3F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25816" y="1365992"/>
                        <a:ext cx="48387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4">
            <a:extLst>
              <a:ext uri="{FF2B5EF4-FFF2-40B4-BE49-F238E27FC236}">
                <a16:creationId xmlns:a16="http://schemas.microsoft.com/office/drawing/2014/main" id="{65013117-598B-A2A1-AFCD-A8E2E2B80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0" y="9386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4329F640-DC90-2742-4DD8-9361338B0C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345528"/>
              </p:ext>
            </p:extLst>
          </p:nvPr>
        </p:nvGraphicFramePr>
        <p:xfrm>
          <a:off x="50907" y="2015868"/>
          <a:ext cx="6601819" cy="486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185895" imgH="8780731" progId="Word.Document.12">
                  <p:embed/>
                </p:oleObj>
              </mc:Choice>
              <mc:Fallback>
                <p:oleObj name="Document" r:id="rId4" imgW="6185895" imgH="8780731" progId="Word.Documen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4329F640-DC90-2742-4DD8-9361338B0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07" y="2015868"/>
                        <a:ext cx="6601819" cy="486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EE0C5C8C-2978-F333-2BFB-EC74FEC33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2" y="595362"/>
            <a:ext cx="6609138" cy="15225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045B21-35F1-402A-340F-47E230420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713" y="764450"/>
            <a:ext cx="5264022" cy="7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5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BF54B2-4E6E-6C43-B06D-741D4A56E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965" y="999714"/>
            <a:ext cx="4526070" cy="33096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B4F50-5DEB-9C67-5D8D-E3F90EFE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FE413-8696-C7A6-367E-08D81B82E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851" y="3028971"/>
            <a:ext cx="2911149" cy="256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0DA1C-18F5-FBCF-B434-361194501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00" y="3028972"/>
            <a:ext cx="2911149" cy="25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4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7505A76-83D6-37E9-F87A-32ADE0F1F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376689"/>
            <a:ext cx="9144000" cy="1655762"/>
          </a:xfrm>
        </p:spPr>
        <p:txBody>
          <a:bodyPr>
            <a:normAutofit/>
          </a:bodyPr>
          <a:lstStyle/>
          <a:p>
            <a:r>
              <a:rPr lang="ro-RO" sz="5400" dirty="0"/>
              <a:t>VĂ MULȚUMIM PENTRU ATENȚIA ACORDATĂ!</a:t>
            </a:r>
            <a:endParaRPr lang="en-US" sz="5400" dirty="0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EC994782-2148-3260-BC0C-0B79D3229561}"/>
              </a:ext>
            </a:extLst>
          </p:cNvPr>
          <p:cNvSpPr/>
          <p:nvPr/>
        </p:nvSpPr>
        <p:spPr>
          <a:xfrm>
            <a:off x="5688562" y="3116424"/>
            <a:ext cx="814873" cy="625151"/>
          </a:xfrm>
          <a:prstGeom prst="heart">
            <a:avLst/>
          </a:prstGeom>
          <a:solidFill>
            <a:srgbClr val="FAA8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F52DD-A6A9-7A5A-8249-0F29D9BF6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70" y="4264090"/>
            <a:ext cx="6682259" cy="218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3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A089-89BD-3474-63FA-0AC6C91C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62266"/>
          </a:xfrm>
        </p:spPr>
        <p:txBody>
          <a:bodyPr/>
          <a:lstStyle/>
          <a:p>
            <a:pPr algn="ctr"/>
            <a:r>
              <a:rPr lang="ro-RO" dirty="0"/>
              <a:t>Introducere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EA67F-C5CB-8067-14B5-CEADF7368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54" y="998791"/>
            <a:ext cx="11782291" cy="4351338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gândești</a:t>
            </a:r>
            <a:r>
              <a:rPr lang="en-US" sz="2000" dirty="0"/>
              <a:t> la </a:t>
            </a:r>
            <a:r>
              <a:rPr lang="en-US" sz="2000" dirty="0" err="1"/>
              <a:t>trecut</a:t>
            </a:r>
            <a:r>
              <a:rPr lang="en-US" sz="2000" dirty="0"/>
              <a:t> </a:t>
            </a:r>
            <a:r>
              <a:rPr lang="en-US" sz="2000" dirty="0" err="1"/>
              <a:t>este</a:t>
            </a:r>
            <a:r>
              <a:rPr lang="en-US" sz="2000" dirty="0"/>
              <a:t> </a:t>
            </a:r>
            <a:r>
              <a:rPr lang="en-US" sz="2000" dirty="0" err="1"/>
              <a:t>firesc</a:t>
            </a:r>
            <a:r>
              <a:rPr lang="en-US" sz="2000" dirty="0"/>
              <a:t>. Dar </a:t>
            </a:r>
            <a:r>
              <a:rPr lang="en-US" sz="2000" dirty="0" err="1"/>
              <a:t>ce</a:t>
            </a:r>
            <a:r>
              <a:rPr lang="en-US" sz="2000" dirty="0"/>
              <a:t> se </a:t>
            </a:r>
            <a:r>
              <a:rPr lang="en-US" sz="2000" dirty="0" err="1"/>
              <a:t>întâmplă</a:t>
            </a:r>
            <a:r>
              <a:rPr lang="en-US" sz="2000" dirty="0"/>
              <a:t> </a:t>
            </a:r>
            <a:r>
              <a:rPr lang="en-US" sz="2000" dirty="0" err="1"/>
              <a:t>dacă</a:t>
            </a:r>
            <a:r>
              <a:rPr lang="en-US" sz="2000" dirty="0"/>
              <a:t> </a:t>
            </a:r>
            <a:r>
              <a:rPr lang="en-US" sz="2000" dirty="0" err="1"/>
              <a:t>pur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simplu</a:t>
            </a:r>
            <a:r>
              <a:rPr lang="en-US" sz="2000" dirty="0"/>
              <a:t> nu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poți</a:t>
            </a:r>
            <a:r>
              <a:rPr lang="en-US" sz="2000" dirty="0"/>
              <a:t> </a:t>
            </a:r>
            <a:r>
              <a:rPr lang="en-US" sz="2000" dirty="0" err="1"/>
              <a:t>opri</a:t>
            </a:r>
            <a:r>
              <a:rPr lang="en-US" sz="2000" dirty="0"/>
              <a:t>? </a:t>
            </a:r>
            <a:r>
              <a:rPr lang="en-US" sz="2000" dirty="0" err="1"/>
              <a:t>Ruminația</a:t>
            </a:r>
            <a:r>
              <a:rPr lang="en-US" sz="2000" dirty="0"/>
              <a:t> </a:t>
            </a:r>
            <a:r>
              <a:rPr lang="en-US" sz="2000" dirty="0" err="1"/>
              <a:t>poate</a:t>
            </a:r>
            <a:r>
              <a:rPr lang="en-US" sz="2000" dirty="0"/>
              <a:t> fi </a:t>
            </a:r>
            <a:r>
              <a:rPr lang="en-US" sz="2000" dirty="0" err="1"/>
              <a:t>supărătoare</a:t>
            </a:r>
            <a:r>
              <a:rPr lang="en-US" sz="2000" dirty="0"/>
              <a:t>, </a:t>
            </a:r>
            <a:r>
              <a:rPr lang="en-US" sz="2000" dirty="0" err="1"/>
              <a:t>dar</a:t>
            </a:r>
            <a:r>
              <a:rPr lang="en-US" sz="2000" dirty="0"/>
              <a:t> </a:t>
            </a:r>
            <a:r>
              <a:rPr lang="en-US" sz="2000" dirty="0" err="1"/>
              <a:t>există</a:t>
            </a:r>
            <a:r>
              <a:rPr lang="en-US" sz="2000" dirty="0"/>
              <a:t> </a:t>
            </a:r>
            <a:r>
              <a:rPr lang="en-US" sz="2000" dirty="0" err="1"/>
              <a:t>modalități</a:t>
            </a:r>
            <a:r>
              <a:rPr lang="en-US" sz="2000" dirty="0"/>
              <a:t> de a o </a:t>
            </a:r>
            <a:r>
              <a:rPr lang="en-US" sz="2000" dirty="0" err="1"/>
              <a:t>opri</a:t>
            </a:r>
            <a:r>
              <a:rPr lang="en-US" sz="2000" dirty="0"/>
              <a:t>.</a:t>
            </a:r>
            <a:r>
              <a:rPr lang="ro-RO" sz="2000" dirty="0"/>
              <a:t> </a:t>
            </a:r>
            <a:r>
              <a:rPr lang="en-US" sz="2000" dirty="0" err="1"/>
              <a:t>Ruminarea</a:t>
            </a:r>
            <a:r>
              <a:rPr lang="en-US" sz="2000" dirty="0"/>
              <a:t> (</a:t>
            </a:r>
            <a:r>
              <a:rPr lang="en-US" sz="2000" dirty="0" err="1"/>
              <a:t>reflexia</a:t>
            </a:r>
            <a:r>
              <a:rPr lang="en-US" sz="2000" dirty="0"/>
              <a:t> </a:t>
            </a:r>
            <a:r>
              <a:rPr lang="en-US" sz="2000" dirty="0" err="1"/>
              <a:t>rememorativă</a:t>
            </a:r>
            <a:r>
              <a:rPr lang="en-US" sz="2000" dirty="0"/>
              <a:t>) </a:t>
            </a:r>
            <a:r>
              <a:rPr lang="en-US" sz="2000" dirty="0" err="1"/>
              <a:t>implică</a:t>
            </a:r>
            <a:r>
              <a:rPr lang="en-US" sz="2000" dirty="0"/>
              <a:t> </a:t>
            </a:r>
            <a:r>
              <a:rPr lang="en-US" sz="2000" dirty="0" err="1"/>
              <a:t>autoizolarea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a ne </a:t>
            </a:r>
            <a:r>
              <a:rPr lang="en-US" sz="2000" dirty="0" err="1"/>
              <a:t>gândi</a:t>
            </a:r>
            <a:r>
              <a:rPr lang="en-US" sz="2000" dirty="0"/>
              <a:t> la </a:t>
            </a:r>
            <a:r>
              <a:rPr lang="en-US" sz="2000" dirty="0" err="1"/>
              <a:t>cât</a:t>
            </a:r>
            <a:r>
              <a:rPr lang="en-US" sz="2000" dirty="0"/>
              <a:t> de </a:t>
            </a:r>
            <a:r>
              <a:rPr lang="en-US" sz="2000" dirty="0" err="1"/>
              <a:t>rău</a:t>
            </a:r>
            <a:r>
              <a:rPr lang="en-US" sz="2000" dirty="0"/>
              <a:t> ne </a:t>
            </a:r>
            <a:r>
              <a:rPr lang="en-US" sz="2000" dirty="0" err="1"/>
              <a:t>simțim</a:t>
            </a:r>
            <a:r>
              <a:rPr lang="en-US" sz="2000" dirty="0"/>
              <a:t>, a ne face </a:t>
            </a:r>
            <a:r>
              <a:rPr lang="en-US" sz="2000" dirty="0" err="1"/>
              <a:t>griji</a:t>
            </a:r>
            <a:r>
              <a:rPr lang="en-US" sz="2000" dirty="0"/>
              <a:t> </a:t>
            </a:r>
            <a:r>
              <a:rPr lang="en-US" sz="2000" dirty="0" err="1"/>
              <a:t>privind</a:t>
            </a:r>
            <a:r>
              <a:rPr lang="en-US" sz="2000" dirty="0"/>
              <a:t> </a:t>
            </a:r>
            <a:r>
              <a:rPr lang="en-US" sz="2000" dirty="0" err="1"/>
              <a:t>consecințele</a:t>
            </a:r>
            <a:r>
              <a:rPr lang="en-US" sz="2000" dirty="0"/>
              <a:t> </a:t>
            </a:r>
            <a:r>
              <a:rPr lang="en-US" sz="2000" dirty="0" err="1"/>
              <a:t>evenimentului</a:t>
            </a:r>
            <a:r>
              <a:rPr lang="en-US" sz="2000" dirty="0"/>
              <a:t> generator de </a:t>
            </a:r>
            <a:r>
              <a:rPr lang="en-US" sz="2000" dirty="0" err="1"/>
              <a:t>stres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privind</a:t>
            </a:r>
            <a:r>
              <a:rPr lang="en-US" sz="2000" dirty="0"/>
              <a:t> </a:t>
            </a:r>
            <a:r>
              <a:rPr lang="en-US" sz="2000" dirty="0" err="1"/>
              <a:t>starea</a:t>
            </a:r>
            <a:r>
              <a:rPr lang="en-US" sz="2000" dirty="0"/>
              <a:t> </a:t>
            </a:r>
            <a:r>
              <a:rPr lang="en-US" sz="2000" dirty="0" err="1"/>
              <a:t>noastră</a:t>
            </a:r>
            <a:r>
              <a:rPr lang="en-US" sz="2000" dirty="0"/>
              <a:t> </a:t>
            </a:r>
            <a:r>
              <a:rPr lang="en-US" sz="2000" dirty="0" err="1"/>
              <a:t>emoțională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a </a:t>
            </a:r>
            <a:r>
              <a:rPr lang="en-US" sz="2000" dirty="0" err="1"/>
              <a:t>vorbi</a:t>
            </a:r>
            <a:r>
              <a:rPr lang="en-US" sz="2000" dirty="0"/>
              <a:t> </a:t>
            </a:r>
            <a:r>
              <a:rPr lang="en-US" sz="2000" dirty="0" err="1"/>
              <a:t>despre</a:t>
            </a:r>
            <a:r>
              <a:rPr lang="en-US" sz="2000" dirty="0"/>
              <a:t> </a:t>
            </a:r>
            <a:r>
              <a:rPr lang="en-US" sz="2000" dirty="0" err="1"/>
              <a:t>cât</a:t>
            </a:r>
            <a:r>
              <a:rPr lang="en-US" sz="2000" dirty="0"/>
              <a:t> de negative sunt </a:t>
            </a:r>
            <a:r>
              <a:rPr lang="en-US" sz="2000" dirty="0" err="1"/>
              <a:t>aceste</a:t>
            </a:r>
            <a:r>
              <a:rPr lang="en-US" sz="2000" dirty="0"/>
              <a:t> </a:t>
            </a:r>
            <a:r>
              <a:rPr lang="en-US" sz="2000" dirty="0" err="1"/>
              <a:t>lucruri</a:t>
            </a:r>
            <a:r>
              <a:rPr lang="en-US" sz="2000" dirty="0"/>
              <a:t> </a:t>
            </a:r>
            <a:r>
              <a:rPr lang="en-US" sz="2000" dirty="0" err="1"/>
              <a:t>fără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facem</a:t>
            </a:r>
            <a:r>
              <a:rPr lang="en-US" sz="2000" dirty="0"/>
              <a:t> </a:t>
            </a:r>
            <a:r>
              <a:rPr lang="en-US" sz="2000" dirty="0" err="1"/>
              <a:t>nimic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a le </a:t>
            </a:r>
            <a:r>
              <a:rPr lang="en-US" sz="2000" dirty="0" err="1"/>
              <a:t>schimba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 err="1"/>
              <a:t>Ruminația</a:t>
            </a:r>
            <a:r>
              <a:rPr lang="en-US" sz="2000" dirty="0"/>
              <a:t> </a:t>
            </a:r>
            <a:r>
              <a:rPr lang="en-US" sz="2000" dirty="0" err="1"/>
              <a:t>prelungește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exacerbează</a:t>
            </a:r>
            <a:r>
              <a:rPr lang="en-US" sz="2000" dirty="0"/>
              <a:t> </a:t>
            </a:r>
            <a:r>
              <a:rPr lang="en-US" sz="2000" dirty="0" err="1"/>
              <a:t>sentimentele</a:t>
            </a:r>
            <a:r>
              <a:rPr lang="en-US" sz="2000" dirty="0"/>
              <a:t> negative, reduce </a:t>
            </a:r>
            <a:r>
              <a:rPr lang="en-US" sz="2000" dirty="0" err="1"/>
              <a:t>rezolvarea</a:t>
            </a:r>
            <a:r>
              <a:rPr lang="en-US" sz="2000" dirty="0"/>
              <a:t> </a:t>
            </a:r>
            <a:r>
              <a:rPr lang="en-US" sz="2000" dirty="0" err="1"/>
              <a:t>efectivă</a:t>
            </a:r>
            <a:r>
              <a:rPr lang="en-US" sz="2000" dirty="0"/>
              <a:t> a </a:t>
            </a:r>
            <a:r>
              <a:rPr lang="en-US" sz="2000" dirty="0" err="1"/>
              <a:t>problemelor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diminuează</a:t>
            </a:r>
            <a:r>
              <a:rPr lang="en-US" sz="2000" dirty="0"/>
              <a:t> </a:t>
            </a:r>
            <a:r>
              <a:rPr lang="en-US" sz="2000" dirty="0" err="1"/>
              <a:t>disponibilitatea</a:t>
            </a:r>
            <a:r>
              <a:rPr lang="en-US" sz="2000" dirty="0"/>
              <a:t> de a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angaja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activități</a:t>
            </a:r>
            <a:r>
              <a:rPr lang="en-US" sz="2000" dirty="0"/>
              <a:t> care </a:t>
            </a:r>
            <a:r>
              <a:rPr lang="en-US" sz="2000" dirty="0" err="1"/>
              <a:t>induc</a:t>
            </a:r>
            <a:r>
              <a:rPr lang="en-US" sz="2000" dirty="0"/>
              <a:t> un </a:t>
            </a:r>
            <a:r>
              <a:rPr lang="en-US" sz="2000" dirty="0" err="1"/>
              <a:t>efect</a:t>
            </a:r>
            <a:r>
              <a:rPr lang="en-US" sz="2000" dirty="0"/>
              <a:t> </a:t>
            </a:r>
            <a:r>
              <a:rPr lang="en-US" sz="2000" dirty="0" err="1"/>
              <a:t>pozitiv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 err="1"/>
              <a:t>Când</a:t>
            </a:r>
            <a:r>
              <a:rPr lang="en-US" sz="2000" dirty="0"/>
              <a:t> </a:t>
            </a:r>
            <a:r>
              <a:rPr lang="en-US" sz="2000" dirty="0" err="1"/>
              <a:t>ruminăm</a:t>
            </a:r>
            <a:r>
              <a:rPr lang="en-US" sz="2000" dirty="0"/>
              <a:t>, </a:t>
            </a:r>
            <a:r>
              <a:rPr lang="en-US" sz="2000" dirty="0" err="1"/>
              <a:t>avem</a:t>
            </a:r>
            <a:r>
              <a:rPr lang="en-US" sz="2000" dirty="0"/>
              <a:t> </a:t>
            </a:r>
            <a:r>
              <a:rPr lang="en-US" sz="2000" dirty="0" err="1"/>
              <a:t>tendința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încercăm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înțelegem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rezolvăm</a:t>
            </a:r>
            <a:r>
              <a:rPr lang="en-US" sz="2000" dirty="0"/>
              <a:t> </a:t>
            </a:r>
            <a:r>
              <a:rPr lang="en-US" sz="2000" dirty="0" err="1"/>
              <a:t>propriile</a:t>
            </a:r>
            <a:r>
              <a:rPr lang="en-US" sz="2000" dirty="0"/>
              <a:t> </a:t>
            </a:r>
            <a:r>
              <a:rPr lang="en-US" sz="2000" dirty="0" err="1"/>
              <a:t>probleme</a:t>
            </a:r>
            <a:r>
              <a:rPr lang="en-US" sz="2000" dirty="0"/>
              <a:t>. </a:t>
            </a:r>
            <a:r>
              <a:rPr lang="en-US" sz="2000" dirty="0" err="1"/>
              <a:t>Chiar</a:t>
            </a:r>
            <a:r>
              <a:rPr lang="en-US" sz="2000" dirty="0"/>
              <a:t> </a:t>
            </a:r>
            <a:r>
              <a:rPr lang="en-US" sz="2000" dirty="0" err="1"/>
              <a:t>dacă</a:t>
            </a:r>
            <a:r>
              <a:rPr lang="en-US" sz="2000" dirty="0"/>
              <a:t> </a:t>
            </a:r>
            <a:r>
              <a:rPr lang="en-US" sz="2000" dirty="0" err="1"/>
              <a:t>găsim</a:t>
            </a:r>
            <a:r>
              <a:rPr lang="en-US" sz="2000" dirty="0"/>
              <a:t> </a:t>
            </a:r>
            <a:r>
              <a:rPr lang="en-US" sz="2000" dirty="0" err="1"/>
              <a:t>soluția</a:t>
            </a:r>
            <a:r>
              <a:rPr lang="en-US" sz="2000" dirty="0"/>
              <a:t> </a:t>
            </a:r>
            <a:r>
              <a:rPr lang="en-US" sz="2000" dirty="0" err="1"/>
              <a:t>problemei</a:t>
            </a:r>
            <a:r>
              <a:rPr lang="en-US" sz="2000" dirty="0"/>
              <a:t>, </a:t>
            </a:r>
            <a:r>
              <a:rPr lang="en-US" sz="2000" dirty="0" err="1"/>
              <a:t>ruminarea</a:t>
            </a:r>
            <a:r>
              <a:rPr lang="en-US" sz="2000" dirty="0"/>
              <a:t> ne </a:t>
            </a:r>
            <a:r>
              <a:rPr lang="en-US" sz="2000" dirty="0" err="1"/>
              <a:t>oprește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o </a:t>
            </a:r>
            <a:r>
              <a:rPr lang="en-US" sz="2000" dirty="0" err="1"/>
              <a:t>punem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aplicare</a:t>
            </a:r>
            <a:r>
              <a:rPr lang="en-US" sz="2000" dirty="0"/>
              <a:t>, </a:t>
            </a:r>
            <a:r>
              <a:rPr lang="en-US" sz="2000" dirty="0" err="1"/>
              <a:t>făcându</a:t>
            </a:r>
            <a:r>
              <a:rPr lang="en-US" sz="2000" dirty="0"/>
              <a:t>-ne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fim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 </a:t>
            </a:r>
            <a:r>
              <a:rPr lang="en-US" sz="2000" dirty="0" err="1"/>
              <a:t>puțin</a:t>
            </a:r>
            <a:r>
              <a:rPr lang="en-US" sz="2000" dirty="0"/>
              <a:t> </a:t>
            </a:r>
            <a:r>
              <a:rPr lang="en-US" sz="2000" dirty="0" err="1"/>
              <a:t>încrezători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soluție</a:t>
            </a:r>
            <a:r>
              <a:rPr lang="en-US" sz="2000" dirty="0"/>
              <a:t>, </a:t>
            </a:r>
            <a:r>
              <a:rPr lang="en-US" sz="2000" dirty="0" err="1"/>
              <a:t>ajungând</a:t>
            </a:r>
            <a:r>
              <a:rPr lang="en-US" sz="2000" dirty="0"/>
              <a:t> la </a:t>
            </a:r>
            <a:r>
              <a:rPr lang="en-US" sz="2000" dirty="0" err="1"/>
              <a:t>concluzia</a:t>
            </a:r>
            <a:r>
              <a:rPr lang="en-US" sz="2000" dirty="0"/>
              <a:t> </a:t>
            </a:r>
            <a:r>
              <a:rPr lang="en-US" sz="2000" dirty="0" err="1"/>
              <a:t>că</a:t>
            </a:r>
            <a:r>
              <a:rPr lang="en-US" sz="2000" dirty="0"/>
              <a:t> nu </a:t>
            </a:r>
            <a:r>
              <a:rPr lang="en-US" sz="2000" dirty="0" err="1"/>
              <a:t>vom</a:t>
            </a:r>
            <a:r>
              <a:rPr lang="en-US" sz="2000" dirty="0"/>
              <a:t> </a:t>
            </a:r>
            <a:r>
              <a:rPr lang="en-US" sz="2000" dirty="0" err="1"/>
              <a:t>reuși</a:t>
            </a:r>
            <a:r>
              <a:rPr lang="en-US" sz="2000" dirty="0"/>
              <a:t> </a:t>
            </a:r>
            <a:r>
              <a:rPr lang="en-US" sz="2000" dirty="0" err="1"/>
              <a:t>să</a:t>
            </a:r>
            <a:r>
              <a:rPr lang="en-US" sz="2000" dirty="0"/>
              <a:t> </a:t>
            </a:r>
            <a:r>
              <a:rPr lang="en-US" sz="2000" dirty="0" err="1"/>
              <a:t>rezolvăm</a:t>
            </a:r>
            <a:r>
              <a:rPr lang="en-US" sz="2000" dirty="0"/>
              <a:t> </a:t>
            </a:r>
            <a:r>
              <a:rPr lang="en-US" sz="2000" dirty="0" err="1"/>
              <a:t>problema</a:t>
            </a:r>
            <a:r>
              <a:rPr lang="ro-RO" sz="2000" dirty="0"/>
              <a:t>.</a:t>
            </a:r>
            <a:r>
              <a:rPr lang="en-US" sz="2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717-4B06-2D6C-9A1D-65B9FF3D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7735" y="6383994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C0208-C04F-FE74-EFC3-E4F5C859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22" y="4108904"/>
            <a:ext cx="4651459" cy="261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2590A-2AF2-9E6D-6B69-E5CA1A6E1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47" y="4136548"/>
            <a:ext cx="4403333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73C4B-D18D-B525-60E2-399A8B09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5" y="1269940"/>
            <a:ext cx="6414857" cy="5451535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/>
              <a:t>Ruminația</a:t>
            </a:r>
            <a:r>
              <a:rPr lang="en-US" sz="2000" dirty="0"/>
              <a:t> </a:t>
            </a:r>
            <a:r>
              <a:rPr lang="en-US" sz="2000" dirty="0" err="1"/>
              <a:t>este</a:t>
            </a:r>
            <a:r>
              <a:rPr lang="en-US" sz="2000" dirty="0"/>
              <a:t> </a:t>
            </a:r>
            <a:r>
              <a:rPr lang="en-US" sz="2000" dirty="0" err="1"/>
              <a:t>definită</a:t>
            </a:r>
            <a:r>
              <a:rPr lang="en-US" sz="2000" dirty="0"/>
              <a:t> </a:t>
            </a:r>
            <a:r>
              <a:rPr lang="en-US" sz="2000" dirty="0" err="1"/>
              <a:t>drept</a:t>
            </a:r>
            <a:r>
              <a:rPr lang="en-US" sz="2000" dirty="0"/>
              <a:t> </a:t>
            </a:r>
            <a:r>
              <a:rPr lang="en-US" sz="2000" dirty="0" err="1"/>
              <a:t>procesul</a:t>
            </a:r>
            <a:r>
              <a:rPr lang="en-US" sz="2000" dirty="0"/>
              <a:t> </a:t>
            </a:r>
            <a:r>
              <a:rPr lang="en-US" sz="2000" dirty="0" err="1"/>
              <a:t>cognitiv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care </a:t>
            </a:r>
            <a:r>
              <a:rPr lang="en-US" sz="2000" dirty="0" err="1"/>
              <a:t>atenția</a:t>
            </a:r>
            <a:r>
              <a:rPr lang="en-US" sz="2000" dirty="0"/>
              <a:t> se </a:t>
            </a:r>
            <a:r>
              <a:rPr lang="en-US" sz="2000" dirty="0" err="1"/>
              <a:t>centrează</a:t>
            </a:r>
            <a:r>
              <a:rPr lang="en-US" sz="2000" dirty="0"/>
              <a:t> </a:t>
            </a:r>
            <a:r>
              <a:rPr lang="en-US" sz="2000" dirty="0" err="1"/>
              <a:t>asupra</a:t>
            </a:r>
            <a:r>
              <a:rPr lang="en-US" sz="2000" dirty="0"/>
              <a:t> </a:t>
            </a:r>
            <a:r>
              <a:rPr lang="en-US" sz="2000" dirty="0" err="1"/>
              <a:t>simptomelor</a:t>
            </a:r>
            <a:r>
              <a:rPr lang="en-US" sz="2000" dirty="0"/>
              <a:t> de </a:t>
            </a:r>
            <a:r>
              <a:rPr lang="en-US" sz="2000" dirty="0" err="1"/>
              <a:t>distres</a:t>
            </a:r>
            <a:r>
              <a:rPr lang="en-US" sz="2000" dirty="0"/>
              <a:t> </a:t>
            </a:r>
            <a:r>
              <a:rPr lang="en-US" sz="2000" dirty="0" err="1"/>
              <a:t>dar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asupra</a:t>
            </a:r>
            <a:r>
              <a:rPr lang="en-US" sz="2000" dirty="0"/>
              <a:t> </a:t>
            </a:r>
            <a:r>
              <a:rPr lang="en-US" sz="2000" dirty="0" err="1"/>
              <a:t>analizării</a:t>
            </a:r>
            <a:r>
              <a:rPr lang="en-US" sz="2000" dirty="0"/>
              <a:t> cognitive a </a:t>
            </a:r>
            <a:r>
              <a:rPr lang="en-US" sz="2000" dirty="0" err="1"/>
              <a:t>cauzelor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a </a:t>
            </a:r>
            <a:r>
              <a:rPr lang="en-US" sz="2000" dirty="0" err="1"/>
              <a:t>consecințelor</a:t>
            </a:r>
            <a:r>
              <a:rPr lang="en-US" sz="2000" dirty="0"/>
              <a:t> </a:t>
            </a:r>
            <a:r>
              <a:rPr lang="en-US" sz="2000" dirty="0" err="1"/>
              <a:t>distresului</a:t>
            </a:r>
            <a:r>
              <a:rPr lang="en-US" sz="2000" dirty="0"/>
              <a:t> (Nolen-Hoeksema et al., 2008). </a:t>
            </a:r>
          </a:p>
          <a:p>
            <a:pPr algn="just"/>
            <a:r>
              <a:rPr lang="en-US" sz="2000" dirty="0" err="1"/>
              <a:t>Ruminația</a:t>
            </a:r>
            <a:r>
              <a:rPr lang="en-US" sz="2000" dirty="0"/>
              <a:t> ca </a:t>
            </a:r>
            <a:r>
              <a:rPr lang="en-US" sz="2000" dirty="0" err="1"/>
              <a:t>strategie</a:t>
            </a:r>
            <a:r>
              <a:rPr lang="en-US" sz="2000" dirty="0"/>
              <a:t> de </a:t>
            </a:r>
            <a:r>
              <a:rPr lang="en-US" sz="2000" dirty="0" err="1"/>
              <a:t>reglare</a:t>
            </a:r>
            <a:r>
              <a:rPr lang="en-US" sz="2000" dirty="0"/>
              <a:t> </a:t>
            </a:r>
            <a:r>
              <a:rPr lang="en-US" sz="2000" dirty="0" err="1"/>
              <a:t>emoțională</a:t>
            </a:r>
            <a:r>
              <a:rPr lang="en-US" sz="2000" dirty="0"/>
              <a:t> </a:t>
            </a:r>
            <a:r>
              <a:rPr lang="en-US" sz="2000" dirty="0" err="1"/>
              <a:t>dezadaptativă</a:t>
            </a:r>
            <a:r>
              <a:rPr lang="en-US" sz="2000" dirty="0"/>
              <a:t>, are un </a:t>
            </a:r>
            <a:r>
              <a:rPr lang="en-US" sz="2000" dirty="0" err="1"/>
              <a:t>rol</a:t>
            </a:r>
            <a:r>
              <a:rPr lang="en-US" sz="2000" dirty="0"/>
              <a:t> important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psihopatologie</a:t>
            </a:r>
            <a:r>
              <a:rPr lang="en-US" sz="2000" dirty="0"/>
              <a:t> (</a:t>
            </a:r>
            <a:r>
              <a:rPr lang="en-US" sz="2000" dirty="0" err="1"/>
              <a:t>Depresie</a:t>
            </a:r>
            <a:r>
              <a:rPr lang="en-US" sz="2000" dirty="0"/>
              <a:t>, Nolen-Hoeksema, 2000). </a:t>
            </a:r>
            <a:r>
              <a:rPr lang="en-US" sz="2000" dirty="0" err="1"/>
              <a:t>Simptomele</a:t>
            </a:r>
            <a:r>
              <a:rPr lang="en-US" sz="2000" dirty="0"/>
              <a:t> </a:t>
            </a:r>
            <a:r>
              <a:rPr lang="en-US" sz="2000" dirty="0" err="1"/>
              <a:t>depresive</a:t>
            </a:r>
            <a:r>
              <a:rPr lang="en-US" sz="2000" dirty="0"/>
              <a:t> au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dirty="0" err="1"/>
              <a:t>frecvent</a:t>
            </a:r>
            <a:r>
              <a:rPr lang="en-US" sz="2000" dirty="0"/>
              <a:t> </a:t>
            </a:r>
            <a:r>
              <a:rPr lang="en-US" sz="2000" dirty="0" err="1"/>
              <a:t>asociate</a:t>
            </a:r>
            <a:r>
              <a:rPr lang="en-US" sz="2000" dirty="0"/>
              <a:t> cu </a:t>
            </a:r>
            <a:r>
              <a:rPr lang="en-US" sz="2000" dirty="0" err="1"/>
              <a:t>deficitele</a:t>
            </a:r>
            <a:r>
              <a:rPr lang="en-US" sz="2000" dirty="0"/>
              <a:t> </a:t>
            </a:r>
            <a:r>
              <a:rPr lang="en-US" sz="2000" dirty="0" err="1"/>
              <a:t>funcțiilor</a:t>
            </a:r>
            <a:r>
              <a:rPr lang="en-US" sz="2000" dirty="0"/>
              <a:t> executive (</a:t>
            </a:r>
            <a:r>
              <a:rPr lang="en-US" sz="2000" dirty="0" err="1"/>
              <a:t>inhibiția</a:t>
            </a:r>
            <a:r>
              <a:rPr lang="en-US" sz="2000" dirty="0"/>
              <a:t>, </a:t>
            </a:r>
            <a:r>
              <a:rPr lang="en-US" sz="2000" dirty="0" err="1"/>
              <a:t>controlul</a:t>
            </a:r>
            <a:r>
              <a:rPr lang="en-US" sz="2000" dirty="0"/>
              <a:t> </a:t>
            </a:r>
            <a:r>
              <a:rPr lang="en-US" sz="2000" dirty="0" err="1"/>
              <a:t>atențional</a:t>
            </a:r>
            <a:r>
              <a:rPr lang="en-US" sz="2000" dirty="0"/>
              <a:t>, </a:t>
            </a:r>
            <a:r>
              <a:rPr lang="en-US" sz="2000" dirty="0" err="1"/>
              <a:t>comutarea</a:t>
            </a:r>
            <a:r>
              <a:rPr lang="en-US" sz="2000" dirty="0"/>
              <a:t> </a:t>
            </a:r>
            <a:r>
              <a:rPr lang="en-US" sz="2000" dirty="0" err="1"/>
              <a:t>atenției</a:t>
            </a:r>
            <a:r>
              <a:rPr lang="en-US" sz="2000" dirty="0"/>
              <a:t>, </a:t>
            </a:r>
            <a:r>
              <a:rPr lang="en-US" sz="2000" dirty="0" err="1"/>
              <a:t>memoria</a:t>
            </a:r>
            <a:r>
              <a:rPr lang="en-US" sz="2000" dirty="0"/>
              <a:t> de </a:t>
            </a:r>
            <a:r>
              <a:rPr lang="en-US" sz="2000" dirty="0" err="1"/>
              <a:t>lucru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erorile</a:t>
            </a:r>
            <a:r>
              <a:rPr lang="en-US" sz="2000" dirty="0"/>
              <a:t> cognitive), (Merriam, </a:t>
            </a:r>
            <a:r>
              <a:rPr lang="en-US" sz="2000" dirty="0" err="1"/>
              <a:t>Thase</a:t>
            </a:r>
            <a:r>
              <a:rPr lang="en-US" sz="2000" dirty="0"/>
              <a:t>, Haas, </a:t>
            </a:r>
            <a:r>
              <a:rPr lang="en-US" sz="2000" dirty="0" err="1"/>
              <a:t>Keshavan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Sweeney, 1999). </a:t>
            </a:r>
            <a:r>
              <a:rPr lang="en-US" sz="2000" dirty="0" err="1"/>
              <a:t>Deși</a:t>
            </a:r>
            <a:r>
              <a:rPr lang="en-US" sz="2000" dirty="0"/>
              <a:t> </a:t>
            </a:r>
            <a:r>
              <a:rPr lang="en-US" sz="2000" dirty="0" err="1"/>
              <a:t>simptomele</a:t>
            </a:r>
            <a:r>
              <a:rPr lang="en-US" sz="2000" dirty="0"/>
              <a:t> </a:t>
            </a:r>
            <a:r>
              <a:rPr lang="en-US" sz="2000" dirty="0" err="1"/>
              <a:t>depresive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sine pot fi </a:t>
            </a:r>
            <a:r>
              <a:rPr lang="en-US" sz="2000" dirty="0" err="1"/>
              <a:t>asociate</a:t>
            </a:r>
            <a:r>
              <a:rPr lang="en-US" sz="2000" dirty="0"/>
              <a:t> cu </a:t>
            </a:r>
            <a:r>
              <a:rPr lang="en-US" sz="2000" dirty="0" err="1"/>
              <a:t>deficite</a:t>
            </a:r>
            <a:r>
              <a:rPr lang="en-US" sz="2000" dirty="0"/>
              <a:t> cognitive, </a:t>
            </a:r>
            <a:r>
              <a:rPr lang="en-US" sz="2000" dirty="0" err="1"/>
              <a:t>noile</a:t>
            </a:r>
            <a:r>
              <a:rPr lang="en-US" sz="2000" dirty="0"/>
              <a:t> </a:t>
            </a:r>
            <a:r>
              <a:rPr lang="en-US" sz="2000" dirty="0" err="1"/>
              <a:t>teorii</a:t>
            </a:r>
            <a:r>
              <a:rPr lang="en-US" sz="2000" dirty="0"/>
              <a:t> au </a:t>
            </a:r>
            <a:r>
              <a:rPr lang="en-US" sz="2000" dirty="0" err="1"/>
              <a:t>sugerat</a:t>
            </a:r>
            <a:r>
              <a:rPr lang="en-US" sz="2000" dirty="0"/>
              <a:t> </a:t>
            </a:r>
            <a:r>
              <a:rPr lang="en-US" sz="2000" dirty="0" err="1"/>
              <a:t>că</a:t>
            </a:r>
            <a:r>
              <a:rPr lang="en-US" sz="2000" dirty="0"/>
              <a:t> </a:t>
            </a:r>
            <a:r>
              <a:rPr lang="en-US" sz="2000" dirty="0" err="1"/>
              <a:t>ruminația</a:t>
            </a:r>
            <a:r>
              <a:rPr lang="en-US" sz="2000" dirty="0"/>
              <a:t>, care </a:t>
            </a:r>
            <a:r>
              <a:rPr lang="en-US" sz="2000" dirty="0" err="1"/>
              <a:t>este</a:t>
            </a:r>
            <a:r>
              <a:rPr lang="en-US" sz="2000" dirty="0"/>
              <a:t> un factor de </a:t>
            </a:r>
            <a:r>
              <a:rPr lang="en-US" sz="2000" dirty="0" err="1"/>
              <a:t>risc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</a:t>
            </a:r>
            <a:r>
              <a:rPr lang="en-US" sz="2000" dirty="0" err="1"/>
              <a:t>simptomele</a:t>
            </a:r>
            <a:r>
              <a:rPr lang="en-US" sz="2000" dirty="0"/>
              <a:t> </a:t>
            </a:r>
            <a:r>
              <a:rPr lang="en-US" sz="2000" dirty="0" err="1"/>
              <a:t>depresive</a:t>
            </a:r>
            <a:r>
              <a:rPr lang="en-US" sz="2000" dirty="0"/>
              <a:t>, </a:t>
            </a:r>
            <a:r>
              <a:rPr lang="en-US" sz="2000" dirty="0" err="1"/>
              <a:t>afectează</a:t>
            </a:r>
            <a:r>
              <a:rPr lang="en-US" sz="2000" dirty="0"/>
              <a:t> </a:t>
            </a:r>
            <a:r>
              <a:rPr lang="en-US" sz="2000" dirty="0" err="1"/>
              <a:t>controlul</a:t>
            </a:r>
            <a:r>
              <a:rPr lang="en-US" sz="2000" dirty="0"/>
              <a:t> pattern-</a:t>
            </a:r>
            <a:r>
              <a:rPr lang="en-US" sz="2000" dirty="0" err="1"/>
              <a:t>urilor</a:t>
            </a:r>
            <a:r>
              <a:rPr lang="en-US" sz="2000" dirty="0"/>
              <a:t> de </a:t>
            </a:r>
            <a:r>
              <a:rPr lang="en-US" sz="2000" dirty="0" err="1"/>
              <a:t>gândire</a:t>
            </a:r>
            <a:r>
              <a:rPr lang="en-US" sz="2000" dirty="0"/>
              <a:t> (Davis &amp; Nolen-Hoeksema, 2000; Watkins, Teasdale, &amp; Williams, 2000 ).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54C36-C490-14B8-20E5-E098A35C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7D665-573B-607C-EC93-51DACFB3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859" y="3828116"/>
            <a:ext cx="2615106" cy="239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885AF-9AFA-C440-0F93-73829665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80" y="1032827"/>
            <a:ext cx="4749665" cy="26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533"/>
            <a:ext cx="10515600" cy="862266"/>
          </a:xfrm>
        </p:spPr>
        <p:txBody>
          <a:bodyPr/>
          <a:lstStyle/>
          <a:p>
            <a:r>
              <a:rPr lang="en-US" dirty="0" err="1"/>
              <a:t>Sindromul</a:t>
            </a:r>
            <a:r>
              <a:rPr lang="en-US" dirty="0"/>
              <a:t> de </a:t>
            </a:r>
            <a:r>
              <a:rPr lang="en-US" dirty="0" err="1"/>
              <a:t>ruminație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74DF9-4FA5-4455-3BCE-2D5D97454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071" y="2125516"/>
            <a:ext cx="6436493" cy="4827102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/>
              <a:t>Sindromul</a:t>
            </a:r>
            <a:r>
              <a:rPr lang="en-US" sz="2000" dirty="0"/>
              <a:t> de </a:t>
            </a:r>
            <a:r>
              <a:rPr lang="en-US" sz="2000" dirty="0" err="1"/>
              <a:t>ruminație</a:t>
            </a:r>
            <a:r>
              <a:rPr lang="en-US" sz="2000" dirty="0"/>
              <a:t>, care </a:t>
            </a:r>
            <a:r>
              <a:rPr lang="en-US" sz="2000" dirty="0" err="1"/>
              <a:t>este</a:t>
            </a:r>
            <a:r>
              <a:rPr lang="en-US" sz="2000" dirty="0"/>
              <a:t>, de </a:t>
            </a:r>
            <a:r>
              <a:rPr lang="en-US" sz="2000" dirty="0" err="1"/>
              <a:t>asemenea</a:t>
            </a:r>
            <a:r>
              <a:rPr lang="en-US" sz="2000" dirty="0"/>
              <a:t>, </a:t>
            </a:r>
            <a:r>
              <a:rPr lang="en-US" sz="2000" dirty="0" err="1"/>
              <a:t>cunoscut</a:t>
            </a:r>
            <a:r>
              <a:rPr lang="en-US" sz="2000" dirty="0"/>
              <a:t> sub </a:t>
            </a:r>
            <a:r>
              <a:rPr lang="en-US" sz="2000" dirty="0" err="1"/>
              <a:t>numele</a:t>
            </a:r>
            <a:r>
              <a:rPr lang="en-US" sz="2000" dirty="0"/>
              <a:t> de </a:t>
            </a:r>
            <a:r>
              <a:rPr lang="en-US" sz="2000" dirty="0" err="1"/>
              <a:t>Merycism</a:t>
            </a:r>
            <a:r>
              <a:rPr lang="en-US" sz="2000" dirty="0"/>
              <a:t>, </a:t>
            </a:r>
            <a:r>
              <a:rPr lang="en-US" sz="2000" dirty="0" err="1"/>
              <a:t>este</a:t>
            </a:r>
            <a:r>
              <a:rPr lang="en-US" sz="2000" dirty="0"/>
              <a:t> o </a:t>
            </a:r>
            <a:r>
              <a:rPr lang="en-US" sz="2000" dirty="0" err="1"/>
              <a:t>boală</a:t>
            </a:r>
            <a:r>
              <a:rPr lang="en-US" sz="2000" dirty="0"/>
              <a:t> care </a:t>
            </a:r>
            <a:r>
              <a:rPr lang="en-US" sz="2000" dirty="0" err="1"/>
              <a:t>afectează</a:t>
            </a:r>
            <a:r>
              <a:rPr lang="en-US" sz="2000" dirty="0"/>
              <a:t> </a:t>
            </a:r>
            <a:r>
              <a:rPr lang="en-US" sz="2000" dirty="0" err="1"/>
              <a:t>funcționarea</a:t>
            </a:r>
            <a:r>
              <a:rPr lang="en-US" sz="2000" dirty="0"/>
              <a:t> </a:t>
            </a:r>
            <a:r>
              <a:rPr lang="en-US" sz="2000" dirty="0" err="1"/>
              <a:t>stomacului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a </a:t>
            </a:r>
            <a:r>
              <a:rPr lang="en-US" sz="2000" dirty="0" err="1"/>
              <a:t>esofagului</a:t>
            </a:r>
            <a:r>
              <a:rPr lang="en-US" sz="2000" dirty="0"/>
              <a:t>. </a:t>
            </a:r>
            <a:r>
              <a:rPr lang="en-US" sz="2000" dirty="0" err="1"/>
              <a:t>Acesta</a:t>
            </a:r>
            <a:r>
              <a:rPr lang="en-US" sz="2000" dirty="0"/>
              <a:t> </a:t>
            </a:r>
            <a:r>
              <a:rPr lang="en-US" sz="2000" dirty="0" err="1"/>
              <a:t>este</a:t>
            </a:r>
            <a:r>
              <a:rPr lang="en-US" sz="2000" dirty="0"/>
              <a:t> </a:t>
            </a:r>
            <a:r>
              <a:rPr lang="en-US" sz="2000" dirty="0" err="1"/>
              <a:t>caracterizat</a:t>
            </a:r>
            <a:r>
              <a:rPr lang="en-US" sz="2000" dirty="0"/>
              <a:t> </a:t>
            </a:r>
            <a:r>
              <a:rPr lang="en-US" sz="2000" dirty="0" err="1"/>
              <a:t>prin</a:t>
            </a:r>
            <a:r>
              <a:rPr lang="en-US" sz="2000" dirty="0"/>
              <a:t> </a:t>
            </a:r>
            <a:r>
              <a:rPr lang="en-US" sz="2000" dirty="0" err="1"/>
              <a:t>scuiparea</a:t>
            </a:r>
            <a:r>
              <a:rPr lang="en-US" sz="2000" dirty="0"/>
              <a:t> </a:t>
            </a:r>
            <a:r>
              <a:rPr lang="en-US" sz="2000" dirty="0" err="1"/>
              <a:t>repetată</a:t>
            </a:r>
            <a:r>
              <a:rPr lang="en-US" sz="2000" dirty="0"/>
              <a:t>, </a:t>
            </a:r>
            <a:r>
              <a:rPr lang="en-US" sz="2000" dirty="0" err="1"/>
              <a:t>fără</a:t>
            </a:r>
            <a:r>
              <a:rPr lang="en-US" sz="2000" dirty="0"/>
              <a:t> </a:t>
            </a:r>
            <a:r>
              <a:rPr lang="en-US" sz="2000" dirty="0" err="1"/>
              <a:t>efort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neintenționată</a:t>
            </a:r>
            <a:r>
              <a:rPr lang="en-US" sz="2000" dirty="0"/>
              <a:t> </a:t>
            </a:r>
            <a:r>
              <a:rPr lang="en-US" sz="2000" dirty="0" err="1"/>
              <a:t>până</a:t>
            </a:r>
            <a:r>
              <a:rPr lang="en-US" sz="2000" dirty="0"/>
              <a:t> la </a:t>
            </a:r>
            <a:r>
              <a:rPr lang="en-US" sz="2000" dirty="0" err="1"/>
              <a:t>regurgitarea</a:t>
            </a:r>
            <a:r>
              <a:rPr lang="en-US" sz="2000" dirty="0"/>
              <a:t> </a:t>
            </a:r>
            <a:r>
              <a:rPr lang="en-US" sz="2000" dirty="0" err="1"/>
              <a:t>alimentelor</a:t>
            </a:r>
            <a:r>
              <a:rPr lang="en-US" sz="2000" dirty="0"/>
              <a:t> </a:t>
            </a:r>
            <a:r>
              <a:rPr lang="en-US" sz="2000" dirty="0" err="1"/>
              <a:t>nedigerate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ingerate</a:t>
            </a:r>
            <a:r>
              <a:rPr lang="en-US" sz="2000" dirty="0"/>
              <a:t> recent din </a:t>
            </a:r>
            <a:r>
              <a:rPr lang="en-US" sz="2000" dirty="0" err="1"/>
              <a:t>stomac</a:t>
            </a:r>
            <a:r>
              <a:rPr lang="en-US" sz="2000" dirty="0"/>
              <a:t>. </a:t>
            </a:r>
            <a:endParaRPr lang="ro-RO" sz="2000" dirty="0"/>
          </a:p>
          <a:p>
            <a:pPr algn="just"/>
            <a:r>
              <a:rPr lang="en-US" sz="2000" dirty="0" err="1"/>
              <a:t>Sindromul</a:t>
            </a:r>
            <a:r>
              <a:rPr lang="en-US" sz="2000" dirty="0"/>
              <a:t> de </a:t>
            </a:r>
            <a:r>
              <a:rPr lang="en-US" sz="2000" dirty="0" err="1"/>
              <a:t>ruminare</a:t>
            </a:r>
            <a:r>
              <a:rPr lang="en-US" sz="2000" dirty="0"/>
              <a:t> a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dirty="0" err="1"/>
              <a:t>asociat</a:t>
            </a:r>
            <a:r>
              <a:rPr lang="en-US" sz="2000" dirty="0"/>
              <a:t> cu </a:t>
            </a:r>
            <a:r>
              <a:rPr lang="en-US" sz="2000" dirty="0" err="1"/>
              <a:t>anxietate</a:t>
            </a:r>
            <a:r>
              <a:rPr lang="en-US" sz="2000" dirty="0"/>
              <a:t>,</a:t>
            </a:r>
            <a:r>
              <a:rPr lang="ro-RO" sz="2000" dirty="0"/>
              <a:t> </a:t>
            </a:r>
            <a:r>
              <a:rPr lang="en-US" sz="2000" dirty="0" err="1"/>
              <a:t>depresie</a:t>
            </a:r>
            <a:r>
              <a:rPr lang="en-US" sz="2000" dirty="0"/>
              <a:t>, </a:t>
            </a:r>
            <a:r>
              <a:rPr lang="en-US" sz="2000" dirty="0" err="1"/>
              <a:t>tulburare</a:t>
            </a:r>
            <a:r>
              <a:rPr lang="en-US" sz="2000" dirty="0"/>
              <a:t> </a:t>
            </a:r>
            <a:r>
              <a:rPr lang="en-US" sz="2000" dirty="0" err="1"/>
              <a:t>obsesiv</a:t>
            </a:r>
            <a:r>
              <a:rPr lang="en-US" sz="2000" dirty="0"/>
              <a:t> </a:t>
            </a:r>
            <a:r>
              <a:rPr lang="en-US" sz="2000" dirty="0" err="1"/>
              <a:t>compulsivă</a:t>
            </a:r>
            <a:r>
              <a:rPr lang="en-US" sz="2000" dirty="0"/>
              <a:t>, </a:t>
            </a:r>
            <a:r>
              <a:rPr lang="en-US" sz="2000" dirty="0" err="1"/>
              <a:t>tulburare</a:t>
            </a:r>
            <a:r>
              <a:rPr lang="en-US" sz="2000" dirty="0"/>
              <a:t> de </a:t>
            </a:r>
            <a:r>
              <a:rPr lang="en-US" sz="2000" dirty="0" err="1"/>
              <a:t>stres</a:t>
            </a:r>
            <a:r>
              <a:rPr lang="en-US" sz="2000" dirty="0"/>
              <a:t> post-traumatic, </a:t>
            </a:r>
            <a:r>
              <a:rPr lang="en-US" sz="2000" dirty="0" err="1"/>
              <a:t>tulburare</a:t>
            </a:r>
            <a:r>
              <a:rPr lang="en-US" sz="2000" dirty="0"/>
              <a:t> de </a:t>
            </a:r>
            <a:r>
              <a:rPr lang="en-US" sz="2000" dirty="0" err="1"/>
              <a:t>adaptare</a:t>
            </a:r>
            <a:r>
              <a:rPr lang="en-US" sz="2000" dirty="0"/>
              <a:t>, </a:t>
            </a:r>
            <a:r>
              <a:rPr lang="en-US" sz="2000" dirty="0" err="1"/>
              <a:t>tulburare</a:t>
            </a:r>
            <a:r>
              <a:rPr lang="en-US" sz="2000" dirty="0"/>
              <a:t> de </a:t>
            </a:r>
            <a:r>
              <a:rPr lang="en-US" sz="2000" dirty="0" err="1"/>
              <a:t>hiperactivitate</a:t>
            </a:r>
            <a:r>
              <a:rPr lang="en-US" sz="2000" dirty="0"/>
              <a:t> cu deficit de </a:t>
            </a:r>
            <a:r>
              <a:rPr lang="en-US" sz="2000" dirty="0" err="1"/>
              <a:t>atenție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constipație</a:t>
            </a:r>
            <a:r>
              <a:rPr lang="en-US" sz="2000" dirty="0"/>
              <a:t> de la o </a:t>
            </a:r>
            <a:r>
              <a:rPr lang="en-US" sz="2000" dirty="0" err="1"/>
              <a:t>evacuare</a:t>
            </a:r>
            <a:r>
              <a:rPr lang="en-US" sz="2000" dirty="0"/>
              <a:t> </a:t>
            </a:r>
            <a:r>
              <a:rPr lang="en-US" sz="2000" dirty="0" err="1"/>
              <a:t>rectală</a:t>
            </a:r>
            <a:r>
              <a:rPr lang="en-US" sz="2000" dirty="0"/>
              <a:t>. </a:t>
            </a:r>
            <a:endParaRPr lang="ro-RO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530BE-BF75-BE02-13BC-87D30ADA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18" y="1500365"/>
            <a:ext cx="4722276" cy="44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A7F99-06AE-0B61-6EA7-35A65E5A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47" y="249904"/>
            <a:ext cx="10515600" cy="862266"/>
          </a:xfrm>
        </p:spPr>
        <p:txBody>
          <a:bodyPr/>
          <a:lstStyle/>
          <a:p>
            <a:r>
              <a:rPr lang="en-US" dirty="0" err="1"/>
              <a:t>Efectele</a:t>
            </a:r>
            <a:r>
              <a:rPr lang="en-US" dirty="0"/>
              <a:t> </a:t>
            </a:r>
            <a:r>
              <a:rPr lang="en-US" dirty="0" err="1"/>
              <a:t>ruminației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8A883-A1F4-F68E-F392-2898BA022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3" y="1112170"/>
            <a:ext cx="11493759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 err="1"/>
              <a:t>Gândurile</a:t>
            </a:r>
            <a:r>
              <a:rPr lang="en-US" dirty="0"/>
              <a:t> ruminative pot </a:t>
            </a:r>
            <a:r>
              <a:rPr lang="en-US" dirty="0" err="1"/>
              <a:t>afecta</a:t>
            </a:r>
            <a:r>
              <a:rPr lang="en-US" dirty="0"/>
              <a:t> </a:t>
            </a:r>
            <a:r>
              <a:rPr lang="en-US" dirty="0" err="1"/>
              <a:t>persoana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domenii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primul</a:t>
            </a:r>
            <a:r>
              <a:rPr lang="en-US" dirty="0"/>
              <a:t> </a:t>
            </a:r>
            <a:r>
              <a:rPr lang="en-US" dirty="0" err="1"/>
              <a:t>rând</a:t>
            </a:r>
            <a:r>
              <a:rPr lang="en-US" dirty="0"/>
              <a:t> </a:t>
            </a:r>
            <a:r>
              <a:rPr lang="en-US" dirty="0" err="1"/>
              <a:t>persoanele</a:t>
            </a:r>
            <a:r>
              <a:rPr lang="en-US" dirty="0"/>
              <a:t> pot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reacții</a:t>
            </a:r>
            <a:r>
              <a:rPr lang="en-US" dirty="0"/>
              <a:t> </a:t>
            </a:r>
            <a:r>
              <a:rPr lang="en-US" dirty="0" err="1"/>
              <a:t>emoționale</a:t>
            </a:r>
            <a:r>
              <a:rPr lang="en-US" dirty="0"/>
              <a:t> la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gânduri</a:t>
            </a:r>
            <a:r>
              <a:rPr lang="en-US" dirty="0"/>
              <a:t>.</a:t>
            </a:r>
            <a:endParaRPr lang="ro-RO" dirty="0"/>
          </a:p>
          <a:p>
            <a:pPr algn="just"/>
            <a:r>
              <a:rPr lang="en-US" dirty="0"/>
              <a:t>Pot </a:t>
            </a:r>
            <a:r>
              <a:rPr lang="en-US" dirty="0" err="1"/>
              <a:t>crește</a:t>
            </a:r>
            <a:r>
              <a:rPr lang="en-US" dirty="0"/>
              <a:t> </a:t>
            </a:r>
            <a:r>
              <a:rPr lang="en-US" dirty="0" err="1"/>
              <a:t>intensitatea</a:t>
            </a:r>
            <a:r>
              <a:rPr lang="en-US" dirty="0"/>
              <a:t> </a:t>
            </a:r>
            <a:r>
              <a:rPr lang="en-US" dirty="0" err="1"/>
              <a:t>emoțiilor</a:t>
            </a:r>
            <a:r>
              <a:rPr lang="en-US" dirty="0"/>
              <a:t> </a:t>
            </a:r>
            <a:r>
              <a:rPr lang="en-US" dirty="0" err="1"/>
              <a:t>resimțite</a:t>
            </a:r>
            <a:r>
              <a:rPr lang="en-US" dirty="0"/>
              <a:t>, </a:t>
            </a:r>
            <a:r>
              <a:rPr lang="en-US" dirty="0" err="1"/>
              <a:t>întrucât</a:t>
            </a:r>
            <a:r>
              <a:rPr lang="en-US" dirty="0"/>
              <a:t> </a:t>
            </a:r>
            <a:r>
              <a:rPr lang="en-US" dirty="0" err="1"/>
              <a:t>eșecul</a:t>
            </a:r>
            <a:r>
              <a:rPr lang="en-US" dirty="0"/>
              <a:t> de a </a:t>
            </a:r>
            <a:r>
              <a:rPr lang="en-US" dirty="0" err="1"/>
              <a:t>atinge</a:t>
            </a:r>
            <a:r>
              <a:rPr lang="en-US" dirty="0"/>
              <a:t>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dorit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adus</a:t>
            </a:r>
            <a:r>
              <a:rPr lang="en-US" dirty="0"/>
              <a:t> permanent </a:t>
            </a:r>
            <a:r>
              <a:rPr lang="en-US" dirty="0" err="1"/>
              <a:t>în</a:t>
            </a:r>
            <a:r>
              <a:rPr lang="en-US" dirty="0"/>
              <a:t> prim </a:t>
            </a:r>
            <a:r>
              <a:rPr lang="en-US" dirty="0" err="1"/>
              <a:t>planul</a:t>
            </a:r>
            <a:r>
              <a:rPr lang="en-US" dirty="0"/>
              <a:t> </a:t>
            </a:r>
            <a:r>
              <a:rPr lang="en-US" dirty="0" err="1"/>
              <a:t>gândirii</a:t>
            </a:r>
            <a:r>
              <a:rPr lang="en-US" dirty="0"/>
              <a:t>.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prezența</a:t>
            </a:r>
            <a:r>
              <a:rPr lang="en-US" dirty="0"/>
              <a:t> </a:t>
            </a:r>
            <a:r>
              <a:rPr lang="en-US" dirty="0" err="1"/>
              <a:t>ruminațiilor</a:t>
            </a:r>
            <a:r>
              <a:rPr lang="en-US" dirty="0"/>
              <a:t> </a:t>
            </a:r>
            <a:r>
              <a:rPr lang="en-US" dirty="0" err="1"/>
              <a:t>constituie</a:t>
            </a:r>
            <a:r>
              <a:rPr lang="en-US" dirty="0"/>
              <a:t> un </a:t>
            </a:r>
            <a:r>
              <a:rPr lang="en-US" dirty="0" err="1"/>
              <a:t>risc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depresiei</a:t>
            </a:r>
            <a:r>
              <a:rPr lang="en-US" dirty="0"/>
              <a:t>, </a:t>
            </a:r>
            <a:r>
              <a:rPr lang="en-US" dirty="0" err="1"/>
              <a:t>furiei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tristeții</a:t>
            </a:r>
            <a:r>
              <a:rPr lang="ro-RO" dirty="0"/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28BA5-5E08-7971-AB6A-4B7B6248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9318" y="6356349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4FB12-BA97-93A9-FBFF-C6BEAAA7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76" y="3888713"/>
            <a:ext cx="3724205" cy="265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27B1A-DCFD-75B5-BC62-0E13C777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08" y="3888712"/>
            <a:ext cx="3917913" cy="26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2F83-EE43-670D-6F11-1463EA23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6" y="239461"/>
            <a:ext cx="10515600" cy="862266"/>
          </a:xfrm>
        </p:spPr>
        <p:txBody>
          <a:bodyPr/>
          <a:lstStyle/>
          <a:p>
            <a:r>
              <a:rPr lang="en-US" dirty="0" err="1"/>
              <a:t>Ruminația</a:t>
            </a:r>
            <a:r>
              <a:rPr lang="en-US" dirty="0"/>
              <a:t> </a:t>
            </a:r>
            <a:r>
              <a:rPr lang="en-US" dirty="0" err="1"/>
              <a:t>tristeții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furiei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2EA44-4535-8CF3-D659-AFB3A981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22" y="963155"/>
            <a:ext cx="11888755" cy="4351338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/>
              <a:t>Ruminația</a:t>
            </a:r>
            <a:r>
              <a:rPr lang="en-US" sz="1600" dirty="0"/>
              <a:t> se </a:t>
            </a:r>
            <a:r>
              <a:rPr lang="en-US" sz="1600" dirty="0" err="1"/>
              <a:t>referă</a:t>
            </a:r>
            <a:r>
              <a:rPr lang="en-US" sz="1600" dirty="0"/>
              <a:t> la </a:t>
            </a:r>
            <a:r>
              <a:rPr lang="en-US" sz="1600" dirty="0" err="1"/>
              <a:t>gânduri</a:t>
            </a:r>
            <a:r>
              <a:rPr lang="en-US" sz="1600" dirty="0"/>
              <a:t> </a:t>
            </a:r>
            <a:r>
              <a:rPr lang="en-US" sz="1600" dirty="0" err="1"/>
              <a:t>conștiente</a:t>
            </a:r>
            <a:r>
              <a:rPr lang="en-US" sz="1600" dirty="0"/>
              <a:t>, repetitive care </a:t>
            </a:r>
            <a:r>
              <a:rPr lang="en-US" sz="1600" dirty="0" err="1"/>
              <a:t>gravitează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jurul</a:t>
            </a:r>
            <a:r>
              <a:rPr lang="en-US" sz="1600" dirty="0"/>
              <a:t> </a:t>
            </a:r>
            <a:r>
              <a:rPr lang="en-US" sz="1600" dirty="0" err="1"/>
              <a:t>unei</a:t>
            </a:r>
            <a:r>
              <a:rPr lang="en-US" sz="1600" dirty="0"/>
              <a:t> </a:t>
            </a:r>
            <a:r>
              <a:rPr lang="en-US" sz="1600" dirty="0" err="1"/>
              <a:t>teme</a:t>
            </a:r>
            <a:r>
              <a:rPr lang="en-US" sz="1600" dirty="0"/>
              <a:t> </a:t>
            </a:r>
            <a:r>
              <a:rPr lang="en-US" sz="1600" dirty="0" err="1"/>
              <a:t>comune</a:t>
            </a:r>
            <a:r>
              <a:rPr lang="en-US" sz="1600" dirty="0"/>
              <a:t>. </a:t>
            </a:r>
            <a:r>
              <a:rPr lang="en-US" sz="1600" dirty="0" err="1"/>
              <a:t>Termenul</a:t>
            </a:r>
            <a:r>
              <a:rPr lang="en-US" sz="1600" dirty="0"/>
              <a:t> are de </a:t>
            </a:r>
            <a:r>
              <a:rPr lang="en-US" sz="1600" dirty="0" err="1"/>
              <a:t>obicei</a:t>
            </a:r>
            <a:r>
              <a:rPr lang="en-US" sz="1600" dirty="0"/>
              <a:t> o </a:t>
            </a:r>
            <a:r>
              <a:rPr lang="en-US" sz="1600" dirty="0" err="1"/>
              <a:t>conotație</a:t>
            </a:r>
            <a:r>
              <a:rPr lang="en-US" sz="1600" dirty="0"/>
              <a:t> </a:t>
            </a:r>
            <a:r>
              <a:rPr lang="en-US" sz="1600" dirty="0" err="1"/>
              <a:t>negativă</a:t>
            </a:r>
            <a:r>
              <a:rPr lang="en-US" sz="1600" dirty="0"/>
              <a:t> care </a:t>
            </a:r>
            <a:r>
              <a:rPr lang="en-US" sz="1600" dirty="0" err="1"/>
              <a:t>implică</a:t>
            </a:r>
            <a:r>
              <a:rPr lang="en-US" sz="1600" dirty="0"/>
              <a:t> </a:t>
            </a:r>
            <a:r>
              <a:rPr lang="en-US" sz="1600" dirty="0" err="1"/>
              <a:t>cogniții</a:t>
            </a:r>
            <a:r>
              <a:rPr lang="en-US" sz="1600" dirty="0"/>
              <a:t> care sunt </a:t>
            </a:r>
            <a:r>
              <a:rPr lang="en-US" sz="1600" dirty="0" err="1"/>
              <a:t>intruzive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aversive (Carson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Cupach</a:t>
            </a:r>
            <a:r>
              <a:rPr lang="en-US" sz="1600" dirty="0"/>
              <a:t> 2000; </a:t>
            </a:r>
            <a:r>
              <a:rPr lang="en-US" sz="1600" dirty="0" err="1"/>
              <a:t>Nolem</a:t>
            </a:r>
            <a:r>
              <a:rPr lang="en-US" sz="1600" dirty="0"/>
              <a:t>-Hoeksema, 1987, 1991, 1996; </a:t>
            </a:r>
            <a:r>
              <a:rPr lang="en-US" sz="1600" dirty="0" err="1"/>
              <a:t>Sukhodolsky</a:t>
            </a:r>
            <a:r>
              <a:rPr lang="en-US" sz="1600" dirty="0"/>
              <a:t>, Golub </a:t>
            </a:r>
            <a:r>
              <a:rPr lang="en-US" sz="1600" dirty="0" err="1"/>
              <a:t>și</a:t>
            </a:r>
            <a:r>
              <a:rPr lang="en-US" sz="1600" dirty="0"/>
              <a:t> Cromwell, 2001).</a:t>
            </a:r>
          </a:p>
          <a:p>
            <a:pPr algn="just"/>
            <a:r>
              <a:rPr lang="en-US" sz="1600" dirty="0" err="1"/>
              <a:t>Ruminarea</a:t>
            </a:r>
            <a:r>
              <a:rPr lang="en-US" sz="1600" dirty="0"/>
              <a:t> </a:t>
            </a:r>
            <a:r>
              <a:rPr lang="en-US" sz="1600" dirty="0" err="1"/>
              <a:t>asupra</a:t>
            </a:r>
            <a:r>
              <a:rPr lang="en-US" sz="1600" dirty="0"/>
              <a:t> </a:t>
            </a:r>
            <a:r>
              <a:rPr lang="en-US" sz="1600" dirty="0" err="1"/>
              <a:t>tristeții</a:t>
            </a:r>
            <a:r>
              <a:rPr lang="en-US" sz="1600" dirty="0"/>
              <a:t>, </a:t>
            </a:r>
            <a:r>
              <a:rPr lang="en-US" sz="1600" dirty="0" err="1"/>
              <a:t>studiată</a:t>
            </a:r>
            <a:r>
              <a:rPr lang="en-US" sz="1600" dirty="0"/>
              <a:t> pe </a:t>
            </a:r>
            <a:r>
              <a:rPr lang="en-US" sz="1600" dirty="0" err="1"/>
              <a:t>larg</a:t>
            </a:r>
            <a:r>
              <a:rPr lang="en-US" sz="1600" dirty="0"/>
              <a:t> </a:t>
            </a:r>
            <a:r>
              <a:rPr lang="en-US" sz="1600" dirty="0" err="1"/>
              <a:t>dar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principal la </a:t>
            </a:r>
            <a:r>
              <a:rPr lang="en-US" sz="1600" dirty="0" err="1"/>
              <a:t>adulți</a:t>
            </a:r>
            <a:r>
              <a:rPr lang="en-US" sz="1600" dirty="0"/>
              <a:t>, se </a:t>
            </a:r>
            <a:r>
              <a:rPr lang="en-US" sz="1600" dirty="0" err="1"/>
              <a:t>referă</a:t>
            </a:r>
            <a:r>
              <a:rPr lang="en-US" sz="1600" dirty="0"/>
              <a:t> la </a:t>
            </a:r>
            <a:r>
              <a:rPr lang="en-US" sz="1600" dirty="0" err="1"/>
              <a:t>gândirea</a:t>
            </a:r>
            <a:r>
              <a:rPr lang="en-US" sz="1600" dirty="0"/>
              <a:t> </a:t>
            </a:r>
            <a:r>
              <a:rPr lang="en-US" sz="1600" dirty="0" err="1"/>
              <a:t>continuă</a:t>
            </a:r>
            <a:r>
              <a:rPr lang="en-US" sz="1600" dirty="0"/>
              <a:t> la </a:t>
            </a:r>
            <a:r>
              <a:rPr lang="en-US" sz="1600" dirty="0" err="1"/>
              <a:t>tristețea</a:t>
            </a:r>
            <a:r>
              <a:rPr lang="en-US" sz="1600" dirty="0"/>
              <a:t> </a:t>
            </a:r>
            <a:r>
              <a:rPr lang="en-US" sz="1600" dirty="0" err="1"/>
              <a:t>cuiva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încercarea</a:t>
            </a:r>
            <a:r>
              <a:rPr lang="en-US" sz="1600" dirty="0"/>
              <a:t> de a </a:t>
            </a:r>
            <a:r>
              <a:rPr lang="en-US" sz="1600" dirty="0" err="1"/>
              <a:t>înțelege</a:t>
            </a:r>
            <a:r>
              <a:rPr lang="en-US" sz="1600" dirty="0"/>
              <a:t> </a:t>
            </a:r>
            <a:r>
              <a:rPr lang="en-US" sz="1600" dirty="0" err="1"/>
              <a:t>cauzele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semnificația</a:t>
            </a:r>
            <a:r>
              <a:rPr lang="en-US" sz="1600" dirty="0"/>
              <a:t> </a:t>
            </a:r>
            <a:r>
              <a:rPr lang="en-US" sz="1600" dirty="0" err="1"/>
              <a:t>afectului</a:t>
            </a:r>
            <a:r>
              <a:rPr lang="en-US" sz="1600" dirty="0"/>
              <a:t> </a:t>
            </a:r>
            <a:r>
              <a:rPr lang="en-US" sz="1600" dirty="0" err="1"/>
              <a:t>negativ</a:t>
            </a:r>
            <a:r>
              <a:rPr lang="en-US" sz="1600" dirty="0"/>
              <a:t> (Conway, </a:t>
            </a:r>
            <a:r>
              <a:rPr lang="en-US" sz="1600" dirty="0" err="1"/>
              <a:t>Csank</a:t>
            </a:r>
            <a:r>
              <a:rPr lang="en-US" sz="1600" dirty="0"/>
              <a:t>, Holm </a:t>
            </a:r>
            <a:r>
              <a:rPr lang="en-US" sz="1600" dirty="0" err="1"/>
              <a:t>și</a:t>
            </a:r>
            <a:r>
              <a:rPr lang="en-US" sz="1600" dirty="0"/>
              <a:t> Blake, 2000). </a:t>
            </a:r>
            <a:r>
              <a:rPr lang="en-US" sz="1600" dirty="0" err="1"/>
              <a:t>Ruminația</a:t>
            </a:r>
            <a:r>
              <a:rPr lang="en-US" sz="1600" dirty="0"/>
              <a:t> </a:t>
            </a:r>
            <a:r>
              <a:rPr lang="en-US" sz="1600" dirty="0" err="1"/>
              <a:t>tristeții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foarte</a:t>
            </a:r>
            <a:r>
              <a:rPr lang="en-US" sz="1600" dirty="0"/>
              <a:t> </a:t>
            </a:r>
            <a:r>
              <a:rPr lang="en-US" sz="1600" dirty="0" err="1"/>
              <a:t>mult</a:t>
            </a:r>
            <a:r>
              <a:rPr lang="en-US" sz="1600" dirty="0"/>
              <a:t> </a:t>
            </a:r>
            <a:r>
              <a:rPr lang="en-US" sz="1600" dirty="0" err="1"/>
              <a:t>corelată</a:t>
            </a:r>
            <a:r>
              <a:rPr lang="en-US" sz="1600" dirty="0"/>
              <a:t> cu </a:t>
            </a:r>
            <a:r>
              <a:rPr lang="en-US" sz="1600" dirty="0" err="1"/>
              <a:t>depresia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se </a:t>
            </a:r>
            <a:r>
              <a:rPr lang="en-US" sz="1600" dirty="0" err="1"/>
              <a:t>crede</a:t>
            </a:r>
            <a:r>
              <a:rPr lang="en-US" sz="1600" dirty="0"/>
              <a:t> </a:t>
            </a:r>
            <a:r>
              <a:rPr lang="en-US" sz="1600" dirty="0" err="1"/>
              <a:t>că</a:t>
            </a:r>
            <a:r>
              <a:rPr lang="en-US" sz="1600" dirty="0"/>
              <a:t> </a:t>
            </a:r>
            <a:r>
              <a:rPr lang="en-US" sz="1600" dirty="0" err="1"/>
              <a:t>prelungește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exacerbează</a:t>
            </a:r>
            <a:r>
              <a:rPr lang="en-US" sz="1600" dirty="0"/>
              <a:t> </a:t>
            </a:r>
            <a:r>
              <a:rPr lang="en-US" sz="1600" dirty="0" err="1"/>
              <a:t>starea</a:t>
            </a:r>
            <a:r>
              <a:rPr lang="en-US" sz="1600" dirty="0"/>
              <a:t> de spirit </a:t>
            </a:r>
            <a:r>
              <a:rPr lang="en-US" sz="1600" dirty="0" err="1"/>
              <a:t>depresivă</a:t>
            </a:r>
            <a:r>
              <a:rPr lang="en-US" sz="1600" dirty="0"/>
              <a:t> </a:t>
            </a:r>
            <a:r>
              <a:rPr lang="en-US" sz="1600" dirty="0" err="1"/>
              <a:t>prin</a:t>
            </a:r>
            <a:r>
              <a:rPr lang="en-US" sz="1600" dirty="0"/>
              <a:t> </a:t>
            </a:r>
            <a:r>
              <a:rPr lang="en-US" sz="1600" dirty="0" err="1"/>
              <a:t>creșterea</a:t>
            </a:r>
            <a:r>
              <a:rPr lang="en-US" sz="1600" dirty="0"/>
              <a:t> </a:t>
            </a:r>
            <a:r>
              <a:rPr lang="en-US" sz="1600" dirty="0" err="1"/>
              <a:t>gradului</a:t>
            </a:r>
            <a:r>
              <a:rPr lang="en-US" sz="1600" dirty="0"/>
              <a:t> de </a:t>
            </a:r>
            <a:r>
              <a:rPr lang="en-US" sz="1600" dirty="0" err="1"/>
              <a:t>vizibilitate</a:t>
            </a:r>
            <a:r>
              <a:rPr lang="en-US" sz="1600" dirty="0"/>
              <a:t> </a:t>
            </a:r>
            <a:r>
              <a:rPr lang="ro-RO" sz="1600" dirty="0"/>
              <a:t>a</a:t>
            </a:r>
            <a:r>
              <a:rPr lang="en-US" sz="1600" dirty="0"/>
              <a:t> </a:t>
            </a:r>
            <a:r>
              <a:rPr lang="en-US" sz="1600" dirty="0" err="1"/>
              <a:t>emoțiilor</a:t>
            </a:r>
            <a:r>
              <a:rPr lang="en-US" sz="1600" dirty="0"/>
              <a:t> negative </a:t>
            </a:r>
            <a:r>
              <a:rPr lang="en-US" sz="1600" dirty="0" err="1"/>
              <a:t>și</a:t>
            </a:r>
            <a:r>
              <a:rPr lang="en-US" sz="1600" dirty="0"/>
              <a:t> a </a:t>
            </a:r>
            <a:r>
              <a:rPr lang="en-US" sz="1600" dirty="0" err="1"/>
              <a:t>cognițiilor</a:t>
            </a:r>
            <a:r>
              <a:rPr lang="en-US" sz="1600" dirty="0"/>
              <a:t> </a:t>
            </a:r>
            <a:r>
              <a:rPr lang="en-US" sz="1600" dirty="0" err="1"/>
              <a:t>dezadaptative</a:t>
            </a:r>
            <a:r>
              <a:rPr lang="en-US" sz="1600" dirty="0"/>
              <a:t> (Morrow &amp; Nolen-Hoeksema, 1990). S-a </a:t>
            </a:r>
            <a:r>
              <a:rPr lang="en-US" sz="1600" dirty="0" err="1"/>
              <a:t>descoperit</a:t>
            </a:r>
            <a:r>
              <a:rPr lang="en-US" sz="1600" dirty="0"/>
              <a:t> </a:t>
            </a:r>
            <a:r>
              <a:rPr lang="en-US" sz="1600" dirty="0" err="1"/>
              <a:t>că</a:t>
            </a:r>
            <a:r>
              <a:rPr lang="en-US" sz="1600" dirty="0"/>
              <a:t> </a:t>
            </a:r>
            <a:r>
              <a:rPr lang="en-US" sz="1600" dirty="0" err="1"/>
              <a:t>femeile</a:t>
            </a:r>
            <a:r>
              <a:rPr lang="en-US" sz="1600" dirty="0"/>
              <a:t> se </a:t>
            </a:r>
            <a:r>
              <a:rPr lang="en-US" sz="1600" dirty="0" err="1"/>
              <a:t>angajează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</a:t>
            </a:r>
            <a:r>
              <a:rPr lang="en-US" sz="1600" dirty="0" err="1"/>
              <a:t>multă</a:t>
            </a:r>
            <a:r>
              <a:rPr lang="en-US" sz="1600" dirty="0"/>
              <a:t> </a:t>
            </a:r>
            <a:r>
              <a:rPr lang="en-US" sz="1600" dirty="0" err="1"/>
              <a:t>ruminare</a:t>
            </a:r>
            <a:r>
              <a:rPr lang="en-US" sz="1600" dirty="0"/>
              <a:t> a </a:t>
            </a:r>
            <a:r>
              <a:rPr lang="en-US" sz="1600" dirty="0" err="1"/>
              <a:t>tristeții</a:t>
            </a:r>
            <a:r>
              <a:rPr lang="en-US" sz="1600" dirty="0"/>
              <a:t> </a:t>
            </a:r>
            <a:r>
              <a:rPr lang="en-US" sz="1600" dirty="0" err="1"/>
              <a:t>decât</a:t>
            </a:r>
            <a:r>
              <a:rPr lang="en-US" sz="1600" dirty="0"/>
              <a:t> </a:t>
            </a:r>
            <a:r>
              <a:rPr lang="en-US" sz="1600" dirty="0" err="1"/>
              <a:t>bărbații</a:t>
            </a:r>
            <a:r>
              <a:rPr lang="en-US" sz="1600" dirty="0"/>
              <a:t> </a:t>
            </a:r>
            <a:r>
              <a:rPr lang="en-US" sz="1600" dirty="0" err="1"/>
              <a:t>chiar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atunci</a:t>
            </a:r>
            <a:r>
              <a:rPr lang="en-US" sz="1600" dirty="0"/>
              <a:t> </a:t>
            </a:r>
            <a:r>
              <a:rPr lang="en-US" sz="1600" dirty="0" err="1"/>
              <a:t>când</a:t>
            </a:r>
            <a:r>
              <a:rPr lang="en-US" sz="1600" dirty="0"/>
              <a:t> </a:t>
            </a:r>
            <a:r>
              <a:rPr lang="en-US" sz="1600" dirty="0" err="1"/>
              <a:t>controlează</a:t>
            </a:r>
            <a:r>
              <a:rPr lang="en-US" sz="1600" dirty="0"/>
              <a:t> statistic </a:t>
            </a:r>
            <a:r>
              <a:rPr lang="en-US" sz="1600" dirty="0" err="1"/>
              <a:t>sentimentele</a:t>
            </a:r>
            <a:r>
              <a:rPr lang="en-US" sz="1600" dirty="0"/>
              <a:t> de </a:t>
            </a:r>
            <a:r>
              <a:rPr lang="en-US" sz="1600" dirty="0" err="1"/>
              <a:t>tristețe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intense pe care le </a:t>
            </a:r>
            <a:r>
              <a:rPr lang="en-US" sz="1600" dirty="0" err="1"/>
              <a:t>raportează</a:t>
            </a:r>
            <a:r>
              <a:rPr lang="en-US" sz="1600" dirty="0"/>
              <a:t> </a:t>
            </a:r>
            <a:r>
              <a:rPr lang="en-US" sz="1600" dirty="0" err="1"/>
              <a:t>femeile</a:t>
            </a:r>
            <a:r>
              <a:rPr lang="en-US" sz="1600" dirty="0"/>
              <a:t> </a:t>
            </a:r>
            <a:r>
              <a:rPr lang="en-US" sz="1600" dirty="0" err="1"/>
              <a:t>comparativ</a:t>
            </a:r>
            <a:r>
              <a:rPr lang="en-US" sz="1600" dirty="0"/>
              <a:t> cu </a:t>
            </a:r>
            <a:r>
              <a:rPr lang="en-US" sz="1600" dirty="0" err="1"/>
              <a:t>bărbații</a:t>
            </a:r>
            <a:r>
              <a:rPr lang="en-US" sz="1600" dirty="0"/>
              <a:t> (Nolen-Hoeksema </a:t>
            </a:r>
            <a:r>
              <a:rPr lang="en-US" sz="1600" dirty="0" err="1"/>
              <a:t>și</a:t>
            </a:r>
            <a:r>
              <a:rPr lang="en-US" sz="1600" dirty="0"/>
              <a:t> Jackson, 2001; Nolen-Hoeksema, Larson </a:t>
            </a:r>
            <a:r>
              <a:rPr lang="en-US" sz="1600" dirty="0" err="1"/>
              <a:t>și</a:t>
            </a:r>
            <a:r>
              <a:rPr lang="en-US" sz="1600" dirty="0"/>
              <a:t> Grayson, 1999.</a:t>
            </a:r>
            <a:endParaRPr lang="ro-RO" sz="1600" dirty="0"/>
          </a:p>
          <a:p>
            <a:pPr algn="just"/>
            <a:r>
              <a:rPr lang="en-US" sz="1600" dirty="0" err="1"/>
              <a:t>Ruminarea</a:t>
            </a:r>
            <a:r>
              <a:rPr lang="en-US" sz="1600" dirty="0"/>
              <a:t> </a:t>
            </a:r>
            <a:r>
              <a:rPr lang="en-US" sz="1600" dirty="0" err="1"/>
              <a:t>asupra</a:t>
            </a:r>
            <a:r>
              <a:rPr lang="en-US" sz="1600" dirty="0"/>
              <a:t> </a:t>
            </a:r>
            <a:r>
              <a:rPr lang="en-US" sz="1600" dirty="0" err="1"/>
              <a:t>furiei</a:t>
            </a:r>
            <a:r>
              <a:rPr lang="en-US" sz="1600" dirty="0"/>
              <a:t> a </a:t>
            </a:r>
            <a:r>
              <a:rPr lang="en-US" sz="1600" dirty="0" err="1"/>
              <a:t>fost</a:t>
            </a:r>
            <a:r>
              <a:rPr lang="en-US" sz="1600" dirty="0"/>
              <a:t> </a:t>
            </a:r>
            <a:r>
              <a:rPr lang="en-US" sz="1600" dirty="0" err="1"/>
              <a:t>conceptualizată</a:t>
            </a:r>
            <a:r>
              <a:rPr lang="en-US" sz="1600" dirty="0"/>
              <a:t> ca </a:t>
            </a:r>
            <a:r>
              <a:rPr lang="en-US" sz="1600" dirty="0" err="1"/>
              <a:t>gândire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mod </a:t>
            </a:r>
            <a:r>
              <a:rPr lang="en-US" sz="1600" dirty="0" err="1"/>
              <a:t>repetat</a:t>
            </a:r>
            <a:r>
              <a:rPr lang="en-US" sz="1600" dirty="0"/>
              <a:t> la </a:t>
            </a:r>
            <a:r>
              <a:rPr lang="en-US" sz="1600" dirty="0" err="1"/>
              <a:t>mânia</a:t>
            </a:r>
            <a:r>
              <a:rPr lang="en-US" sz="1600" dirty="0"/>
              <a:t> </a:t>
            </a:r>
            <a:r>
              <a:rPr lang="en-US" sz="1600" dirty="0" err="1"/>
              <a:t>cuiva</a:t>
            </a:r>
            <a:r>
              <a:rPr lang="en-US" sz="1600" dirty="0"/>
              <a:t>, care </a:t>
            </a:r>
            <a:r>
              <a:rPr lang="en-US" sz="1600" dirty="0" err="1"/>
              <a:t>poate</a:t>
            </a:r>
            <a:r>
              <a:rPr lang="en-US" sz="1600" dirty="0"/>
              <a:t> fi </a:t>
            </a:r>
            <a:r>
              <a:rPr lang="en-US" sz="1600" dirty="0" err="1"/>
              <a:t>parțial</a:t>
            </a:r>
            <a:r>
              <a:rPr lang="en-US" sz="1600" dirty="0"/>
              <a:t> </a:t>
            </a:r>
            <a:r>
              <a:rPr lang="en-US" sz="1600" dirty="0" err="1"/>
              <a:t>responsabil</a:t>
            </a:r>
            <a:r>
              <a:rPr lang="en-US" sz="1600" dirty="0"/>
              <a:t> </a:t>
            </a:r>
            <a:r>
              <a:rPr lang="en-US" sz="1600" dirty="0" err="1"/>
              <a:t>pentru</a:t>
            </a:r>
            <a:r>
              <a:rPr lang="en-US" sz="1600" dirty="0"/>
              <a:t> </a:t>
            </a:r>
            <a:r>
              <a:rPr lang="en-US" sz="1600" dirty="0" err="1"/>
              <a:t>menținerea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intensificarea</a:t>
            </a:r>
            <a:r>
              <a:rPr lang="en-US" sz="1600" dirty="0"/>
              <a:t> </a:t>
            </a:r>
            <a:r>
              <a:rPr lang="en-US" sz="1600" dirty="0" err="1"/>
              <a:t>furiei</a:t>
            </a:r>
            <a:r>
              <a:rPr lang="en-US" sz="1600" dirty="0"/>
              <a:t> (</a:t>
            </a:r>
            <a:r>
              <a:rPr lang="en-US" sz="1600" dirty="0" err="1"/>
              <a:t>Sukhodolsky</a:t>
            </a:r>
            <a:r>
              <a:rPr lang="en-US" sz="1600" dirty="0"/>
              <a:t>, Golub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Crom</a:t>
            </a:r>
            <a:r>
              <a:rPr lang="en-US" sz="1600" dirty="0"/>
              <a:t>-well, 2001). </a:t>
            </a:r>
            <a:r>
              <a:rPr lang="en-US" sz="1600" dirty="0" err="1"/>
              <a:t>Ruminarea</a:t>
            </a:r>
            <a:r>
              <a:rPr lang="en-US" sz="1600" dirty="0"/>
              <a:t> </a:t>
            </a:r>
            <a:r>
              <a:rPr lang="en-US" sz="1600" dirty="0" err="1"/>
              <a:t>furiei</a:t>
            </a:r>
            <a:r>
              <a:rPr lang="en-US" sz="1600" dirty="0"/>
              <a:t> la </a:t>
            </a:r>
            <a:r>
              <a:rPr lang="en-US" sz="1600" dirty="0" err="1"/>
              <a:t>adulți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pozitiv</a:t>
            </a:r>
            <a:r>
              <a:rPr lang="en-US" sz="1600" dirty="0"/>
              <a:t> </a:t>
            </a:r>
            <a:r>
              <a:rPr lang="en-US" sz="1600" dirty="0" err="1"/>
              <a:t>corelată</a:t>
            </a:r>
            <a:r>
              <a:rPr lang="en-US" sz="1600" dirty="0"/>
              <a:t> cu </a:t>
            </a:r>
            <a:r>
              <a:rPr lang="en-US" sz="1600" dirty="0" err="1"/>
              <a:t>furia</a:t>
            </a:r>
            <a:r>
              <a:rPr lang="en-US" sz="1600" dirty="0"/>
              <a:t> (Bushman, 2002; </a:t>
            </a:r>
            <a:r>
              <a:rPr lang="en-US" sz="1600" dirty="0" err="1"/>
              <a:t>Gerin</a:t>
            </a:r>
            <a:r>
              <a:rPr lang="en-US" sz="1600" dirty="0"/>
              <a:t>, David-son, </a:t>
            </a:r>
            <a:r>
              <a:rPr lang="en-US" sz="1600" dirty="0" err="1"/>
              <a:t>Christenfeld</a:t>
            </a:r>
            <a:r>
              <a:rPr lang="en-US" sz="1600" dirty="0"/>
              <a:t>, Goyal </a:t>
            </a:r>
            <a:r>
              <a:rPr lang="en-US" sz="1600" dirty="0" err="1"/>
              <a:t>și</a:t>
            </a:r>
            <a:r>
              <a:rPr lang="en-US" sz="1600" dirty="0"/>
              <a:t> Schwartz, 2006; Rusting Nolen-Hoeksema, 1998; </a:t>
            </a:r>
            <a:r>
              <a:rPr lang="en-US" sz="1600" dirty="0" err="1"/>
              <a:t>Sukhodolsky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colab</a:t>
            </a:r>
            <a:r>
              <a:rPr lang="en-US" sz="1600" dirty="0"/>
              <a:t>., 2001), </a:t>
            </a:r>
            <a:r>
              <a:rPr lang="en-US" sz="1600" dirty="0" err="1"/>
              <a:t>există</a:t>
            </a:r>
            <a:r>
              <a:rPr lang="en-US" sz="1600" dirty="0"/>
              <a:t>, de </a:t>
            </a:r>
            <a:r>
              <a:rPr lang="en-US" sz="1600" dirty="0" err="1"/>
              <a:t>asemenea</a:t>
            </a:r>
            <a:r>
              <a:rPr lang="en-US" sz="1600" dirty="0"/>
              <a:t>, </a:t>
            </a:r>
            <a:r>
              <a:rPr lang="en-US" sz="1600" dirty="0" err="1"/>
              <a:t>dovezi</a:t>
            </a:r>
            <a:r>
              <a:rPr lang="en-US" sz="1600" dirty="0"/>
              <a:t> care </a:t>
            </a:r>
            <a:r>
              <a:rPr lang="en-US" sz="1600" dirty="0" err="1"/>
              <a:t>sugerează</a:t>
            </a:r>
            <a:r>
              <a:rPr lang="en-US" sz="1600" dirty="0"/>
              <a:t> o </a:t>
            </a:r>
            <a:r>
              <a:rPr lang="en-US" sz="1600" dirty="0" err="1"/>
              <a:t>asociere</a:t>
            </a:r>
            <a:r>
              <a:rPr lang="en-US" sz="1600" dirty="0"/>
              <a:t> </a:t>
            </a:r>
            <a:r>
              <a:rPr lang="en-US" sz="1600" dirty="0" err="1"/>
              <a:t>pozitivă</a:t>
            </a:r>
            <a:r>
              <a:rPr lang="en-US" sz="1600" dirty="0"/>
              <a:t> cu </a:t>
            </a:r>
            <a:r>
              <a:rPr lang="en-US" sz="1600" dirty="0" err="1"/>
              <a:t>comportamentul</a:t>
            </a:r>
            <a:r>
              <a:rPr lang="en-US" sz="1600" dirty="0"/>
              <a:t> </a:t>
            </a:r>
            <a:r>
              <a:rPr lang="en-US" sz="1600" dirty="0" err="1"/>
              <a:t>agresiv</a:t>
            </a:r>
            <a:r>
              <a:rPr lang="en-US" sz="1600" dirty="0"/>
              <a:t> (Bushman, Bonacci, Pedersen, Vasquez, &amp; Miller, 2005; </a:t>
            </a:r>
            <a:r>
              <a:rPr lang="en-US" sz="1600" dirty="0" err="1"/>
              <a:t>Caprara</a:t>
            </a:r>
            <a:r>
              <a:rPr lang="en-US" sz="1600" dirty="0"/>
              <a:t>, 1986; Collins &amp; Bell, 1997; Maxwell, 2004; Verona, 2005).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0E954-3ED5-61E1-D593-C86C0456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C2DE3-4E01-E8F4-2638-032582B6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746" y="4379061"/>
            <a:ext cx="1893337" cy="244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60A78-3C29-BE80-8FBA-C608FDD08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884" y="4414293"/>
            <a:ext cx="4452269" cy="23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4420A-7561-58B5-B56B-7B940E1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640080"/>
            <a:ext cx="11394441" cy="4762443"/>
          </a:xfrm>
        </p:spPr>
        <p:txBody>
          <a:bodyPr>
            <a:normAutofit/>
          </a:bodyPr>
          <a:lstStyle/>
          <a:p>
            <a:pPr algn="just"/>
            <a:r>
              <a:rPr lang="en-US" sz="1800" dirty="0" err="1"/>
              <a:t>Studierea</a:t>
            </a:r>
            <a:r>
              <a:rPr lang="en-US" sz="1800" dirty="0"/>
              <a:t> </a:t>
            </a:r>
            <a:r>
              <a:rPr lang="en-US" sz="1800" dirty="0" err="1"/>
              <a:t>ruminației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adolescență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a </a:t>
            </a:r>
            <a:r>
              <a:rPr lang="en-US" sz="1800" dirty="0" err="1"/>
              <a:t>modului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care </a:t>
            </a:r>
            <a:r>
              <a:rPr lang="en-US" sz="1800" dirty="0" err="1"/>
              <a:t>aceasta</a:t>
            </a:r>
            <a:r>
              <a:rPr lang="en-US" sz="1800" dirty="0"/>
              <a:t> se </a:t>
            </a:r>
            <a:r>
              <a:rPr lang="en-US" sz="1800" dirty="0" err="1"/>
              <a:t>leagă</a:t>
            </a:r>
            <a:r>
              <a:rPr lang="en-US" sz="1800" dirty="0"/>
              <a:t> de </a:t>
            </a:r>
            <a:r>
              <a:rPr lang="en-US" sz="1800" dirty="0" err="1"/>
              <a:t>furie</a:t>
            </a:r>
            <a:r>
              <a:rPr lang="en-US" sz="1800" dirty="0"/>
              <a:t>, </a:t>
            </a:r>
            <a:r>
              <a:rPr lang="en-US" sz="1800" dirty="0" err="1"/>
              <a:t>agresivitate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depresie</a:t>
            </a:r>
            <a:r>
              <a:rPr lang="en-US" sz="1800" dirty="0"/>
              <a:t> </a:t>
            </a:r>
            <a:r>
              <a:rPr lang="en-US" sz="1800" dirty="0" err="1"/>
              <a:t>oferă</a:t>
            </a:r>
            <a:r>
              <a:rPr lang="en-US" sz="1800" dirty="0"/>
              <a:t> o </a:t>
            </a:r>
            <a:r>
              <a:rPr lang="en-US" sz="1800" dirty="0" err="1"/>
              <a:t>oportunitate</a:t>
            </a:r>
            <a:r>
              <a:rPr lang="en-US" sz="1800" dirty="0"/>
              <a:t> de a </a:t>
            </a:r>
            <a:r>
              <a:rPr lang="en-US" sz="1800" dirty="0" err="1"/>
              <a:t>înțelege</a:t>
            </a:r>
            <a:r>
              <a:rPr lang="en-US" sz="1800" dirty="0"/>
              <a:t> </a:t>
            </a:r>
            <a:r>
              <a:rPr lang="en-US" sz="1800" dirty="0" err="1"/>
              <a:t>mai</a:t>
            </a:r>
            <a:r>
              <a:rPr lang="en-US" sz="1800" dirty="0"/>
              <a:t> bine cum </a:t>
            </a:r>
            <a:r>
              <a:rPr lang="en-US" sz="1800" dirty="0" err="1"/>
              <a:t>afectează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cogniția</a:t>
            </a:r>
            <a:r>
              <a:rPr lang="en-US" sz="1800" dirty="0"/>
              <a:t>. </a:t>
            </a:r>
            <a:r>
              <a:rPr lang="en-US" sz="1800" dirty="0" err="1"/>
              <a:t>Adolescența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o </a:t>
            </a:r>
            <a:r>
              <a:rPr lang="en-US" sz="1800" dirty="0" err="1"/>
              <a:t>perioadă</a:t>
            </a:r>
            <a:r>
              <a:rPr lang="en-US" sz="1800" dirty="0"/>
              <a:t> de </a:t>
            </a:r>
            <a:r>
              <a:rPr lang="en-US" sz="1800" dirty="0" err="1"/>
              <a:t>schimbări</a:t>
            </a:r>
            <a:r>
              <a:rPr lang="en-US" sz="1800" dirty="0"/>
              <a:t> </a:t>
            </a:r>
            <a:r>
              <a:rPr lang="en-US" sz="1800" dirty="0" err="1"/>
              <a:t>biologice</a:t>
            </a:r>
            <a:r>
              <a:rPr lang="en-US" sz="1800" dirty="0"/>
              <a:t>, cognitive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sociale</a:t>
            </a:r>
            <a:r>
              <a:rPr lang="en-US" sz="1800" dirty="0"/>
              <a:t> </a:t>
            </a:r>
            <a:r>
              <a:rPr lang="en-US" sz="1800" dirty="0" err="1"/>
              <a:t>semnificative</a:t>
            </a:r>
            <a:r>
              <a:rPr lang="en-US" sz="1800" dirty="0"/>
              <a:t>. </a:t>
            </a:r>
            <a:r>
              <a:rPr lang="en-US" sz="1800" dirty="0" err="1"/>
              <a:t>Schimbările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structura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funcția</a:t>
            </a:r>
            <a:r>
              <a:rPr lang="en-US" sz="1800" dirty="0"/>
              <a:t> </a:t>
            </a:r>
            <a:r>
              <a:rPr lang="en-US" sz="1800" dirty="0" err="1"/>
              <a:t>neurologică</a:t>
            </a:r>
            <a:r>
              <a:rPr lang="en-US" sz="1800" dirty="0"/>
              <a:t>, </a:t>
            </a:r>
            <a:r>
              <a:rPr lang="en-US" sz="1800" dirty="0" err="1"/>
              <a:t>sistemele</a:t>
            </a:r>
            <a:r>
              <a:rPr lang="en-US" sz="1800" dirty="0"/>
              <a:t> cognitive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procesele</a:t>
            </a:r>
            <a:r>
              <a:rPr lang="en-US" sz="1800" dirty="0"/>
              <a:t> socio-</a:t>
            </a:r>
            <a:r>
              <a:rPr lang="en-US" sz="1800" dirty="0" err="1"/>
              <a:t>emoționale</a:t>
            </a:r>
            <a:r>
              <a:rPr lang="en-US" sz="1800" dirty="0"/>
              <a:t> apar la rate </a:t>
            </a:r>
            <a:r>
              <a:rPr lang="en-US" sz="1800" dirty="0" err="1"/>
              <a:t>diferite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coordonare</a:t>
            </a:r>
            <a:r>
              <a:rPr lang="en-US" sz="1800" dirty="0"/>
              <a:t> </a:t>
            </a:r>
            <a:r>
              <a:rPr lang="en-US" sz="1800" dirty="0" err="1"/>
              <a:t>disjunsă</a:t>
            </a:r>
            <a:r>
              <a:rPr lang="en-US" sz="1800" dirty="0"/>
              <a:t>.</a:t>
            </a:r>
            <a:endParaRPr lang="ro-RO" sz="1800" dirty="0"/>
          </a:p>
          <a:p>
            <a:pPr algn="just"/>
            <a:endParaRPr lang="ro-RO" sz="1800" dirty="0"/>
          </a:p>
          <a:p>
            <a:pPr algn="just"/>
            <a:endParaRPr lang="ro-RO" sz="1800" dirty="0"/>
          </a:p>
          <a:p>
            <a:pPr marL="0" indent="0" algn="just">
              <a:buNone/>
            </a:pPr>
            <a:endParaRPr lang="ro-RO" sz="1800" dirty="0"/>
          </a:p>
          <a:p>
            <a:pPr marL="0" indent="0" algn="just">
              <a:buNone/>
            </a:pPr>
            <a:endParaRPr lang="ro-RO" sz="1800" dirty="0"/>
          </a:p>
          <a:p>
            <a:pPr algn="just"/>
            <a:r>
              <a:rPr lang="en-US" sz="1800" dirty="0"/>
              <a:t> </a:t>
            </a:r>
            <a:r>
              <a:rPr lang="en-US" sz="1800" dirty="0" err="1"/>
              <a:t>Adolescența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de </a:t>
            </a:r>
            <a:r>
              <a:rPr lang="en-US" sz="1800" dirty="0" err="1"/>
              <a:t>fapt</a:t>
            </a:r>
            <a:r>
              <a:rPr lang="en-US" sz="1800" dirty="0"/>
              <a:t> </a:t>
            </a:r>
            <a:r>
              <a:rPr lang="en-US" sz="1800" dirty="0" err="1"/>
              <a:t>asociată</a:t>
            </a:r>
            <a:r>
              <a:rPr lang="en-US" sz="1800" dirty="0"/>
              <a:t> cu </a:t>
            </a:r>
            <a:r>
              <a:rPr lang="en-US" sz="1800" dirty="0" err="1"/>
              <a:t>debutul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intensificarea</a:t>
            </a:r>
            <a:r>
              <a:rPr lang="en-US" sz="1800" dirty="0"/>
              <a:t> a </a:t>
            </a:r>
            <a:r>
              <a:rPr lang="en-US" sz="1800" dirty="0" err="1"/>
              <a:t>unui</a:t>
            </a:r>
            <a:r>
              <a:rPr lang="en-US" sz="1800" dirty="0"/>
              <a:t> </a:t>
            </a:r>
            <a:r>
              <a:rPr lang="en-US" sz="1800" dirty="0" err="1"/>
              <a:t>număr</a:t>
            </a:r>
            <a:r>
              <a:rPr lang="en-US" sz="1800" dirty="0"/>
              <a:t> de </a:t>
            </a:r>
            <a:r>
              <a:rPr lang="en-US" sz="1800" dirty="0" err="1"/>
              <a:t>probleme</a:t>
            </a:r>
            <a:r>
              <a:rPr lang="en-US" sz="1800" dirty="0"/>
              <a:t>, </a:t>
            </a:r>
            <a:r>
              <a:rPr lang="en-US" sz="1800" dirty="0" err="1"/>
              <a:t>inclusiv</a:t>
            </a:r>
            <a:r>
              <a:rPr lang="en-US" sz="1800" dirty="0"/>
              <a:t> </a:t>
            </a:r>
            <a:r>
              <a:rPr lang="en-US" sz="1800" dirty="0" err="1"/>
              <a:t>depresie</a:t>
            </a:r>
            <a:r>
              <a:rPr lang="en-US" sz="1800" dirty="0"/>
              <a:t> (</a:t>
            </a:r>
            <a:r>
              <a:rPr lang="en-US" sz="1800" dirty="0" err="1"/>
              <a:t>Birmaher</a:t>
            </a:r>
            <a:r>
              <a:rPr lang="en-US" sz="1800" dirty="0"/>
              <a:t>, Ryan </a:t>
            </a:r>
            <a:r>
              <a:rPr lang="en-US" sz="1800" dirty="0" err="1"/>
              <a:t>și</a:t>
            </a:r>
            <a:r>
              <a:rPr lang="en-US" sz="1800" dirty="0"/>
              <a:t> Williamson, 1996)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comportamentul</a:t>
            </a:r>
            <a:r>
              <a:rPr lang="en-US" sz="1800" dirty="0"/>
              <a:t> antisocial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delincvent</a:t>
            </a:r>
            <a:r>
              <a:rPr lang="en-US" sz="1800" dirty="0"/>
              <a:t> (Moffitt, 1994). </a:t>
            </a:r>
            <a:r>
              <a:rPr lang="en-US" sz="1800" dirty="0" err="1"/>
              <a:t>Există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alte</a:t>
            </a:r>
            <a:r>
              <a:rPr lang="en-US" sz="1800" dirty="0"/>
              <a:t> </a:t>
            </a:r>
            <a:r>
              <a:rPr lang="en-US" sz="1800" dirty="0" err="1"/>
              <a:t>schimbări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viața</a:t>
            </a:r>
            <a:r>
              <a:rPr lang="en-US" sz="1800" dirty="0"/>
              <a:t> </a:t>
            </a:r>
            <a:r>
              <a:rPr lang="en-US" sz="1800" dirty="0" err="1"/>
              <a:t>adolescenților</a:t>
            </a:r>
            <a:r>
              <a:rPr lang="en-US" sz="1800" dirty="0"/>
              <a:t> care pot da </a:t>
            </a:r>
            <a:r>
              <a:rPr lang="en-US" sz="1800" dirty="0" err="1"/>
              <a:t>naștere</a:t>
            </a:r>
            <a:r>
              <a:rPr lang="en-US" sz="1800" dirty="0"/>
              <a:t> la o </a:t>
            </a:r>
            <a:r>
              <a:rPr lang="en-US" sz="1800" dirty="0" err="1"/>
              <a:t>vulnerabilitate</a:t>
            </a:r>
            <a:r>
              <a:rPr lang="en-US" sz="1800" dirty="0"/>
              <a:t> </a:t>
            </a:r>
            <a:r>
              <a:rPr lang="en-US" sz="1800" dirty="0" err="1"/>
              <a:t>crescută</a:t>
            </a:r>
            <a:r>
              <a:rPr lang="en-US" sz="1800" dirty="0"/>
              <a:t> la </a:t>
            </a:r>
            <a:r>
              <a:rPr lang="en-US" sz="1800" dirty="0" err="1"/>
              <a:t>ruminare</a:t>
            </a:r>
            <a:r>
              <a:rPr lang="ro-RO" sz="1800" dirty="0"/>
              <a:t>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E3502-4551-4A6E-9E2D-DB64F2EF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4592" y="6356350"/>
            <a:ext cx="1202094" cy="365125"/>
          </a:xfrm>
        </p:spPr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D29E1-C246-BE71-C166-F33F1CD93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58" y="4105204"/>
            <a:ext cx="3871157" cy="2542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3F204-C723-5710-F3AD-D1539815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730" y="4111209"/>
            <a:ext cx="4112540" cy="2596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DCF33-0734-8A10-8D4A-DECC9078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21" y="1681939"/>
            <a:ext cx="2533660" cy="15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04F-0731-C44A-1A5A-E3632578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Obiective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67A9-E78E-A54A-0D10-A09B7313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Examinarea</a:t>
            </a:r>
            <a:r>
              <a:rPr lang="en-US" dirty="0"/>
              <a:t> </a:t>
            </a:r>
            <a:r>
              <a:rPr lang="en-US" dirty="0" err="1"/>
              <a:t>ruminației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furiei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tristeții</a:t>
            </a:r>
            <a:r>
              <a:rPr lang="en-US" dirty="0"/>
              <a:t> </a:t>
            </a:r>
            <a:r>
              <a:rPr lang="en-US" dirty="0" err="1"/>
              <a:t>evaluând</a:t>
            </a:r>
            <a:r>
              <a:rPr lang="en-US" dirty="0"/>
              <a:t> </a:t>
            </a:r>
            <a:r>
              <a:rPr lang="en-US" dirty="0" err="1"/>
              <a:t>specificitatea</a:t>
            </a:r>
            <a:r>
              <a:rPr lang="en-US" dirty="0"/>
              <a:t> </a:t>
            </a:r>
            <a:r>
              <a:rPr lang="en-US" dirty="0" err="1"/>
              <a:t>relațiilor</a:t>
            </a:r>
            <a:r>
              <a:rPr lang="en-US" dirty="0"/>
              <a:t> cu </a:t>
            </a:r>
            <a:r>
              <a:rPr lang="en-US" dirty="0" err="1"/>
              <a:t>diferite</a:t>
            </a:r>
            <a:r>
              <a:rPr lang="en-US" dirty="0"/>
              <a:t> </a:t>
            </a:r>
            <a:r>
              <a:rPr lang="en-US" dirty="0" err="1"/>
              <a:t>tipuri</a:t>
            </a:r>
            <a:r>
              <a:rPr lang="en-US" dirty="0"/>
              <a:t> de </a:t>
            </a:r>
            <a:r>
              <a:rPr lang="en-US" dirty="0" err="1"/>
              <a:t>condiții</a:t>
            </a:r>
            <a:r>
              <a:rPr lang="en-US" dirty="0"/>
              <a:t> </a:t>
            </a:r>
            <a:r>
              <a:rPr lang="en-US" dirty="0" err="1"/>
              <a:t>emoționale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comportamentale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ruminării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gândurilor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a</a:t>
            </a:r>
            <a:r>
              <a:rPr lang="en-US" dirty="0"/>
              <a:t> </a:t>
            </a:r>
            <a:r>
              <a:rPr lang="en-US" dirty="0" err="1"/>
              <a:t>emoțiilor</a:t>
            </a:r>
            <a:r>
              <a:rPr lang="en-US" dirty="0"/>
              <a:t>, </a:t>
            </a:r>
            <a:r>
              <a:rPr lang="en-US" dirty="0" err="1"/>
              <a:t>examinând</a:t>
            </a:r>
            <a:r>
              <a:rPr lang="en-US" dirty="0"/>
              <a:t> </a:t>
            </a:r>
            <a:r>
              <a:rPr lang="en-US" dirty="0" err="1"/>
              <a:t>relațiile</a:t>
            </a:r>
            <a:r>
              <a:rPr lang="en-US" dirty="0"/>
              <a:t> pe gen, </a:t>
            </a:r>
            <a:r>
              <a:rPr lang="en-US" dirty="0" err="1"/>
              <a:t>vârstă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statut</a:t>
            </a:r>
            <a:r>
              <a:rPr lang="en-US" dirty="0"/>
              <a:t> </a:t>
            </a:r>
            <a:r>
              <a:rPr lang="en-US" dirty="0" err="1"/>
              <a:t>educațional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9638B-EC57-B6C6-1DCD-F9F85DB7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16333"/>
            <a:ext cx="3500120" cy="2122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681A0-88A6-03E7-CC21-69C1E5E2A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80" y="4416333"/>
            <a:ext cx="3261360" cy="21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1879</Words>
  <Application>Microsoft Office PowerPoint</Application>
  <PresentationFormat>Widescreen</PresentationFormat>
  <Paragraphs>84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Georgia Pro</vt:lpstr>
      <vt:lpstr>Wingdings</vt:lpstr>
      <vt:lpstr>Office Theme</vt:lpstr>
      <vt:lpstr>Document</vt:lpstr>
      <vt:lpstr>Rumination on thoughts and emotions </vt:lpstr>
      <vt:lpstr>PowerPoint Presentation</vt:lpstr>
      <vt:lpstr>Introducere</vt:lpstr>
      <vt:lpstr>PowerPoint Presentation</vt:lpstr>
      <vt:lpstr>Sindromul de ruminație</vt:lpstr>
      <vt:lpstr>Efectele ruminației</vt:lpstr>
      <vt:lpstr>Ruminația tristeții și a furiei</vt:lpstr>
      <vt:lpstr>PowerPoint Presentation</vt:lpstr>
      <vt:lpstr>Obiective </vt:lpstr>
      <vt:lpstr>Metoda de cercetare  </vt:lpstr>
      <vt:lpstr>Chestionarul aplicat</vt:lpstr>
      <vt:lpstr>Prezenta cercetare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Concluzii</vt:lpstr>
      <vt:lpstr>Bibliografie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Maria Adina Nicoara</cp:lastModifiedBy>
  <cp:revision>5</cp:revision>
  <dcterms:created xsi:type="dcterms:W3CDTF">2022-11-16T09:30:41Z</dcterms:created>
  <dcterms:modified xsi:type="dcterms:W3CDTF">2024-05-20T10:59:45Z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