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71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47" d="100"/>
          <a:sy n="47" d="100"/>
        </p:scale>
        <p:origin x="77" y="8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E0B70-0B2D-4454-9C0D-63442C140F78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9ADCB-FF44-4D11-94CD-9544E5DFB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6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976A059-0727-59BF-99E8-577EE0A77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B65C056-B1A7-7FF8-5965-B3650A74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54C3-5DFA-4CDB-A7F0-990B3EED859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3454174-9D12-C596-18E0-9C3B2A95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4464E70-28DA-BB7E-E872-926FCA58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07A79B4-F12F-0B57-BE23-C003FE3F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A113-4075-8F72-7862-87499373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85D07-1D31-8F87-D767-AAC820751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13C3-5CD5-C3AA-CDCE-CCECAFFE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54C3-5DFA-4CDB-A7F0-990B3EED859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768F2-FD99-3CF5-F7F2-46FDE2F9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6DFE7-36F4-9E5B-2B96-6A6A49045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1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4378C-BCD6-D0EC-73F4-F426025DB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BA115D-71AF-967D-2312-B5BDEFE0E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8CDB7-E1FC-7FF0-47F9-FF05A8DA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54C3-5DFA-4CDB-A7F0-990B3EED859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2E43B-2C2F-5E9B-ACCD-6AEA1DA5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5C4A0-4B6E-057C-8066-FB937AA68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7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EDC8-C1D4-96B9-6790-5B9DC0A2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B7742-A5DF-8640-884B-5925C8857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3D6A2-5C7B-D0C9-3B9D-D25E4A28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54C3-5DFA-4CDB-A7F0-990B3EED859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4B767-0001-682F-BB9E-30E86F99D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560C0-4663-4EB9-0262-0DE21CA2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7548-9A0C-3301-B536-7456420E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811CA-5E37-D2CF-D424-D1AC6FBAB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2E129-0D49-9C8B-5FA2-1686D583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54C3-5DFA-4CDB-A7F0-990B3EED859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C0534-7709-E1AB-3F86-5C555144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3C340-5C0A-05DE-38D1-F5101A96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1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612FB-8D31-A6BF-B26A-54F2E57F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9BBD1-0C18-604B-75C7-619BE6A2D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8E06B-2B4A-F0CB-ECE2-D91FD1E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B85DF-D2C7-EDF7-CAE1-90A424B7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54C3-5DFA-4CDB-A7F0-990B3EED859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B35ED-B1AD-C7A3-789D-D56E84CC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A2FD37-29D8-DCBB-3479-A634D32EB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FDBC-A612-A3C7-16CF-DB4228831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A53AE-EB85-9424-6870-715378B9B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B861F-D83D-874A-8F0E-9BE8ADBCB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3CD26E-130E-3EFD-1E58-D0A076C9E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80009-3EE4-D16F-CCB1-73CA63D32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E75DF4-258D-AB76-230B-8ABE0E21D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54C3-5DFA-4CDB-A7F0-990B3EED859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D679FF-8C9F-A02B-BF83-EEDA2791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C0448-0D0C-E153-010D-8D46D5F60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8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1054B-64E0-23D2-6B48-69B7EDFB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E744E3-8DA2-E6D6-2A16-DE06AFA8A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54C3-5DFA-4CDB-A7F0-990B3EED859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C89B19-AB7A-A19A-30D2-AEDBCAA0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6698D-5F79-0980-9B76-3D586598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5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9050C9-6840-84E5-D463-1BB9420E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54C3-5DFA-4CDB-A7F0-990B3EED859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BA4735-8AB6-87BE-D400-DE9A5D44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33DF3-C31B-BE0D-A0A2-C6796ED76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D85EC-E506-22F4-346F-7974EAC2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53F-C0C5-EA92-EF29-52B56CEE8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D2632-BED3-5DD1-0D92-845D5CA5B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33BAEC-429D-7A50-4D81-A1BF2ECC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54C3-5DFA-4CDB-A7F0-990B3EED859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6B86E-B8A1-4F80-E1FB-62FB5458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D917D6-752B-193A-2C79-7366DAF0D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9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A099-1061-09E4-DC3E-DEBACB3D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513E4-8368-44F8-EA23-5FE27B6FA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BFFC8-2261-76FE-8474-2FCFEDC97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83C56-760D-2584-1EE9-9E92C5F9D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54C3-5DFA-4CDB-A7F0-990B3EED859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642CD-FFF3-B465-F5E9-7EA5EEE2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27E0D-A095-276C-158F-AE1A5146B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AA504E-AD37-2053-5C5B-AE2A8911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422"/>
            <a:ext cx="10515600" cy="862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BFCC0-702E-A0E6-7AC8-E887DEE5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9B09F-5F50-DEE3-1E0B-39D8F0668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454C3-5DFA-4CDB-A7F0-990B3EED859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88452-2736-5F09-F17B-38FEE2A21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55E16-47BB-D5D6-9F7C-E30DF806A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5057F-7482-41AE-BBDB-C83C2F3461D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3F761627-0927-EAE4-3C8C-120709F051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846" y="365125"/>
            <a:ext cx="1139954" cy="46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29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microsoft.com/office/2007/relationships/hdphoto" Target="../media/hdphoto1.wdp"/><Relationship Id="rId7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26994-1CA3-A39D-4FDE-D835BC585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Eat It!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F05B2-EF03-DBB5-4446-A81ABE5970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Autor: </a:t>
            </a:r>
            <a:r>
              <a:rPr lang="en-US" sz="2800" b="1" dirty="0"/>
              <a:t>Erwin </a:t>
            </a:r>
            <a:r>
              <a:rPr lang="hu-HU" sz="2800" b="1" dirty="0"/>
              <a:t>Várdai </a:t>
            </a:r>
            <a:r>
              <a:rPr lang="hu-HU" sz="2800" dirty="0"/>
              <a:t>– </a:t>
            </a:r>
            <a:r>
              <a:rPr lang="hu-HU" sz="2800" dirty="0" err="1"/>
              <a:t>student</a:t>
            </a:r>
            <a:r>
              <a:rPr lang="hu-HU" sz="2800" dirty="0"/>
              <a:t> </a:t>
            </a:r>
            <a:r>
              <a:rPr lang="hu-HU" sz="2800" dirty="0" err="1"/>
              <a:t>Informatică</a:t>
            </a:r>
            <a:endParaRPr lang="hu-HU" sz="2800" dirty="0"/>
          </a:p>
          <a:p>
            <a:r>
              <a:rPr lang="hu-HU" sz="2800" dirty="0" err="1"/>
              <a:t>Facultatea</a:t>
            </a:r>
            <a:r>
              <a:rPr lang="hu-HU" sz="2800" dirty="0"/>
              <a:t> de </a:t>
            </a:r>
            <a:r>
              <a:rPr lang="hu-HU" sz="2800" dirty="0" err="1"/>
              <a:t>Științe</a:t>
            </a:r>
            <a:r>
              <a:rPr lang="hu-HU" sz="2800" dirty="0"/>
              <a:t>  UTCN</a:t>
            </a:r>
          </a:p>
          <a:p>
            <a:r>
              <a:rPr lang="hu-HU" sz="2800" dirty="0" err="1"/>
              <a:t>Profesor</a:t>
            </a:r>
            <a:r>
              <a:rPr lang="hu-HU" sz="2800" dirty="0"/>
              <a:t> </a:t>
            </a:r>
            <a:r>
              <a:rPr lang="hu-HU" sz="2800" dirty="0" err="1"/>
              <a:t>coordonator</a:t>
            </a:r>
            <a:r>
              <a:rPr lang="hu-HU" sz="2800" dirty="0"/>
              <a:t>: </a:t>
            </a:r>
            <a:r>
              <a:rPr lang="hu-HU" sz="2800" b="1" dirty="0" err="1"/>
              <a:t>Lector</a:t>
            </a:r>
            <a:r>
              <a:rPr lang="hu-HU" sz="2800" b="1" dirty="0"/>
              <a:t> </a:t>
            </a:r>
            <a:r>
              <a:rPr lang="hu-HU" sz="2800" b="1" dirty="0" err="1"/>
              <a:t>Univ</a:t>
            </a:r>
            <a:r>
              <a:rPr lang="hu-HU" sz="2800" b="1" dirty="0"/>
              <a:t>. Dr. Mara </a:t>
            </a:r>
            <a:r>
              <a:rPr lang="hu-HU" sz="2800" b="1" dirty="0" err="1"/>
              <a:t>Măcelaru</a:t>
            </a:r>
            <a:endParaRPr lang="en-US" sz="28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49BE57-FDEB-44E2-9D29-EE9DF4FC4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363" y="1819413"/>
            <a:ext cx="882523" cy="78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116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B223-9600-45EF-84CB-FD4E0806D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786"/>
            <a:ext cx="10515600" cy="862266"/>
          </a:xfrm>
        </p:spPr>
        <p:txBody>
          <a:bodyPr/>
          <a:lstStyle/>
          <a:p>
            <a:r>
              <a:rPr lang="ro-RO" b="1" dirty="0"/>
              <a:t>Funcționalități de bază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12364-7710-40EC-8576-E3E3D818E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6796"/>
            <a:ext cx="6008914" cy="4351338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ro-RO" dirty="0"/>
              <a:t>Funcționalitățile administratorului</a:t>
            </a:r>
          </a:p>
          <a:p>
            <a:pPr>
              <a:lnSpc>
                <a:spcPct val="120000"/>
              </a:lnSpc>
            </a:pPr>
            <a:r>
              <a:rPr lang="ro-RO" dirty="0"/>
              <a:t>poate șterge </a:t>
            </a:r>
            <a:r>
              <a:rPr lang="ro-RO" dirty="0" err="1"/>
              <a:t>commenturile</a:t>
            </a:r>
            <a:r>
              <a:rPr lang="ro-RO" dirty="0"/>
              <a:t> neadecvate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1A7898-4229-43D9-BDB3-B629748191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0498" y="3218549"/>
            <a:ext cx="6054115" cy="29201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B6A855C-3CC5-4CCF-93B8-B1545933B69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8784" y="3218548"/>
            <a:ext cx="5522718" cy="29201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2A80214-DEA5-4983-B59F-C165605F16D1}"/>
              </a:ext>
            </a:extLst>
          </p:cNvPr>
          <p:cNvSpPr txBox="1"/>
          <p:nvPr/>
        </p:nvSpPr>
        <p:spPr>
          <a:xfrm>
            <a:off x="6263337" y="1541300"/>
            <a:ext cx="629194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800" dirty="0"/>
              <a:t>poate accepta/respinge conturile noi create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53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287E9-C30B-4ABB-82AF-D14F8BE79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692"/>
            <a:ext cx="10515600" cy="862266"/>
          </a:xfrm>
        </p:spPr>
        <p:txBody>
          <a:bodyPr/>
          <a:lstStyle/>
          <a:p>
            <a:r>
              <a:rPr lang="ro-RO" b="1" dirty="0"/>
              <a:t>Funcționalități de bază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17FEC-FB67-467C-8B87-9504FF708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6257"/>
            <a:ext cx="546462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dirty="0"/>
              <a:t>Funcționalitățile bucătarului</a:t>
            </a:r>
          </a:p>
          <a:p>
            <a:r>
              <a:rPr lang="ro-RO" dirty="0"/>
              <a:t>poate administra meniurile</a:t>
            </a:r>
          </a:p>
          <a:p>
            <a:pPr marL="0" indent="0">
              <a:buNone/>
            </a:pPr>
            <a:endParaRPr lang="ro-RO" dirty="0"/>
          </a:p>
          <a:p>
            <a:endParaRPr lang="ro-RO" dirty="0"/>
          </a:p>
          <a:p>
            <a:pPr marL="0" indent="0">
              <a:buNone/>
            </a:pPr>
            <a:endParaRPr lang="ro-RO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3C0E0B-7F50-418B-966C-4AFC081D80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4722" y="3158033"/>
            <a:ext cx="5967478" cy="30416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5CE5FA-2CCE-45A4-B39B-5C6973BBC57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06982" y="3158033"/>
            <a:ext cx="5460551" cy="30416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F1E90D2-F922-43A5-8994-3D4DEAF36BF8}"/>
              </a:ext>
            </a:extLst>
          </p:cNvPr>
          <p:cNvSpPr txBox="1"/>
          <p:nvPr/>
        </p:nvSpPr>
        <p:spPr>
          <a:xfrm>
            <a:off x="6947191" y="2013954"/>
            <a:ext cx="51271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800" dirty="0"/>
              <a:t>poate prelua comenzi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9210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CF52E-5772-4A29-9626-3A889E3B9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3020"/>
            <a:ext cx="10515600" cy="862266"/>
          </a:xfrm>
        </p:spPr>
        <p:txBody>
          <a:bodyPr/>
          <a:lstStyle/>
          <a:p>
            <a:r>
              <a:rPr lang="ro-RO" b="1" dirty="0"/>
              <a:t>Funcționalități de bază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C9890-7E9A-4537-82A5-DF295BAEE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5395"/>
            <a:ext cx="5415643" cy="4351338"/>
          </a:xfrm>
        </p:spPr>
        <p:txBody>
          <a:bodyPr/>
          <a:lstStyle/>
          <a:p>
            <a:pPr marL="0" indent="0">
              <a:buNone/>
            </a:pPr>
            <a:r>
              <a:rPr lang="ro-RO" dirty="0"/>
              <a:t>Funcționalitățile curierului </a:t>
            </a:r>
          </a:p>
          <a:p>
            <a:r>
              <a:rPr lang="ro-RO" dirty="0"/>
              <a:t>preluarea și livrarea comenzilor</a:t>
            </a:r>
          </a:p>
          <a:p>
            <a:endParaRPr lang="ro-RO" dirty="0"/>
          </a:p>
          <a:p>
            <a:endParaRPr lang="ro-R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99B3A5-606D-4B4A-9FF9-DE122FE86FD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11330" y="3312162"/>
            <a:ext cx="5784670" cy="29439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1291E8-EDD4-4E2B-A8F6-BD05C37A8B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20543" y="3312162"/>
            <a:ext cx="5529943" cy="29438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3BE2BF-C788-4466-B0B3-7C98684F687B}"/>
              </a:ext>
            </a:extLst>
          </p:cNvPr>
          <p:cNvSpPr txBox="1"/>
          <p:nvPr/>
        </p:nvSpPr>
        <p:spPr>
          <a:xfrm>
            <a:off x="7402285" y="2116834"/>
            <a:ext cx="424542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800" dirty="0"/>
              <a:t>poate vedea istoricul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869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90D2A-B64C-44D3-A84E-DA0D1E9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Studiul competiției</a:t>
            </a:r>
            <a:endParaRPr lang="en-US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F94C0EB-AD80-4E50-961B-DFF989D229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460243"/>
              </p:ext>
            </p:extLst>
          </p:nvPr>
        </p:nvGraphicFramePr>
        <p:xfrm>
          <a:off x="838200" y="2006354"/>
          <a:ext cx="10515600" cy="2739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43209781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22681735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839758977"/>
                    </a:ext>
                  </a:extLst>
                </a:gridCol>
              </a:tblGrid>
              <a:tr h="53264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o-RO" sz="2000" dirty="0"/>
                        <a:t>Aplicații studiate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o-RO" sz="2000" dirty="0"/>
                        <a:t>Pro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o-RO" sz="2000" dirty="0"/>
                        <a:t>Contra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8998028"/>
                  </a:ext>
                </a:extLst>
              </a:tr>
              <a:tr h="21825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b="1" dirty="0"/>
                        <a:t>Supreme Burger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Experiența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simplă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navigare</a:t>
                      </a:r>
                      <a:endParaRPr lang="ro-RO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ro-RO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ro-RO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o-RO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Posibilitatea de a personaliza fiecare detaliu al comenzii, adăugarea de ingrediente suplimentare, eliminarea anumitor elemente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v"/>
                      </a:pPr>
                      <a:r>
                        <a:rPr lang="ro-RO" sz="1400" dirty="0">
                          <a:latin typeface="+mn-lt"/>
                          <a:cs typeface="Arial" panose="020B0604020202020204" pitchFamily="34" charset="0"/>
                        </a:rPr>
                        <a:t>Clientul 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care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plasează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comanda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 nu are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posibilitatea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 de a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accesa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 cu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ușurință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comenzi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anterioare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sau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istoricul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său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comenzi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. </a:t>
                      </a:r>
                      <a:endParaRPr lang="ro-RO" sz="140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lang="ro-RO" sz="140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v"/>
                      </a:pP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Inaccesibilitatea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ratingurilor</a:t>
                      </a:r>
                      <a:r>
                        <a:rPr lang="en-US" sz="14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+mn-lt"/>
                          <a:cs typeface="Arial" panose="020B0604020202020204" pitchFamily="34" charset="0"/>
                        </a:rPr>
                        <a:t>produselor</a:t>
                      </a:r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611972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329C579-324B-4F46-920C-98783A69C3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330449"/>
              </p:ext>
            </p:extLst>
          </p:nvPr>
        </p:nvGraphicFramePr>
        <p:xfrm>
          <a:off x="838200" y="4746195"/>
          <a:ext cx="10515600" cy="1658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3144576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2966948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8767381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o-RO" b="1" dirty="0">
                          <a:solidFill>
                            <a:schemeClr val="tx1"/>
                          </a:solidFill>
                        </a:rPr>
                        <a:t>La </a:t>
                      </a:r>
                      <a:r>
                        <a:rPr lang="ro-RO" b="1" dirty="0" err="1">
                          <a:solidFill>
                            <a:schemeClr val="tx1"/>
                          </a:solidFill>
                        </a:rPr>
                        <a:t>Creperie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Diversitatea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meniului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oferind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atât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clătite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sărate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cât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și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dulci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alături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de pizza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și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salate</a:t>
                      </a:r>
                      <a:endParaRPr lang="ro-RO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endParaRPr lang="ro-RO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Sistemul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puncte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loialitate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, care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oferă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clienților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posibilitatea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de a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primi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reduceri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v"/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Lipsa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unui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sistem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avansat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de feedback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și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recenzii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din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partea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</a:rPr>
                        <a:t>clienților</a:t>
                      </a:r>
                      <a:endParaRPr lang="ro-RO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v"/>
                      </a:pPr>
                      <a:endParaRPr lang="ro-RO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v"/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</a:rPr>
                        <a:t>Lipsa unei secțiuni clare de istoric al comenzilor pentru utilizatorii înregistrați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566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450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5FB7D-06CE-47B3-ABEF-CDC39332C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6682"/>
            <a:ext cx="10515600" cy="862266"/>
          </a:xfrm>
        </p:spPr>
        <p:txBody>
          <a:bodyPr/>
          <a:lstStyle/>
          <a:p>
            <a:r>
              <a:rPr lang="ro-RO" b="1" dirty="0"/>
              <a:t>Tehnologii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CCB7D-EA03-4A58-AF84-9C64D9A91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0452" y="1732223"/>
            <a:ext cx="9410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dirty="0"/>
              <a:t>HTML – folosit pentru design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/>
              <a:t>CSS – folosit pentru design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/>
              <a:t>PHP – folosit pentru funcțiile site-ului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 err="1"/>
              <a:t>JavaScript</a:t>
            </a:r>
            <a:r>
              <a:rPr lang="ro-RO" dirty="0"/>
              <a:t> – folosit pentru funcțiile site-ului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 err="1"/>
              <a:t>MySQL</a:t>
            </a:r>
            <a:r>
              <a:rPr lang="ro-RO" dirty="0"/>
              <a:t> – folosit pentru baza de date a site-ului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FBDA3E-6B6D-405C-B694-4939CB5651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0217" y1="14266" x2="20217" y2="14266"/>
                        <a14:foregroundMark x1="39170" y1="14404" x2="39170" y2="14404"/>
                        <a14:foregroundMark x1="55957" y1="13296" x2="55957" y2="13296"/>
                        <a14:foregroundMark x1="71480" y1="14266" x2="71480" y2="1426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3408" y="1524961"/>
            <a:ext cx="661015" cy="86146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1110158-532E-4596-8972-C5EF4AD42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090" y="2602440"/>
            <a:ext cx="519797" cy="73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hp Logo png images | PNGWing">
            <a:extLst>
              <a:ext uri="{FF2B5EF4-FFF2-40B4-BE49-F238E27FC236}">
                <a16:creationId xmlns:a16="http://schemas.microsoft.com/office/drawing/2014/main" id="{61191D7C-2610-48BF-B3F8-C151DD460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948" b="89529" l="6283" r="95812">
                        <a14:foregroundMark x1="6283" y1="48168" x2="6283" y2="48168"/>
                        <a14:foregroundMark x1="32461" y1="49738" x2="32461" y2="49738"/>
                        <a14:foregroundMark x1="76963" y1="47644" x2="76963" y2="47644"/>
                        <a14:foregroundMark x1="92147" y1="48168" x2="92147" y2="48168"/>
                        <a14:foregroundMark x1="95812" y1="49215" x2="95812" y2="534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254" y="3453098"/>
            <a:ext cx="861467" cy="861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JavaScript PNG, Transparent JS Logo Free Download - Free ...">
            <a:extLst>
              <a:ext uri="{FF2B5EF4-FFF2-40B4-BE49-F238E27FC236}">
                <a16:creationId xmlns:a16="http://schemas.microsoft.com/office/drawing/2014/main" id="{0C5F5950-CD54-48C4-96F6-4BF52F455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717" y="4314565"/>
            <a:ext cx="669706" cy="724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ySQL logo and symbol, meaning, history, PNG">
            <a:extLst>
              <a:ext uri="{FF2B5EF4-FFF2-40B4-BE49-F238E27FC236}">
                <a16:creationId xmlns:a16="http://schemas.microsoft.com/office/drawing/2014/main" id="{980FA4E2-5FE2-4F00-BD51-0ECD53A06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60" y="5224915"/>
            <a:ext cx="1079377" cy="67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217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985AB-A3DA-4AD7-AC59-800F2FC36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Concluzie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15ACA-C486-46C6-A5A4-283BEDE5D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336" y="1322773"/>
            <a:ext cx="10652464" cy="485419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o-RO" dirty="0"/>
              <a:t>A</a:t>
            </a:r>
            <a:r>
              <a:rPr lang="en-US" dirty="0" err="1"/>
              <a:t>plicație</a:t>
            </a:r>
            <a:r>
              <a:rPr lang="en-US" dirty="0"/>
              <a:t> se </a:t>
            </a:r>
            <a:r>
              <a:rPr lang="en-US" dirty="0" err="1"/>
              <a:t>remarcă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domeniul</a:t>
            </a:r>
            <a:r>
              <a:rPr lang="en-US" dirty="0"/>
              <a:t> </a:t>
            </a:r>
            <a:r>
              <a:rPr lang="en-US" dirty="0" err="1"/>
              <a:t>serviciilor</a:t>
            </a:r>
            <a:r>
              <a:rPr lang="en-US" dirty="0"/>
              <a:t> </a:t>
            </a:r>
            <a:r>
              <a:rPr lang="en-US" dirty="0" err="1"/>
              <a:t>alimentare</a:t>
            </a:r>
            <a:r>
              <a:rPr lang="en-US" dirty="0"/>
              <a:t> </a:t>
            </a:r>
            <a:r>
              <a:rPr lang="en-US" dirty="0" err="1"/>
              <a:t>digitalizate</a:t>
            </a:r>
            <a:r>
              <a:rPr lang="en-US" dirty="0"/>
              <a:t>, </a:t>
            </a:r>
            <a:r>
              <a:rPr lang="en-US" dirty="0" err="1"/>
              <a:t>oferind</a:t>
            </a:r>
            <a:r>
              <a:rPr lang="en-US" dirty="0"/>
              <a:t> o </a:t>
            </a:r>
            <a:r>
              <a:rPr lang="en-US" dirty="0" err="1"/>
              <a:t>experiență</a:t>
            </a:r>
            <a:r>
              <a:rPr lang="en-US" dirty="0"/>
              <a:t> </a:t>
            </a:r>
            <a:r>
              <a:rPr lang="en-US" dirty="0" err="1"/>
              <a:t>simplificată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utilizatori</a:t>
            </a:r>
            <a:r>
              <a:rPr lang="en-US" dirty="0"/>
              <a:t>, cu un </a:t>
            </a:r>
            <a:r>
              <a:rPr lang="en-US" dirty="0" err="1"/>
              <a:t>proces</a:t>
            </a:r>
            <a:r>
              <a:rPr lang="en-US" dirty="0"/>
              <a:t> de </a:t>
            </a:r>
            <a:r>
              <a:rPr lang="en-US" dirty="0" err="1"/>
              <a:t>comandă</a:t>
            </a:r>
            <a:r>
              <a:rPr lang="en-US" dirty="0"/>
              <a:t> </a:t>
            </a:r>
            <a:r>
              <a:rPr lang="en-US" dirty="0" err="1"/>
              <a:t>eficient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interfață</a:t>
            </a:r>
            <a:r>
              <a:rPr lang="en-US" dirty="0"/>
              <a:t> </a:t>
            </a:r>
            <a:r>
              <a:rPr lang="en-US" dirty="0" err="1"/>
              <a:t>prietenoasă</a:t>
            </a:r>
            <a:r>
              <a:rPr lang="en-US" dirty="0"/>
              <a:t>. </a:t>
            </a:r>
            <a:endParaRPr lang="ro-RO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dirty="0"/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"</a:t>
            </a:r>
            <a:r>
              <a:rPr lang="en-US" i="1" dirty="0"/>
              <a:t>Eat It!</a:t>
            </a:r>
            <a:r>
              <a:rPr lang="en-US" dirty="0"/>
              <a:t>" se </a:t>
            </a:r>
            <a:r>
              <a:rPr lang="en-US" dirty="0" err="1"/>
              <a:t>evidențiază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eficiența</a:t>
            </a:r>
            <a:r>
              <a:rPr lang="en-US" dirty="0"/>
              <a:t> </a:t>
            </a:r>
            <a:r>
              <a:rPr lang="en-US" dirty="0" err="1"/>
              <a:t>procesului</a:t>
            </a:r>
            <a:r>
              <a:rPr lang="en-US" dirty="0"/>
              <a:t> de </a:t>
            </a:r>
            <a:r>
              <a:rPr lang="en-US" dirty="0" err="1"/>
              <a:t>comandă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interfața</a:t>
            </a:r>
            <a:r>
              <a:rPr lang="en-US" dirty="0"/>
              <a:t> </a:t>
            </a:r>
            <a:r>
              <a:rPr lang="en-US" dirty="0" err="1"/>
              <a:t>intuitivă</a:t>
            </a:r>
            <a:r>
              <a:rPr lang="en-US" dirty="0"/>
              <a:t>, </a:t>
            </a:r>
            <a:r>
              <a:rPr lang="en-US" dirty="0" err="1"/>
              <a:t>însă</a:t>
            </a:r>
            <a:r>
              <a:rPr lang="en-US" dirty="0"/>
              <a:t> </a:t>
            </a:r>
            <a:r>
              <a:rPr lang="en-US" dirty="0" err="1"/>
              <a:t>potențialul</a:t>
            </a:r>
            <a:r>
              <a:rPr lang="en-US" dirty="0"/>
              <a:t> </a:t>
            </a:r>
            <a:r>
              <a:rPr lang="en-US" dirty="0" err="1"/>
              <a:t>său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optimizat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îmbunătățiri</a:t>
            </a:r>
            <a:r>
              <a:rPr lang="en-US" dirty="0"/>
              <a:t> precum </a:t>
            </a:r>
            <a:r>
              <a:rPr lang="en-US" dirty="0" err="1"/>
              <a:t>responsivitatea</a:t>
            </a:r>
            <a:r>
              <a:rPr lang="en-US" dirty="0"/>
              <a:t> </a:t>
            </a:r>
            <a:r>
              <a:rPr lang="en-US" dirty="0" err="1"/>
              <a:t>îmbunătățită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oferirea</a:t>
            </a:r>
            <a:r>
              <a:rPr lang="en-US" dirty="0"/>
              <a:t> de </a:t>
            </a:r>
            <a:r>
              <a:rPr lang="en-US" dirty="0" err="1"/>
              <a:t>recomandări</a:t>
            </a:r>
            <a:r>
              <a:rPr lang="en-US" dirty="0"/>
              <a:t> </a:t>
            </a:r>
            <a:r>
              <a:rPr lang="en-US" dirty="0" err="1"/>
              <a:t>personalizate</a:t>
            </a:r>
            <a:r>
              <a:rPr lang="en-US" dirty="0"/>
              <a:t> </a:t>
            </a:r>
            <a:r>
              <a:rPr lang="en-US" dirty="0" err="1"/>
              <a:t>extinse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utilizatori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016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363472-AADD-42A7-8FC5-A5835DF3D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55" b="89593" l="3226" r="96595">
                        <a14:foregroundMark x1="13441" y1="34389" x2="13441" y2="34389"/>
                        <a14:foregroundMark x1="3405" y1="69231" x2="3405" y2="69231"/>
                        <a14:foregroundMark x1="21864" y1="61991" x2="21864" y2="61991"/>
                        <a14:foregroundMark x1="30108" y1="60633" x2="30108" y2="60633"/>
                        <a14:foregroundMark x1="38710" y1="51584" x2="38710" y2="51584"/>
                        <a14:foregroundMark x1="43369" y1="64253" x2="43369" y2="64253"/>
                        <a14:foregroundMark x1="35125" y1="84163" x2="35125" y2="84163"/>
                        <a14:foregroundMark x1="61828" y1="68778" x2="61828" y2="68778"/>
                        <a14:foregroundMark x1="77599" y1="55656" x2="77599" y2="55656"/>
                        <a14:foregroundMark x1="79032" y1="63348" x2="79032" y2="63348"/>
                        <a14:foregroundMark x1="92832" y1="54751" x2="92832" y2="54751"/>
                        <a14:foregroundMark x1="87814" y1="79186" x2="87814" y2="79186"/>
                        <a14:foregroundMark x1="96595" y1="35294" x2="96595" y2="3529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23098" y="1926092"/>
            <a:ext cx="6205955" cy="245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4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506C5-24B1-A323-282F-68F1AEC29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0954"/>
            <a:ext cx="10515600" cy="799734"/>
          </a:xfrm>
        </p:spPr>
        <p:txBody>
          <a:bodyPr/>
          <a:lstStyle/>
          <a:p>
            <a:r>
              <a:rPr lang="ro-RO" b="1" dirty="0"/>
              <a:t>Cuprins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48005-E0A6-2DDF-B1DA-F63016206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7263"/>
            <a:ext cx="10515600" cy="4351338"/>
          </a:xfrm>
        </p:spPr>
        <p:txBody>
          <a:bodyPr numCol="2"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o-RO" dirty="0"/>
              <a:t>Abstract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o-RO" dirty="0"/>
              <a:t>Scop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o-RO" dirty="0"/>
              <a:t>Introducere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o-RO" dirty="0"/>
              <a:t>Funcționalități de bază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o-RO" dirty="0"/>
              <a:t>Studiul competiției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o-RO" dirty="0"/>
              <a:t>Tehnologii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o-RO" dirty="0"/>
              <a:t>Concluzie</a:t>
            </a:r>
          </a:p>
        </p:txBody>
      </p:sp>
    </p:spTree>
    <p:extLst>
      <p:ext uri="{BB962C8B-B14F-4D97-AF65-F5344CB8AC3E}">
        <p14:creationId xmlns:p14="http://schemas.microsoft.com/office/powerpoint/2010/main" val="366558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EC02F-79D9-4422-8001-39C0913B7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Abstract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492E7-37C5-4F19-88AA-D60BB6698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100" y="1825625"/>
            <a:ext cx="9620250" cy="42989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err="1"/>
              <a:t>Tema</a:t>
            </a:r>
            <a:r>
              <a:rPr lang="en-US" sz="2400" dirty="0"/>
              <a:t> </a:t>
            </a:r>
            <a:r>
              <a:rPr lang="en-US" sz="2400" dirty="0" err="1"/>
              <a:t>proiectului</a:t>
            </a:r>
            <a:r>
              <a:rPr lang="en-US" sz="2400" dirty="0"/>
              <a:t> </a:t>
            </a:r>
            <a:r>
              <a:rPr lang="en-US" sz="2400" dirty="0" err="1"/>
              <a:t>vizează</a:t>
            </a:r>
            <a:r>
              <a:rPr lang="en-US" sz="2400" dirty="0"/>
              <a:t> </a:t>
            </a:r>
            <a:r>
              <a:rPr lang="en-US" sz="2400" dirty="0" err="1"/>
              <a:t>dezvoltarea</a:t>
            </a:r>
            <a:r>
              <a:rPr lang="en-US" sz="2400" dirty="0"/>
              <a:t> </a:t>
            </a:r>
            <a:r>
              <a:rPr lang="en-US" sz="2400" dirty="0" err="1"/>
              <a:t>unei</a:t>
            </a:r>
            <a:r>
              <a:rPr lang="en-US" sz="2400" dirty="0"/>
              <a:t> </a:t>
            </a:r>
            <a:r>
              <a:rPr lang="en-US" sz="2400" dirty="0" err="1"/>
              <a:t>aplicații</a:t>
            </a:r>
            <a:r>
              <a:rPr lang="en-US" sz="2400" dirty="0"/>
              <a:t> web </a:t>
            </a:r>
            <a:r>
              <a:rPr lang="en-US" sz="2400" dirty="0" err="1"/>
              <a:t>pentru</a:t>
            </a:r>
            <a:r>
              <a:rPr lang="en-US" sz="2400" dirty="0"/>
              <a:t> </a:t>
            </a:r>
            <a:r>
              <a:rPr lang="en-US" sz="2400" dirty="0" err="1"/>
              <a:t>eficientizarea</a:t>
            </a:r>
            <a:r>
              <a:rPr lang="en-US" sz="2400" dirty="0"/>
              <a:t> </a:t>
            </a:r>
            <a:r>
              <a:rPr lang="en-US" sz="2400" dirty="0" err="1"/>
              <a:t>comenzilor</a:t>
            </a:r>
            <a:r>
              <a:rPr lang="en-US" sz="2400" dirty="0"/>
              <a:t> de </a:t>
            </a:r>
            <a:r>
              <a:rPr lang="en-US" sz="2400" dirty="0" err="1"/>
              <a:t>alimente</a:t>
            </a:r>
            <a:r>
              <a:rPr lang="en-US" sz="2400" dirty="0"/>
              <a:t>, </a:t>
            </a:r>
            <a:r>
              <a:rPr lang="en-US" sz="2400" dirty="0" err="1"/>
              <a:t>într</a:t>
            </a:r>
            <a:r>
              <a:rPr lang="en-US" sz="2400" dirty="0"/>
              <a:t>-un context de </a:t>
            </a:r>
            <a:r>
              <a:rPr lang="en-US" sz="2400" dirty="0" err="1"/>
              <a:t>cerere</a:t>
            </a:r>
            <a:r>
              <a:rPr lang="en-US" sz="2400" dirty="0"/>
              <a:t> tot </a:t>
            </a:r>
            <a:r>
              <a:rPr lang="en-US" sz="2400" dirty="0" err="1"/>
              <a:t>mai</a:t>
            </a:r>
            <a:r>
              <a:rPr lang="en-US" sz="2400" dirty="0"/>
              <a:t> mare </a:t>
            </a:r>
            <a:r>
              <a:rPr lang="en-US" sz="2400" dirty="0" err="1"/>
              <a:t>pentru</a:t>
            </a:r>
            <a:r>
              <a:rPr lang="en-US" sz="2400" dirty="0"/>
              <a:t> </a:t>
            </a:r>
            <a:r>
              <a:rPr lang="en-US" sz="2400" dirty="0" err="1"/>
              <a:t>eficiență</a:t>
            </a:r>
            <a:r>
              <a:rPr lang="en-US" sz="2400" dirty="0"/>
              <a:t> </a:t>
            </a:r>
            <a:r>
              <a:rPr lang="en-US" sz="2400" dirty="0" err="1"/>
              <a:t>digitală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industria</a:t>
            </a:r>
            <a:r>
              <a:rPr lang="en-US" sz="2400" dirty="0"/>
              <a:t> </a:t>
            </a:r>
            <a:r>
              <a:rPr lang="en-US" sz="2400" dirty="0" err="1"/>
              <a:t>alimentară</a:t>
            </a:r>
            <a:r>
              <a:rPr lang="en-US" sz="2400" dirty="0"/>
              <a:t>.</a:t>
            </a:r>
            <a:r>
              <a:rPr lang="ro-RO" sz="2400" dirty="0"/>
              <a:t> </a:t>
            </a:r>
            <a:r>
              <a:rPr lang="en-US" sz="2400" dirty="0" err="1"/>
              <a:t>Aplicația</a:t>
            </a:r>
            <a:r>
              <a:rPr lang="en-US" sz="2400" dirty="0"/>
              <a:t> </a:t>
            </a:r>
            <a:r>
              <a:rPr lang="en-US" sz="2400" dirty="0" err="1"/>
              <a:t>urmărește</a:t>
            </a:r>
            <a:r>
              <a:rPr lang="en-US" sz="2400" dirty="0"/>
              <a:t> </a:t>
            </a:r>
            <a:r>
              <a:rPr lang="en-US" sz="2400" dirty="0" err="1"/>
              <a:t>să</a:t>
            </a:r>
            <a:r>
              <a:rPr lang="en-US" sz="2400" dirty="0"/>
              <a:t> </a:t>
            </a:r>
            <a:r>
              <a:rPr lang="en-US" sz="2400" dirty="0" err="1"/>
              <a:t>simplifice</a:t>
            </a:r>
            <a:r>
              <a:rPr lang="en-US" sz="2400" dirty="0"/>
              <a:t> </a:t>
            </a:r>
            <a:r>
              <a:rPr lang="en-US" sz="2400" dirty="0" err="1"/>
              <a:t>procesul</a:t>
            </a:r>
            <a:r>
              <a:rPr lang="en-US" sz="2400" dirty="0"/>
              <a:t> de </a:t>
            </a:r>
            <a:r>
              <a:rPr lang="en-US" sz="2400" dirty="0" err="1"/>
              <a:t>comandă</a:t>
            </a:r>
            <a:r>
              <a:rPr lang="en-US" sz="2400" dirty="0"/>
              <a:t>, </a:t>
            </a:r>
            <a:r>
              <a:rPr lang="en-US" sz="2400" dirty="0" err="1"/>
              <a:t>să</a:t>
            </a:r>
            <a:r>
              <a:rPr lang="en-US" sz="2400" dirty="0"/>
              <a:t> </a:t>
            </a:r>
            <a:r>
              <a:rPr lang="en-US" sz="2400" dirty="0" err="1"/>
              <a:t>reducă</a:t>
            </a:r>
            <a:r>
              <a:rPr lang="en-US" sz="2400" dirty="0"/>
              <a:t> </a:t>
            </a:r>
            <a:r>
              <a:rPr lang="en-US" sz="2400" dirty="0" err="1"/>
              <a:t>timpul</a:t>
            </a:r>
            <a:r>
              <a:rPr lang="en-US" sz="2400" dirty="0"/>
              <a:t> de </a:t>
            </a:r>
            <a:r>
              <a:rPr lang="en-US" sz="2400" dirty="0" err="1"/>
              <a:t>așteptare</a:t>
            </a:r>
            <a:r>
              <a:rPr lang="en-US" sz="2400" dirty="0"/>
              <a:t> </a:t>
            </a:r>
            <a:r>
              <a:rPr lang="en-US" sz="2400" dirty="0" err="1"/>
              <a:t>și</a:t>
            </a:r>
            <a:r>
              <a:rPr lang="en-US" sz="2400" dirty="0"/>
              <a:t> </a:t>
            </a:r>
            <a:r>
              <a:rPr lang="en-US" sz="2400" dirty="0" err="1"/>
              <a:t>să</a:t>
            </a:r>
            <a:r>
              <a:rPr lang="en-US" sz="2400" dirty="0"/>
              <a:t> </a:t>
            </a:r>
            <a:r>
              <a:rPr lang="en-US" sz="2400" dirty="0" err="1"/>
              <a:t>consolideze</a:t>
            </a:r>
            <a:r>
              <a:rPr lang="en-US" sz="2400" dirty="0"/>
              <a:t> </a:t>
            </a:r>
            <a:r>
              <a:rPr lang="en-US" sz="2400" dirty="0" err="1"/>
              <a:t>relația</a:t>
            </a:r>
            <a:r>
              <a:rPr lang="en-US" sz="2400" dirty="0"/>
              <a:t> </a:t>
            </a:r>
            <a:r>
              <a:rPr lang="en-US" sz="2400" dirty="0" err="1"/>
              <a:t>dintre</a:t>
            </a:r>
            <a:r>
              <a:rPr lang="en-US" sz="2400" dirty="0"/>
              <a:t> restaurant </a:t>
            </a:r>
            <a:r>
              <a:rPr lang="en-US" sz="2400" dirty="0" err="1"/>
              <a:t>și</a:t>
            </a:r>
            <a:r>
              <a:rPr lang="en-US" sz="2400" dirty="0"/>
              <a:t> </a:t>
            </a:r>
            <a:r>
              <a:rPr lang="en-US" sz="2400" dirty="0" err="1"/>
              <a:t>clienți</a:t>
            </a:r>
            <a:r>
              <a:rPr lang="en-US" sz="2400" dirty="0"/>
              <a:t>, </a:t>
            </a:r>
            <a:r>
              <a:rPr lang="en-US" sz="2400" dirty="0" err="1"/>
              <a:t>oferind</a:t>
            </a:r>
            <a:r>
              <a:rPr lang="en-US" sz="2400" dirty="0"/>
              <a:t> </a:t>
            </a:r>
            <a:r>
              <a:rPr lang="en-US" sz="2400" dirty="0" err="1"/>
              <a:t>funcționalități</a:t>
            </a:r>
            <a:r>
              <a:rPr lang="en-US" sz="2400" dirty="0"/>
              <a:t> precum </a:t>
            </a:r>
            <a:r>
              <a:rPr lang="en-US" sz="2400" dirty="0" err="1"/>
              <a:t>navigare</a:t>
            </a:r>
            <a:r>
              <a:rPr lang="en-US" sz="2400" dirty="0"/>
              <a:t> </a:t>
            </a:r>
            <a:r>
              <a:rPr lang="en-US" sz="2400" dirty="0" err="1"/>
              <a:t>facilă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meniu</a:t>
            </a:r>
            <a:r>
              <a:rPr lang="en-US" sz="2400" dirty="0"/>
              <a:t>, </a:t>
            </a:r>
            <a:r>
              <a:rPr lang="en-US" sz="2400" dirty="0" err="1"/>
              <a:t>urmărire</a:t>
            </a:r>
            <a:r>
              <a:rPr lang="en-US" sz="2400" dirty="0"/>
              <a:t> a </a:t>
            </a:r>
            <a:r>
              <a:rPr lang="en-US" sz="2400" dirty="0" err="1"/>
              <a:t>comenzilor</a:t>
            </a:r>
            <a:r>
              <a:rPr lang="en-US" sz="2400" dirty="0"/>
              <a:t> </a:t>
            </a:r>
            <a:r>
              <a:rPr lang="en-US" sz="2400" dirty="0" err="1"/>
              <a:t>și</a:t>
            </a:r>
            <a:r>
              <a:rPr lang="en-US" sz="2400" dirty="0"/>
              <a:t> feedback.</a:t>
            </a:r>
          </a:p>
        </p:txBody>
      </p:sp>
    </p:spTree>
    <p:extLst>
      <p:ext uri="{BB962C8B-B14F-4D97-AF65-F5344CB8AC3E}">
        <p14:creationId xmlns:p14="http://schemas.microsoft.com/office/powerpoint/2010/main" val="1290183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1CE0B-D38E-4B7A-A36D-9E0682871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Scop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AFD35-7A3F-446D-8260-C32F8407D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8286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err="1"/>
              <a:t>Scopul</a:t>
            </a:r>
            <a:r>
              <a:rPr lang="en-US" b="1" dirty="0"/>
              <a:t> principal </a:t>
            </a:r>
            <a:r>
              <a:rPr lang="en-US" dirty="0"/>
              <a:t>al </a:t>
            </a:r>
            <a:r>
              <a:rPr lang="en-US" dirty="0" err="1"/>
              <a:t>dezvoltării</a:t>
            </a:r>
            <a:r>
              <a:rPr lang="en-US" dirty="0"/>
              <a:t> </a:t>
            </a:r>
            <a:r>
              <a:rPr lang="en-US" dirty="0" err="1"/>
              <a:t>aplicației</a:t>
            </a:r>
            <a:r>
              <a:rPr lang="en-US" dirty="0"/>
              <a:t> web </a:t>
            </a:r>
            <a:r>
              <a:rPr lang="en-US" i="1" dirty="0"/>
              <a:t>"Eat It!"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optimizeze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simplifice</a:t>
            </a:r>
            <a:r>
              <a:rPr lang="en-US" dirty="0"/>
              <a:t> </a:t>
            </a:r>
            <a:r>
              <a:rPr lang="en-US" dirty="0" err="1"/>
              <a:t>procesul</a:t>
            </a:r>
            <a:r>
              <a:rPr lang="en-US" dirty="0"/>
              <a:t> de </a:t>
            </a:r>
            <a:r>
              <a:rPr lang="en-US" dirty="0" err="1"/>
              <a:t>comandă</a:t>
            </a:r>
            <a:r>
              <a:rPr lang="en-US" dirty="0"/>
              <a:t> de </a:t>
            </a:r>
            <a:r>
              <a:rPr lang="en-US" dirty="0" err="1"/>
              <a:t>alimente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un restaurant,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răspunde</a:t>
            </a:r>
            <a:r>
              <a:rPr lang="en-US" dirty="0"/>
              <a:t> </a:t>
            </a:r>
            <a:r>
              <a:rPr lang="en-US" dirty="0" err="1"/>
              <a:t>nevoilor</a:t>
            </a:r>
            <a:r>
              <a:rPr lang="en-US" dirty="0"/>
              <a:t> </a:t>
            </a:r>
            <a:r>
              <a:rPr lang="en-US" dirty="0" err="1"/>
              <a:t>contemporane</a:t>
            </a:r>
            <a:r>
              <a:rPr lang="en-US" dirty="0"/>
              <a:t> </a:t>
            </a:r>
            <a:r>
              <a:rPr lang="en-US" dirty="0" err="1"/>
              <a:t>atât</a:t>
            </a:r>
            <a:r>
              <a:rPr lang="en-US" dirty="0"/>
              <a:t> ale </a:t>
            </a:r>
            <a:r>
              <a:rPr lang="en-US" dirty="0" err="1"/>
              <a:t>utilizatorilor</a:t>
            </a:r>
            <a:r>
              <a:rPr lang="en-US" dirty="0"/>
              <a:t>, </a:t>
            </a:r>
            <a:r>
              <a:rPr lang="en-US" dirty="0" err="1"/>
              <a:t>cât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ale </a:t>
            </a:r>
            <a:r>
              <a:rPr lang="en-US" dirty="0" err="1"/>
              <a:t>afacerilor</a:t>
            </a:r>
            <a:r>
              <a:rPr lang="en-US" dirty="0"/>
              <a:t> din </a:t>
            </a:r>
            <a:r>
              <a:rPr lang="en-US" dirty="0" err="1"/>
              <a:t>industria</a:t>
            </a:r>
            <a:r>
              <a:rPr lang="en-US" dirty="0"/>
              <a:t> </a:t>
            </a:r>
            <a:r>
              <a:rPr lang="en-US" dirty="0" err="1"/>
              <a:t>alimentară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9463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1686F-27E6-42CC-AA4B-BAA504103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Introducere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C2D81-9061-42AA-B964-D4EAD278E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 err="1"/>
              <a:t>Aplicația</a:t>
            </a:r>
            <a:r>
              <a:rPr lang="en-US" dirty="0"/>
              <a:t> web </a:t>
            </a:r>
            <a:r>
              <a:rPr lang="en-US" dirty="0" err="1"/>
              <a:t>își</a:t>
            </a:r>
            <a:r>
              <a:rPr lang="en-US" dirty="0"/>
              <a:t> </a:t>
            </a:r>
            <a:r>
              <a:rPr lang="en-US" dirty="0" err="1"/>
              <a:t>propune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simplifice</a:t>
            </a:r>
            <a:r>
              <a:rPr lang="en-US" dirty="0"/>
              <a:t> </a:t>
            </a:r>
            <a:r>
              <a:rPr lang="en-US" dirty="0" err="1"/>
              <a:t>procesul</a:t>
            </a:r>
            <a:r>
              <a:rPr lang="en-US" dirty="0"/>
              <a:t> de </a:t>
            </a:r>
            <a:r>
              <a:rPr lang="en-US" dirty="0" err="1"/>
              <a:t>comandă</a:t>
            </a:r>
            <a:r>
              <a:rPr lang="en-US" dirty="0"/>
              <a:t> de </a:t>
            </a:r>
            <a:r>
              <a:rPr lang="en-US" dirty="0" err="1"/>
              <a:t>alimente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un restaurant specific, </a:t>
            </a:r>
            <a:r>
              <a:rPr lang="en-US" dirty="0" err="1"/>
              <a:t>abordând</a:t>
            </a:r>
            <a:r>
              <a:rPr lang="en-US" dirty="0"/>
              <a:t> </a:t>
            </a:r>
            <a:r>
              <a:rPr lang="en-US" dirty="0" err="1"/>
              <a:t>nevoile</a:t>
            </a:r>
            <a:r>
              <a:rPr lang="en-US" dirty="0"/>
              <a:t> </a:t>
            </a:r>
            <a:r>
              <a:rPr lang="en-US" dirty="0" err="1"/>
              <a:t>contemporane</a:t>
            </a:r>
            <a:r>
              <a:rPr lang="en-US" dirty="0"/>
              <a:t> </a:t>
            </a:r>
            <a:r>
              <a:rPr lang="en-US" dirty="0" err="1"/>
              <a:t>atât</a:t>
            </a:r>
            <a:r>
              <a:rPr lang="en-US" dirty="0"/>
              <a:t> ale </a:t>
            </a:r>
            <a:r>
              <a:rPr lang="en-US" dirty="0" err="1"/>
              <a:t>utilizatorilor</a:t>
            </a:r>
            <a:r>
              <a:rPr lang="en-US" dirty="0"/>
              <a:t>, </a:t>
            </a:r>
            <a:r>
              <a:rPr lang="en-US" dirty="0" err="1"/>
              <a:t>cât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ale </a:t>
            </a:r>
            <a:r>
              <a:rPr lang="en-US" dirty="0" err="1"/>
              <a:t>afacerilor</a:t>
            </a:r>
            <a:r>
              <a:rPr lang="en-US" dirty="0"/>
              <a:t> din </a:t>
            </a:r>
            <a:r>
              <a:rPr lang="en-US" dirty="0" err="1"/>
              <a:t>industria</a:t>
            </a:r>
            <a:r>
              <a:rPr lang="en-US" dirty="0"/>
              <a:t> </a:t>
            </a:r>
            <a:r>
              <a:rPr lang="en-US" dirty="0" err="1"/>
              <a:t>alimentară</a:t>
            </a:r>
            <a:r>
              <a:rPr lang="en-US" dirty="0"/>
              <a:t>. </a:t>
            </a:r>
            <a:endParaRPr lang="ro-RO" dirty="0"/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sz="4800" b="1" dirty="0">
                <a:latin typeface="+mj-lt"/>
              </a:rPr>
              <a:t>Cuvinte cheie</a:t>
            </a:r>
          </a:p>
          <a:p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simplificat</a:t>
            </a:r>
            <a:r>
              <a:rPr lang="en-US" dirty="0"/>
              <a:t> de </a:t>
            </a:r>
            <a:r>
              <a:rPr lang="en-US" dirty="0" err="1"/>
              <a:t>comandă</a:t>
            </a:r>
            <a:endParaRPr lang="ro-RO" dirty="0"/>
          </a:p>
          <a:p>
            <a:r>
              <a:rPr lang="en-US" dirty="0" err="1"/>
              <a:t>prezență</a:t>
            </a:r>
            <a:r>
              <a:rPr lang="en-US" dirty="0"/>
              <a:t> </a:t>
            </a:r>
            <a:r>
              <a:rPr lang="en-US" dirty="0" err="1"/>
              <a:t>digitală</a:t>
            </a:r>
            <a:r>
              <a:rPr lang="en-US" dirty="0"/>
              <a:t> </a:t>
            </a:r>
            <a:r>
              <a:rPr lang="en-US" dirty="0" err="1"/>
              <a:t>îmbunătățită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B4714C-14E6-43FB-8D81-356084B3941C}"/>
              </a:ext>
            </a:extLst>
          </p:cNvPr>
          <p:cNvSpPr txBox="1"/>
          <p:nvPr/>
        </p:nvSpPr>
        <p:spPr>
          <a:xfrm>
            <a:off x="5777143" y="4923962"/>
            <a:ext cx="59680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800" dirty="0"/>
              <a:t>gestionare eficientă a operațiunilor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implicare și loialitate a clienților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2013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A5F0D-7C7B-4EE9-BEC2-78165AB7B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Funcționalități de bază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17737-9FD6-45C5-B17C-C84333801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o-RO" dirty="0"/>
              <a:t>Funcționalitățile utilizatorului </a:t>
            </a:r>
            <a:r>
              <a:rPr lang="ro-RO" dirty="0" err="1"/>
              <a:t>nelogat</a:t>
            </a:r>
            <a:endParaRPr lang="ro-RO" dirty="0"/>
          </a:p>
          <a:p>
            <a:pPr algn="just"/>
            <a:r>
              <a:rPr lang="ro-RO" dirty="0"/>
              <a:t>se poate autentifica în aplicație</a:t>
            </a:r>
          </a:p>
          <a:p>
            <a:pPr marL="0" indent="0" algn="just">
              <a:buNone/>
            </a:pPr>
            <a:endParaRPr lang="ro-RO" dirty="0"/>
          </a:p>
          <a:p>
            <a:pPr marL="0" indent="0" algn="just">
              <a:buNone/>
            </a:pPr>
            <a:endParaRPr lang="ro-R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495957-29E7-413C-B1DE-1100A2AED3C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40792" y="3334233"/>
            <a:ext cx="5602865" cy="2842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E52CB69-EE0D-4B0D-9D63-99096D20083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90566" y="3334233"/>
            <a:ext cx="5602866" cy="28604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9F0A6-89F1-4211-B43F-CDD6CBF91AF7}"/>
              </a:ext>
            </a:extLst>
          </p:cNvPr>
          <p:cNvSpPr txBox="1"/>
          <p:nvPr/>
        </p:nvSpPr>
        <p:spPr>
          <a:xfrm>
            <a:off x="7156512" y="2294702"/>
            <a:ext cx="47461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800" dirty="0"/>
              <a:t>își poate </a:t>
            </a:r>
            <a:r>
              <a:rPr lang="ro-RO" sz="2800" dirty="0" err="1"/>
              <a:t>creea</a:t>
            </a:r>
            <a:r>
              <a:rPr lang="ro-RO" sz="2800" dirty="0"/>
              <a:t> un cont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622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4F948-BD57-4CA1-B37C-F961A1818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Funcționalități de bază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0D804-FE5B-476C-9D40-FCCB82976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o-RO" dirty="0"/>
              <a:t>Funcționalitățile utilizatorului </a:t>
            </a:r>
            <a:r>
              <a:rPr lang="ro-RO" dirty="0" err="1"/>
              <a:t>logat</a:t>
            </a:r>
            <a:endParaRPr lang="ro-RO" dirty="0"/>
          </a:p>
          <a:p>
            <a:pPr algn="just"/>
            <a:r>
              <a:rPr lang="ro-RO" dirty="0"/>
              <a:t>poate vede meniul</a:t>
            </a:r>
          </a:p>
          <a:p>
            <a:pPr algn="just"/>
            <a:endParaRPr lang="ro-RO" dirty="0"/>
          </a:p>
          <a:p>
            <a:pPr algn="just"/>
            <a:endParaRPr lang="ro-RO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41C793-D2A0-4374-BFF8-38690350792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46441" y="3542741"/>
            <a:ext cx="5510074" cy="26468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F81332-B4A5-4C15-BE1A-7E0F56F2E1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35486" y="3562102"/>
            <a:ext cx="5421085" cy="2608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1A87943-BC0B-4749-882D-F4568288663A}"/>
              </a:ext>
            </a:extLst>
          </p:cNvPr>
          <p:cNvSpPr txBox="1"/>
          <p:nvPr/>
        </p:nvSpPr>
        <p:spPr>
          <a:xfrm>
            <a:off x="6923314" y="2302668"/>
            <a:ext cx="412568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800" dirty="0"/>
              <a:t>poate comanda meniuri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251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10E8-FD9D-4B23-984D-D0BBB17FE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Funcționalități de bază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D991D-6FCC-4CC1-9D31-DEF378FAB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28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o-RO" dirty="0"/>
              <a:t>Funcționalitățile utilizatorului </a:t>
            </a:r>
            <a:r>
              <a:rPr lang="ro-RO" dirty="0" err="1"/>
              <a:t>logat</a:t>
            </a:r>
            <a:endParaRPr lang="ro-RO" dirty="0"/>
          </a:p>
          <a:p>
            <a:pPr algn="just"/>
            <a:r>
              <a:rPr lang="ro-RO" dirty="0"/>
              <a:t>poate lăsa feedback</a:t>
            </a:r>
          </a:p>
          <a:p>
            <a:pPr algn="just"/>
            <a:endParaRPr lang="ro-RO" dirty="0"/>
          </a:p>
          <a:p>
            <a:pPr algn="just"/>
            <a:endParaRPr lang="ro-RO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7CC9F9-02EF-404D-9D40-E341669E6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39244" y="3358050"/>
            <a:ext cx="5635159" cy="28873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AAB10B-0AE2-45CC-9421-78BFED180B8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4501" y="3418531"/>
            <a:ext cx="5635159" cy="27663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6BA76F-055F-4C76-B385-D53875F2AF69}"/>
              </a:ext>
            </a:extLst>
          </p:cNvPr>
          <p:cNvSpPr txBox="1"/>
          <p:nvPr/>
        </p:nvSpPr>
        <p:spPr>
          <a:xfrm>
            <a:off x="6700157" y="2344760"/>
            <a:ext cx="43107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dirty="0"/>
              <a:t>poate vizualiza profilul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64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24543-6540-48F3-829D-CB8D1FF16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Funcționalități de bază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A34C1-77AA-42DC-9497-8F9AA32F6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38057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o-RO" dirty="0"/>
              <a:t>Funcționalitățile administratorului</a:t>
            </a:r>
          </a:p>
          <a:p>
            <a:pPr>
              <a:lnSpc>
                <a:spcPct val="120000"/>
              </a:lnSpc>
            </a:pPr>
            <a:r>
              <a:rPr lang="ro-RO" dirty="0"/>
              <a:t>poate adăuga/șterge/actualiza meniurile</a:t>
            </a:r>
          </a:p>
          <a:p>
            <a:endParaRPr lang="ro-RO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A8E4FC-36C7-47F3-B2E1-28ADEE7792A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57436" y="3797689"/>
            <a:ext cx="5418821" cy="27979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9FAF94A-8F33-4255-BDE3-25287AC19CB5}"/>
              </a:ext>
            </a:extLst>
          </p:cNvPr>
          <p:cNvSpPr txBox="1"/>
          <p:nvPr/>
        </p:nvSpPr>
        <p:spPr>
          <a:xfrm>
            <a:off x="6596743" y="2553923"/>
            <a:ext cx="513805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o-RO" sz="2800" dirty="0"/>
              <a:t>vede informațiile utilizatorilor, pe care le poate modifica</a:t>
            </a:r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469DC7-7381-4AD7-AA79-3ACCAD519F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53611" y="3785029"/>
            <a:ext cx="5418821" cy="281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82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494</Words>
  <Application>Microsoft Office PowerPoint</Application>
  <PresentationFormat>Widescreen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Eat It! </vt:lpstr>
      <vt:lpstr>Cuprins</vt:lpstr>
      <vt:lpstr>Abstract</vt:lpstr>
      <vt:lpstr>Scop</vt:lpstr>
      <vt:lpstr>Introducere</vt:lpstr>
      <vt:lpstr>Funcționalități de bază</vt:lpstr>
      <vt:lpstr>Funcționalități de bază</vt:lpstr>
      <vt:lpstr>Funcționalități de bază</vt:lpstr>
      <vt:lpstr>Funcționalități de bază</vt:lpstr>
      <vt:lpstr>Funcționalități de bază</vt:lpstr>
      <vt:lpstr>Funcționalități de bază</vt:lpstr>
      <vt:lpstr>Funcționalități de bază</vt:lpstr>
      <vt:lpstr>Studiul competiției</vt:lpstr>
      <vt:lpstr>Tehnologii</vt:lpstr>
      <vt:lpstr>Concluzie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XGEN</dc:title>
  <dc:creator>Ionut Balanean</dc:creator>
  <cp:lastModifiedBy>Erwin Várdai</cp:lastModifiedBy>
  <cp:revision>27</cp:revision>
  <dcterms:created xsi:type="dcterms:W3CDTF">2022-11-16T09:30:41Z</dcterms:created>
  <dcterms:modified xsi:type="dcterms:W3CDTF">2024-05-19T16:10:25Z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Enabled">
    <vt:lpwstr>true</vt:lpwstr>
  </property>
  <property fmtid="{D5CDD505-2E9C-101B-9397-08002B2CF9AE}" pid="3" name="MSIP_Label_5b58b62f-6f94-46bd-8089-18e64b0a9abb_SetDate">
    <vt:lpwstr>2023-10-27T07:10:01Z</vt:lpwstr>
  </property>
  <property fmtid="{D5CDD505-2E9C-101B-9397-08002B2CF9AE}" pid="4" name="MSIP_Label_5b58b62f-6f94-46bd-8089-18e64b0a9abb_Method">
    <vt:lpwstr>Standard</vt:lpwstr>
  </property>
  <property fmtid="{D5CDD505-2E9C-101B-9397-08002B2CF9AE}" pid="5" name="MSIP_Label_5b58b62f-6f94-46bd-8089-18e64b0a9abb_Name">
    <vt:lpwstr>defa4170-0d19-0005-0004-bc88714345d2</vt:lpwstr>
  </property>
  <property fmtid="{D5CDD505-2E9C-101B-9397-08002B2CF9AE}" pid="6" name="MSIP_Label_5b58b62f-6f94-46bd-8089-18e64b0a9abb_SiteId">
    <vt:lpwstr>a6eb79fa-c4a9-4cce-818d-b85274d15305</vt:lpwstr>
  </property>
  <property fmtid="{D5CDD505-2E9C-101B-9397-08002B2CF9AE}" pid="7" name="MSIP_Label_5b58b62f-6f94-46bd-8089-18e64b0a9abb_ActionId">
    <vt:lpwstr>2cd14b58-11e0-4307-8785-27378c20c99b</vt:lpwstr>
  </property>
  <property fmtid="{D5CDD505-2E9C-101B-9397-08002B2CF9AE}" pid="8" name="MSIP_Label_5b58b62f-6f94-46bd-8089-18e64b0a9abb_ContentBits">
    <vt:lpwstr>0</vt:lpwstr>
  </property>
</Properties>
</file>