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1" r:id="rId4"/>
    <p:sldId id="260" r:id="rId5"/>
    <p:sldId id="259" r:id="rId6"/>
    <p:sldId id="258" r:id="rId7"/>
    <p:sldId id="263" r:id="rId8"/>
    <p:sldId id="269" r:id="rId9"/>
    <p:sldId id="266" r:id="rId10"/>
    <p:sldId id="271" r:id="rId11"/>
    <p:sldId id="270" r:id="rId12"/>
    <p:sldId id="267" r:id="rId13"/>
    <p:sldId id="272" r:id="rId14"/>
    <p:sldId id="268" r:id="rId15"/>
    <p:sldId id="274" r:id="rId16"/>
    <p:sldId id="273" r:id="rId17"/>
    <p:sldId id="276" r:id="rId18"/>
    <p:sldId id="277" r:id="rId19"/>
    <p:sldId id="279" r:id="rId20"/>
    <p:sldId id="278" r:id="rId21"/>
    <p:sldId id="280" r:id="rId22"/>
    <p:sldId id="281" r:id="rId23"/>
    <p:sldId id="282" r:id="rId24"/>
    <p:sldId id="283" r:id="rId25"/>
    <p:sldId id="284" r:id="rId26"/>
    <p:sldId id="285" r:id="rId27"/>
    <p:sldId id="265" r:id="rId28"/>
    <p:sldId id="287" r:id="rId29"/>
    <p:sldId id="286" r:id="rId30"/>
    <p:sldId id="288" r:id="rId31"/>
    <p:sldId id="26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8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E0B70-0B2D-4454-9C0D-63442C140F78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9ADCB-FF44-4D11-94CD-9544E5DFB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6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76A059-0727-59BF-99E8-577EE0A77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B65C056-B1A7-7FF8-5965-B3650A74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3454174-9D12-C596-18E0-9C3B2A953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464E70-28DA-BB7E-E872-926FCA58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07A79B4-F12F-0B57-BE23-C003FE3F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01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A113-4075-8F72-7862-87499373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85D07-1D31-8F87-D767-AAC820751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B13C3-5CD5-C3AA-CDCE-CCECAFFED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768F2-FD99-3CF5-F7F2-46FDE2F9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6DFE7-36F4-9E5B-2B96-6A6A49045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1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D4378C-BCD6-D0EC-73F4-F426025DB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A115D-71AF-967D-2312-B5BDEFE0E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8CDB7-E1FC-7FF0-47F9-FF05A8DA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2E43B-2C2F-5E9B-ACCD-6AEA1DA50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5C4A0-4B6E-057C-8066-FB937AA68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7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EDC8-C1D4-96B9-6790-5B9DC0A23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B7742-A5DF-8640-884B-5925C8857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3D6A2-5C7B-D0C9-3B9D-D25E4A280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B767-0001-682F-BB9E-30E86F99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560C0-4663-4EB9-0262-0DE21CA26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7548-9A0C-3301-B536-7456420E1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811CA-5E37-D2CF-D424-D1AC6FBAB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2E129-0D49-9C8B-5FA2-1686D583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C0534-7709-E1AB-3F86-5C555144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3C340-5C0A-05DE-38D1-F5101A96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1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612FB-8D31-A6BF-B26A-54F2E57F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9BBD1-0C18-604B-75C7-619BE6A2D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8E06B-2B4A-F0CB-ECE2-D91FD1EA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B85DF-D2C7-EDF7-CAE1-90A424B7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B35ED-B1AD-C7A3-789D-D56E84CC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2FD37-29D8-DCBB-3479-A634D32EB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FDBC-A612-A3C7-16CF-DB422883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A53AE-EB85-9424-6870-715378B9B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B861F-D83D-874A-8F0E-9BE8ADBCB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CD26E-130E-3EFD-1E58-D0A076C9E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80009-3EE4-D16F-CCB1-73CA63D32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E75DF4-258D-AB76-230B-8ABE0E21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679FF-8C9F-A02B-BF83-EEDA2791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EC0448-0D0C-E153-010D-8D46D5F6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8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1054B-64E0-23D2-6B48-69B7EDFB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E744E3-8DA2-E6D6-2A16-DE06AFA8A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89B19-AB7A-A19A-30D2-AEDBCAA0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6698D-5F79-0980-9B76-3D586598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53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9050C9-6840-84E5-D463-1BB9420EE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A4735-8AB6-87BE-D400-DE9A5D44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33DF3-C31B-BE0D-A0A2-C6796ED76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D85EC-E506-22F4-346F-7974EAC2F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AA53F-C0C5-EA92-EF29-52B56CEE8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D2632-BED3-5DD1-0D92-845D5CA5B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3BAEC-429D-7A50-4D81-A1BF2ECC0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6B86E-B8A1-4F80-E1FB-62FB54584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917D6-752B-193A-2C79-7366DAF0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9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A099-1061-09E4-DC3E-DEBACB3D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513E4-8368-44F8-EA23-5FE27B6FA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BFFC8-2261-76FE-8474-2FCFEDC97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83C56-760D-2584-1EE9-9E92C5F9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54C3-5DFA-4CDB-A7F0-990B3EED859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642CD-FFF3-B465-F5E9-7EA5EEE2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B27E0D-A095-276C-158F-AE1A5146B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7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AA504E-AD37-2053-5C5B-AE2A8911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422"/>
            <a:ext cx="10515600" cy="86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BFCC0-702E-A0E6-7AC8-E887DEE53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9B09F-5F50-DEE3-1E0B-39D8F0668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454C3-5DFA-4CDB-A7F0-990B3EED859D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88452-2736-5F09-F17B-38FEE2A2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55E16-47BB-D5D6-9F7C-E30DF806A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5057F-7482-41AE-BBDB-C83C2F3461D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761627-0927-EAE4-3C8C-120709F0514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46" y="365125"/>
            <a:ext cx="1139954" cy="46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9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26994-1CA3-A39D-4FDE-D835BC585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pPr algn="ctr"/>
            <a:r>
              <a:rPr lang="en-US" dirty="0" err="1"/>
              <a:t>Librarium</a:t>
            </a:r>
            <a:r>
              <a:rPr lang="en-US" dirty="0"/>
              <a:t>(A</a:t>
            </a:r>
            <a:r>
              <a:rPr lang="ro-RO" dirty="0" err="1"/>
              <a:t>plicație</a:t>
            </a:r>
            <a:r>
              <a:rPr lang="ro-RO" dirty="0"/>
              <a:t> pentru biblioteci</a:t>
            </a:r>
            <a:r>
              <a:rPr lang="en-US" dirty="0"/>
              <a:t>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F05B2-EF03-DBB5-4446-A81ABE5970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Autor:</a:t>
            </a:r>
            <a:r>
              <a:rPr lang="ro-RO" dirty="0"/>
              <a:t> Marincaș Andreea Mariana</a:t>
            </a:r>
          </a:p>
          <a:p>
            <a:r>
              <a:rPr lang="ro-RO" dirty="0"/>
              <a:t>Coordonator</a:t>
            </a:r>
            <a:r>
              <a:rPr lang="en-US" dirty="0"/>
              <a:t>: </a:t>
            </a:r>
            <a:r>
              <a:rPr lang="ro-RO" dirty="0"/>
              <a:t>Lect. Univ. Dr. </a:t>
            </a:r>
            <a:r>
              <a:rPr lang="en-US" dirty="0"/>
              <a:t>M</a:t>
            </a:r>
            <a:r>
              <a:rPr lang="ro-RO" dirty="0" err="1"/>
              <a:t>ăcelaru</a:t>
            </a:r>
            <a:r>
              <a:rPr lang="ro-RO" dirty="0"/>
              <a:t> Mara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116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43" y="460636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39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cititorului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opțiunea de rezervare sau împrumut carte</a:t>
            </a:r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0CAC8C40-A303-9715-E0F6-F4263616C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889" y="1260370"/>
            <a:ext cx="5125451" cy="495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95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652" y="497776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570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cititorului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Vizualizarea istoricului </a:t>
            </a:r>
            <a:r>
              <a:rPr lang="ro-RO" dirty="0" err="1"/>
              <a:t>împrumuturiilor</a:t>
            </a:r>
            <a:r>
              <a:rPr lang="ro-RO" dirty="0"/>
              <a:t>/</a:t>
            </a:r>
            <a:r>
              <a:rPr lang="ro-RO" dirty="0" err="1"/>
              <a:t>rezervăriilor</a:t>
            </a:r>
            <a:r>
              <a:rPr lang="ro-RO" dirty="0"/>
              <a:t> cu opțiunea de anulare/prelungire a acestora</a:t>
            </a:r>
            <a:endParaRPr lang="en-US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4974AC95-D5ED-07F0-1625-7E7584216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54608"/>
            <a:ext cx="5656554" cy="364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86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998" y="487270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39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cititorului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Vizualizarea evenimentelor cu opțiunea de înscriere la acestea</a:t>
            </a:r>
          </a:p>
          <a:p>
            <a:endParaRPr lang="ro-RO" dirty="0"/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12" name="Imagine 11">
            <a:extLst>
              <a:ext uri="{FF2B5EF4-FFF2-40B4-BE49-F238E27FC236}">
                <a16:creationId xmlns:a16="http://schemas.microsoft.com/office/drawing/2014/main" id="{DA5BF899-3F84-BDA8-D3E2-B90C838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840" y="1854477"/>
            <a:ext cx="6725160" cy="349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84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408" y="509027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39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cititorului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opțiunea de rezervare sală</a:t>
            </a:r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40F48CBB-5386-A920-21C0-E81782BE3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113" y="2059620"/>
            <a:ext cx="6705787" cy="375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51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020" y="424531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39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cititorului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Opțiunea de chat cu </a:t>
            </a:r>
            <a:r>
              <a:rPr lang="ro-RO" dirty="0" err="1"/>
              <a:t>bi</a:t>
            </a:r>
            <a:r>
              <a:rPr lang="en-US" dirty="0"/>
              <a:t>b</a:t>
            </a:r>
            <a:r>
              <a:rPr lang="ro-RO" dirty="0" err="1"/>
              <a:t>liotecarii</a:t>
            </a:r>
            <a:r>
              <a:rPr lang="ro-RO" dirty="0"/>
              <a:t> dar și cu alți cititori</a:t>
            </a:r>
          </a:p>
          <a:p>
            <a:r>
              <a:rPr lang="ro-RO" dirty="0"/>
              <a:t>Lista prieteni, </a:t>
            </a:r>
            <a:r>
              <a:rPr lang="ro-RO" dirty="0" err="1"/>
              <a:t>cerei</a:t>
            </a:r>
            <a:r>
              <a:rPr lang="ro-RO" dirty="0"/>
              <a:t> de prietenie, adăugare prieteni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300F92C1-A58D-550B-1B90-13D1F73E6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0" t="1711" r="2261"/>
          <a:stretch/>
        </p:blipFill>
        <p:spPr>
          <a:xfrm>
            <a:off x="5846619" y="1964317"/>
            <a:ext cx="6125183" cy="383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87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631" y="460636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39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bibliotecarului</a:t>
            </a:r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Vizualizează, adaugă, editează și șterge cărți</a:t>
            </a:r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015C2EAF-37E0-13FC-E60E-B55C73E32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298" y="1260370"/>
            <a:ext cx="6355702" cy="489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38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875" y="505025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39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bibliotecarului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Ține evidența </a:t>
            </a:r>
            <a:r>
              <a:rPr lang="ro-RO" dirty="0" err="1"/>
              <a:t>împrumuturiilor</a:t>
            </a:r>
            <a:r>
              <a:rPr lang="ro-RO" dirty="0"/>
              <a:t> </a:t>
            </a:r>
            <a:r>
              <a:rPr lang="ro-RO" dirty="0" err="1"/>
              <a:t>cărțiilor</a:t>
            </a:r>
            <a:endParaRPr lang="ro-RO" dirty="0"/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2927A6FA-FBA1-F3B5-04ED-42E609797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889" y="1304759"/>
            <a:ext cx="5015859" cy="461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75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631" y="380738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70146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bibliotecarului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Vizualizează, adaugă, editează și șterge evenimente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D5997FE0-C712-400B-442C-D8AA3A0FF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895" y="1690254"/>
            <a:ext cx="5743321" cy="412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09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295" y="415871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369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bibliotecarului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Vizualizare, </a:t>
            </a:r>
            <a:r>
              <a:rPr lang="ro-RO" dirty="0" err="1"/>
              <a:t>adăugăre</a:t>
            </a:r>
            <a:r>
              <a:rPr lang="ro-RO" dirty="0"/>
              <a:t>, editare și ștergere săli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693A21DD-6EC7-02D2-85CC-02D31FA5A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218" y="1215605"/>
            <a:ext cx="5598196" cy="463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10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019" y="345226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74585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bibliotecarului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Chat cu </a:t>
            </a:r>
            <a:r>
              <a:rPr lang="ro-RO" dirty="0" err="1"/>
              <a:t>adminul</a:t>
            </a:r>
            <a:r>
              <a:rPr lang="ro-RO" dirty="0"/>
              <a:t> și cititorii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42194109-9949-25AA-6355-22302F787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0" t="1711" r="2261"/>
          <a:stretch/>
        </p:blipFill>
        <p:spPr>
          <a:xfrm>
            <a:off x="5883564" y="2084389"/>
            <a:ext cx="6125183" cy="383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72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0954"/>
            <a:ext cx="10515600" cy="799734"/>
          </a:xfrm>
        </p:spPr>
        <p:txBody>
          <a:bodyPr/>
          <a:lstStyle/>
          <a:p>
            <a:r>
              <a:rPr lang="ro-RO" dirty="0"/>
              <a:t>Cuprins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1753"/>
            <a:ext cx="10515600" cy="435133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o-RO" dirty="0"/>
              <a:t>Abstract</a:t>
            </a:r>
          </a:p>
          <a:p>
            <a:pPr algn="just">
              <a:lnSpc>
                <a:spcPct val="150000"/>
              </a:lnSpc>
            </a:pPr>
            <a:r>
              <a:rPr lang="ro-RO" dirty="0"/>
              <a:t>Scopul</a:t>
            </a:r>
          </a:p>
          <a:p>
            <a:pPr algn="just">
              <a:lnSpc>
                <a:spcPct val="150000"/>
              </a:lnSpc>
            </a:pPr>
            <a:r>
              <a:rPr lang="ro-RO" dirty="0"/>
              <a:t>Prezentare funcționalități</a:t>
            </a:r>
          </a:p>
          <a:p>
            <a:pPr algn="just">
              <a:lnSpc>
                <a:spcPct val="150000"/>
              </a:lnSpc>
            </a:pPr>
            <a:r>
              <a:rPr lang="ro-RO" dirty="0"/>
              <a:t>Tehnologii utilizate</a:t>
            </a:r>
          </a:p>
          <a:p>
            <a:pPr algn="just">
              <a:lnSpc>
                <a:spcPct val="150000"/>
              </a:lnSpc>
            </a:pPr>
            <a:r>
              <a:rPr lang="ro-RO" dirty="0"/>
              <a:t>Concluzii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585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509" y="398493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7483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bibliotecarului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Editare profil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B44C89E2-37CD-FA74-5DD2-18E3FBF71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83685"/>
            <a:ext cx="5849278" cy="439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64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020" y="281170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878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administratorului</a:t>
            </a:r>
          </a:p>
          <a:p>
            <a:pPr marL="0" indent="0">
              <a:buNone/>
            </a:pPr>
            <a:endParaRPr lang="ro-RO" dirty="0"/>
          </a:p>
          <a:p>
            <a:endParaRPr lang="ro-RO" dirty="0"/>
          </a:p>
          <a:p>
            <a:r>
              <a:rPr lang="ro-RO" dirty="0"/>
              <a:t>vizualizare, </a:t>
            </a:r>
            <a:r>
              <a:rPr lang="ro-RO" dirty="0" err="1"/>
              <a:t>adăugăre</a:t>
            </a:r>
            <a:r>
              <a:rPr lang="ro-RO" dirty="0"/>
              <a:t>, editare și ștergere utilizatori</a:t>
            </a:r>
          </a:p>
          <a:p>
            <a:endParaRPr lang="ro-RO" dirty="0"/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D9839419-7CC6-6889-F91F-3CC7942BF2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"/>
          <a:stretch/>
        </p:blipFill>
        <p:spPr>
          <a:xfrm>
            <a:off x="6326820" y="1974273"/>
            <a:ext cx="5772727" cy="381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43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796" y="281170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878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administratorului</a:t>
            </a:r>
          </a:p>
          <a:p>
            <a:pPr marL="0" indent="0">
              <a:buNone/>
            </a:pPr>
            <a:endParaRPr lang="ro-RO" dirty="0"/>
          </a:p>
          <a:p>
            <a:endParaRPr lang="ro-RO" dirty="0"/>
          </a:p>
          <a:p>
            <a:r>
              <a:rPr lang="ro-RO" dirty="0"/>
              <a:t>vizualizare, </a:t>
            </a:r>
            <a:r>
              <a:rPr lang="ro-RO" dirty="0" err="1"/>
              <a:t>adăugăre</a:t>
            </a:r>
            <a:r>
              <a:rPr lang="ro-RO" dirty="0"/>
              <a:t>, editare și ștergere bibliotecari</a:t>
            </a:r>
          </a:p>
          <a:p>
            <a:endParaRPr lang="ro-RO" dirty="0"/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31B6131E-FA91-F8BC-6291-8ACB94912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090" y="2475345"/>
            <a:ext cx="5431947" cy="318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68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407" y="281170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878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administratorului</a:t>
            </a:r>
          </a:p>
          <a:p>
            <a:pPr marL="0" indent="0">
              <a:buNone/>
            </a:pPr>
            <a:endParaRPr lang="ro-RO" dirty="0"/>
          </a:p>
          <a:p>
            <a:endParaRPr lang="ro-RO" dirty="0"/>
          </a:p>
          <a:p>
            <a:r>
              <a:rPr lang="ro-RO" dirty="0"/>
              <a:t>vizualizare, </a:t>
            </a:r>
            <a:r>
              <a:rPr lang="ro-RO" dirty="0" err="1"/>
              <a:t>adăugăre</a:t>
            </a:r>
            <a:r>
              <a:rPr lang="ro-RO" dirty="0"/>
              <a:t>, editare și ștergere cărți</a:t>
            </a:r>
          </a:p>
          <a:p>
            <a:endParaRPr lang="ro-RO" dirty="0"/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30213F69-1367-C3BF-95BD-FAEF6C3E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92" y="2100912"/>
            <a:ext cx="5830908" cy="380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53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530" y="346228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8789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administratorului</a:t>
            </a:r>
          </a:p>
          <a:p>
            <a:pPr marL="0" indent="0">
              <a:buNone/>
            </a:pPr>
            <a:endParaRPr lang="ro-RO" dirty="0"/>
          </a:p>
          <a:p>
            <a:endParaRPr lang="ro-RO" dirty="0"/>
          </a:p>
          <a:p>
            <a:r>
              <a:rPr lang="ro-RO" dirty="0"/>
              <a:t>vizualizare, </a:t>
            </a:r>
            <a:r>
              <a:rPr lang="ro-RO" dirty="0" err="1"/>
              <a:t>adăugăre</a:t>
            </a:r>
            <a:r>
              <a:rPr lang="ro-RO" dirty="0"/>
              <a:t>, editare și ștergere evenimente</a:t>
            </a:r>
          </a:p>
          <a:p>
            <a:endParaRPr lang="ro-RO" dirty="0"/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5" name="Imagine 4">
            <a:extLst>
              <a:ext uri="{FF2B5EF4-FFF2-40B4-BE49-F238E27FC236}">
                <a16:creationId xmlns:a16="http://schemas.microsoft.com/office/drawing/2014/main" id="{1329DDEA-9887-176C-AA28-40E877A18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850" y="1825625"/>
            <a:ext cx="6041369" cy="42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34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75" y="398492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7636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administratorului</a:t>
            </a:r>
          </a:p>
          <a:p>
            <a:pPr marL="0" indent="0">
              <a:buNone/>
            </a:pPr>
            <a:endParaRPr lang="ro-RO" dirty="0"/>
          </a:p>
          <a:p>
            <a:endParaRPr lang="ro-RO" dirty="0"/>
          </a:p>
          <a:p>
            <a:r>
              <a:rPr lang="ro-RO" dirty="0"/>
              <a:t>vizualizare, </a:t>
            </a:r>
            <a:r>
              <a:rPr lang="ro-RO" dirty="0" err="1"/>
              <a:t>adăugăre</a:t>
            </a:r>
            <a:r>
              <a:rPr lang="ro-RO" dirty="0"/>
              <a:t>, editare și ștergere săli</a:t>
            </a:r>
          </a:p>
          <a:p>
            <a:endParaRPr lang="ro-RO" dirty="0"/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D2B5C218-6707-2710-8327-B6F24D33C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5625"/>
            <a:ext cx="5642898" cy="451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74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722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7636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administratorului</a:t>
            </a:r>
          </a:p>
          <a:p>
            <a:pPr marL="0" indent="0">
              <a:buNone/>
            </a:pPr>
            <a:endParaRPr lang="ro-RO" dirty="0"/>
          </a:p>
          <a:p>
            <a:endParaRPr lang="ro-RO" dirty="0"/>
          </a:p>
          <a:p>
            <a:r>
              <a:rPr lang="ro-RO" dirty="0"/>
              <a:t>Mesaje </a:t>
            </a:r>
          </a:p>
          <a:p>
            <a:endParaRPr lang="ro-RO" dirty="0"/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A341BF81-3427-2D03-A1ED-6A89371C3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0" t="1711" r="2261"/>
          <a:stretch/>
        </p:blipFill>
        <p:spPr>
          <a:xfrm>
            <a:off x="5708073" y="2213698"/>
            <a:ext cx="6125183" cy="383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90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8B0861A-B467-114F-9A48-4867D570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/>
              <a:t>Tehnologii utilizate- </a:t>
            </a:r>
            <a:r>
              <a:rPr lang="ro-RO" sz="3600" dirty="0"/>
              <a:t>Java</a:t>
            </a:r>
            <a:endParaRPr lang="ro-RO" dirty="0"/>
          </a:p>
        </p:txBody>
      </p:sp>
      <p:pic>
        <p:nvPicPr>
          <p:cNvPr id="1026" name="Picture 2" descr="Java (programming language) - Wikipedia">
            <a:extLst>
              <a:ext uri="{FF2B5EF4-FFF2-40B4-BE49-F238E27FC236}">
                <a16:creationId xmlns:a16="http://schemas.microsoft.com/office/drawing/2014/main" id="{23C585D0-D96A-B0BB-8692-BFF32EB3A3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224" y="1493028"/>
            <a:ext cx="237886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tăText 3">
            <a:extLst>
              <a:ext uri="{FF2B5EF4-FFF2-40B4-BE49-F238E27FC236}">
                <a16:creationId xmlns:a16="http://schemas.microsoft.com/office/drawing/2014/main" id="{EFA26A4F-A41E-F2B3-7CF1-02E349158D2D}"/>
              </a:ext>
            </a:extLst>
          </p:cNvPr>
          <p:cNvSpPr txBox="1"/>
          <p:nvPr/>
        </p:nvSpPr>
        <p:spPr>
          <a:xfrm>
            <a:off x="713913" y="2183906"/>
            <a:ext cx="7080682" cy="5575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sz="2400" dirty="0"/>
              <a:t>Java este un limbaj de programare versatil, orientat pe obiecte, cunoscut pentru portabilitate, caracteristici de securitate și gamă largă de aplicații.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sz="2400" dirty="0"/>
              <a:t>Responsabil pentru executarea sarcinilor cruciale, cum ar fi gestionarea logicii de afaceri, interfața cu bazele de date pentru a prelua și stoca date și supravegherea operațiunilor de pe server.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o-RO" sz="24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o-RO" sz="24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o-RO" sz="2400" dirty="0"/>
          </a:p>
        </p:txBody>
      </p:sp>
    </p:spTree>
    <p:extLst>
      <p:ext uri="{BB962C8B-B14F-4D97-AF65-F5344CB8AC3E}">
        <p14:creationId xmlns:p14="http://schemas.microsoft.com/office/powerpoint/2010/main" val="3235385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8B0861A-B467-114F-9A48-4867D570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/>
              <a:t>Tehnologii utilizate- </a:t>
            </a:r>
            <a:r>
              <a:rPr lang="ro-RO" sz="3600" dirty="0" err="1"/>
              <a:t>SpringBoot</a:t>
            </a:r>
            <a:r>
              <a:rPr lang="ro-RO" sz="3600" dirty="0"/>
              <a:t> &amp;</a:t>
            </a:r>
            <a:r>
              <a:rPr lang="ro-RO" sz="3600" dirty="0" err="1"/>
              <a:t>Thymeleaf</a:t>
            </a:r>
            <a:r>
              <a:rPr lang="ro-RO" sz="3600" dirty="0"/>
              <a:t>   </a:t>
            </a:r>
            <a:endParaRPr lang="ro-RO" dirty="0"/>
          </a:p>
        </p:txBody>
      </p:sp>
      <p:sp>
        <p:nvSpPr>
          <p:cNvPr id="4" name="CasetăText 3">
            <a:extLst>
              <a:ext uri="{FF2B5EF4-FFF2-40B4-BE49-F238E27FC236}">
                <a16:creationId xmlns:a16="http://schemas.microsoft.com/office/drawing/2014/main" id="{EFA26A4F-A41E-F2B3-7CF1-02E349158D2D}"/>
              </a:ext>
            </a:extLst>
          </p:cNvPr>
          <p:cNvSpPr txBox="1"/>
          <p:nvPr/>
        </p:nvSpPr>
        <p:spPr>
          <a:xfrm>
            <a:off x="287783" y="1899821"/>
            <a:ext cx="7648853" cy="5575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sz="2400" dirty="0" err="1"/>
              <a:t>Spring</a:t>
            </a:r>
            <a:r>
              <a:rPr lang="ro-RO" sz="2400" dirty="0"/>
              <a:t> Boot simplifică configurarea și implementarea rapidă a aplicațiilor, oferind servere încorporate și adnotări care facilitează dezvoltarea eficientă a API-ului </a:t>
            </a:r>
            <a:r>
              <a:rPr lang="ro-RO" sz="2400" dirty="0" err="1"/>
              <a:t>RESTful</a:t>
            </a:r>
            <a:r>
              <a:rPr lang="ro-RO" sz="2400" dirty="0"/>
              <a:t>, inclusiv gestionarea cererilor GET și POST.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sz="2400" dirty="0" err="1"/>
              <a:t>Thymeleaf</a:t>
            </a:r>
            <a:r>
              <a:rPr lang="ro-RO" sz="2400" dirty="0"/>
              <a:t>, motor modern de șablon Java, se integrează cu </a:t>
            </a:r>
            <a:r>
              <a:rPr lang="ro-RO" sz="2400" dirty="0" err="1"/>
              <a:t>Spring</a:t>
            </a:r>
            <a:r>
              <a:rPr lang="ro-RO" sz="2400" dirty="0"/>
              <a:t> Boot pentru redarea HTML pe server, facilitând manipularea eficientă a datelor și expresiilor în șabloane XML atractive și structurate vizual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o-RO" sz="24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o-RO" sz="2400" dirty="0"/>
          </a:p>
        </p:txBody>
      </p:sp>
      <p:pic>
        <p:nvPicPr>
          <p:cNvPr id="4100" name="Picture 4" descr="Spring Boot: The Most Notable Features You Should Know - DZone">
            <a:extLst>
              <a:ext uri="{FF2B5EF4-FFF2-40B4-BE49-F238E27FC236}">
                <a16:creationId xmlns:a16="http://schemas.microsoft.com/office/drawing/2014/main" id="{E1BECC84-ECA5-4C41-15D3-0B4227AA5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609" y="1899821"/>
            <a:ext cx="2183236" cy="195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ymeleaf">
            <a:extLst>
              <a:ext uri="{FF2B5EF4-FFF2-40B4-BE49-F238E27FC236}">
                <a16:creationId xmlns:a16="http://schemas.microsoft.com/office/drawing/2014/main" id="{2205C9E7-7384-4766-B47C-068B5BDBC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609" y="4405995"/>
            <a:ext cx="2123622" cy="212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603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8B0861A-B467-114F-9A48-4867D570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/>
              <a:t>Tehnologii utilizate- </a:t>
            </a:r>
            <a:r>
              <a:rPr lang="ro-RO" sz="3600" dirty="0"/>
              <a:t>HTML &amp; CSS   </a:t>
            </a:r>
            <a:endParaRPr lang="ro-RO" dirty="0"/>
          </a:p>
        </p:txBody>
      </p:sp>
      <p:sp>
        <p:nvSpPr>
          <p:cNvPr id="4" name="CasetăText 3">
            <a:extLst>
              <a:ext uri="{FF2B5EF4-FFF2-40B4-BE49-F238E27FC236}">
                <a16:creationId xmlns:a16="http://schemas.microsoft.com/office/drawing/2014/main" id="{EFA26A4F-A41E-F2B3-7CF1-02E349158D2D}"/>
              </a:ext>
            </a:extLst>
          </p:cNvPr>
          <p:cNvSpPr txBox="1"/>
          <p:nvPr/>
        </p:nvSpPr>
        <p:spPr>
          <a:xfrm>
            <a:off x="412072" y="2423603"/>
            <a:ext cx="6397101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o-RO" sz="2400" dirty="0"/>
              <a:t>HTML (</a:t>
            </a:r>
            <a:r>
              <a:rPr lang="ro-RO" sz="2400" dirty="0" err="1"/>
              <a:t>Hypertext</a:t>
            </a:r>
            <a:r>
              <a:rPr lang="ro-RO" sz="2400" dirty="0"/>
              <a:t> </a:t>
            </a:r>
            <a:r>
              <a:rPr lang="ro-RO" sz="2400" dirty="0" err="1"/>
              <a:t>Markup</a:t>
            </a:r>
            <a:r>
              <a:rPr lang="ro-RO" sz="2400" dirty="0"/>
              <a:t> </a:t>
            </a:r>
            <a:r>
              <a:rPr lang="ro-RO" sz="2400" dirty="0" err="1"/>
              <a:t>Language</a:t>
            </a:r>
            <a:r>
              <a:rPr lang="ro-RO" sz="2400" dirty="0"/>
              <a:t>) este limbajul standard de marcare pentru pagini web, în timp ce CSS (</a:t>
            </a:r>
            <a:r>
              <a:rPr lang="ro-RO" sz="2400" dirty="0" err="1"/>
              <a:t>Cascading</a:t>
            </a:r>
            <a:r>
              <a:rPr lang="ro-RO" sz="2400" dirty="0"/>
              <a:t> </a:t>
            </a:r>
            <a:r>
              <a:rPr lang="ro-RO" sz="2400" dirty="0" err="1"/>
              <a:t>Style</a:t>
            </a:r>
            <a:r>
              <a:rPr lang="ro-RO" sz="2400" dirty="0"/>
              <a:t> </a:t>
            </a:r>
            <a:r>
              <a:rPr lang="ro-RO" sz="2400" dirty="0" err="1"/>
              <a:t>Sheets</a:t>
            </a:r>
            <a:r>
              <a:rPr lang="ro-RO" sz="2400" dirty="0"/>
              <a:t>) îmbunătățește estetica și prezentarea vizuală. Aplicarea lor în dezvoltarea aplicației a creat o interfață plăcută și receptivă.</a:t>
            </a:r>
          </a:p>
        </p:txBody>
      </p:sp>
      <p:pic>
        <p:nvPicPr>
          <p:cNvPr id="2052" name="Picture 4" descr="Define HTML and CSS | Cloud2Data">
            <a:extLst>
              <a:ext uri="{FF2B5EF4-FFF2-40B4-BE49-F238E27FC236}">
                <a16:creationId xmlns:a16="http://schemas.microsoft.com/office/drawing/2014/main" id="{5EA2AE8A-FC2B-B082-F6BD-0838F2A55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708" y="2663300"/>
            <a:ext cx="4222834" cy="326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633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0954"/>
            <a:ext cx="10515600" cy="799734"/>
          </a:xfrm>
        </p:spPr>
        <p:txBody>
          <a:bodyPr/>
          <a:lstStyle/>
          <a:p>
            <a:r>
              <a:rPr lang="ro-RO" dirty="0"/>
              <a:t>Abstract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6141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dirty="0"/>
              <a:t>Am </a:t>
            </a:r>
            <a:r>
              <a:rPr lang="en-US" sz="2400" dirty="0" err="1"/>
              <a:t>dezvoltat</a:t>
            </a:r>
            <a:r>
              <a:rPr lang="en-US" sz="2400" dirty="0"/>
              <a:t> </a:t>
            </a:r>
            <a:r>
              <a:rPr lang="en-US" sz="2400" dirty="0" err="1"/>
              <a:t>această</a:t>
            </a:r>
            <a:r>
              <a:rPr lang="en-US" sz="2400" dirty="0"/>
              <a:t> </a:t>
            </a:r>
            <a:r>
              <a:rPr lang="en-US" sz="2400" dirty="0" err="1"/>
              <a:t>aplicație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biblioteci</a:t>
            </a:r>
            <a:r>
              <a:rPr lang="en-US" sz="2400" dirty="0"/>
              <a:t> din </a:t>
            </a:r>
            <a:r>
              <a:rPr lang="en-US" sz="2400" dirty="0" err="1"/>
              <a:t>convingerea</a:t>
            </a:r>
            <a:r>
              <a:rPr lang="en-US" sz="2400" dirty="0"/>
              <a:t> </a:t>
            </a:r>
            <a:r>
              <a:rPr lang="en-US" sz="2400" dirty="0" err="1"/>
              <a:t>profundă</a:t>
            </a:r>
            <a:r>
              <a:rPr lang="en-US" sz="2400" dirty="0"/>
              <a:t> </a:t>
            </a:r>
            <a:r>
              <a:rPr lang="en-US" sz="2400" dirty="0" err="1"/>
              <a:t>că</a:t>
            </a:r>
            <a:r>
              <a:rPr lang="en-US" sz="2400" dirty="0"/>
              <a:t> </a:t>
            </a:r>
            <a:r>
              <a:rPr lang="en-US" sz="2400" dirty="0" err="1"/>
              <a:t>lectura</a:t>
            </a:r>
            <a:r>
              <a:rPr lang="en-US" sz="2400" dirty="0"/>
              <a:t> are </a:t>
            </a:r>
            <a:r>
              <a:rPr lang="en-US" sz="2400" dirty="0" err="1"/>
              <a:t>puterea</a:t>
            </a:r>
            <a:r>
              <a:rPr lang="en-US" sz="2400" dirty="0"/>
              <a:t> de a </a:t>
            </a:r>
            <a:r>
              <a:rPr lang="en-US" sz="2400" dirty="0" err="1"/>
              <a:t>transforma</a:t>
            </a:r>
            <a:r>
              <a:rPr lang="en-US" sz="2400" dirty="0"/>
              <a:t> </a:t>
            </a:r>
            <a:r>
              <a:rPr lang="en-US" sz="2400" dirty="0" err="1"/>
              <a:t>vieți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comunități</a:t>
            </a:r>
            <a:r>
              <a:rPr lang="en-US" sz="2400" dirty="0"/>
              <a:t>, </a:t>
            </a:r>
            <a:r>
              <a:rPr lang="en-US" sz="2400" dirty="0" err="1"/>
              <a:t>dorind</a:t>
            </a:r>
            <a:r>
              <a:rPr lang="en-US" sz="2400" dirty="0"/>
              <a:t> </a:t>
            </a:r>
            <a:r>
              <a:rPr lang="en-US" sz="2400" dirty="0" err="1"/>
              <a:t>să</a:t>
            </a:r>
            <a:r>
              <a:rPr lang="en-US" sz="2400" dirty="0"/>
              <a:t> </a:t>
            </a:r>
            <a:r>
              <a:rPr lang="en-US" sz="2400" dirty="0" err="1"/>
              <a:t>aduc</a:t>
            </a:r>
            <a:r>
              <a:rPr lang="en-US" sz="2400" dirty="0"/>
              <a:t> </a:t>
            </a:r>
            <a:r>
              <a:rPr lang="en-US" sz="2400" dirty="0" err="1"/>
              <a:t>pasiunea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lectură</a:t>
            </a:r>
            <a:r>
              <a:rPr lang="en-US" sz="2400" dirty="0"/>
              <a:t> </a:t>
            </a:r>
            <a:r>
              <a:rPr lang="en-US" sz="2400" dirty="0" err="1"/>
              <a:t>într</a:t>
            </a:r>
            <a:r>
              <a:rPr lang="en-US" sz="2400" dirty="0"/>
              <a:t>-un </a:t>
            </a:r>
            <a:r>
              <a:rPr lang="en-US" sz="2400" dirty="0" err="1"/>
              <a:t>spațiu</a:t>
            </a:r>
            <a:r>
              <a:rPr lang="en-US" sz="2400" dirty="0"/>
              <a:t> digital </a:t>
            </a:r>
            <a:r>
              <a:rPr lang="en-US" sz="2400" dirty="0" err="1"/>
              <a:t>pentru</a:t>
            </a:r>
            <a:r>
              <a:rPr lang="en-US" sz="2400" dirty="0"/>
              <a:t> a o face </a:t>
            </a:r>
            <a:r>
              <a:rPr lang="en-US" sz="2400" dirty="0" err="1"/>
              <a:t>mai</a:t>
            </a:r>
            <a:r>
              <a:rPr lang="en-US" sz="2400" dirty="0"/>
              <a:t> </a:t>
            </a:r>
            <a:r>
              <a:rPr lang="en-US" sz="2400" dirty="0" err="1"/>
              <a:t>accesibilă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atractivă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toți</a:t>
            </a:r>
            <a:r>
              <a:rPr lang="en-US" sz="2400" dirty="0"/>
              <a:t>. </a:t>
            </a:r>
            <a:r>
              <a:rPr lang="en-US" sz="2400" dirty="0" err="1"/>
              <a:t>Prin</a:t>
            </a:r>
            <a:r>
              <a:rPr lang="en-US" sz="2400" dirty="0"/>
              <a:t> </a:t>
            </a:r>
            <a:r>
              <a:rPr lang="en-US" sz="2400" dirty="0" err="1"/>
              <a:t>utilizarea</a:t>
            </a:r>
            <a:r>
              <a:rPr lang="en-US" sz="2400" dirty="0"/>
              <a:t> </a:t>
            </a:r>
            <a:r>
              <a:rPr lang="en-US" sz="2400" dirty="0" err="1"/>
              <a:t>tehnologiei</a:t>
            </a:r>
            <a:r>
              <a:rPr lang="en-US" sz="2400" dirty="0"/>
              <a:t> </a:t>
            </a:r>
            <a:r>
              <a:rPr lang="en-US" sz="2400" dirty="0" err="1"/>
              <a:t>moderne</a:t>
            </a:r>
            <a:r>
              <a:rPr lang="en-US" sz="2400" dirty="0"/>
              <a:t>, </a:t>
            </a:r>
            <a:r>
              <a:rPr lang="en-US" sz="2400" dirty="0" err="1"/>
              <a:t>îmi</a:t>
            </a:r>
            <a:r>
              <a:rPr lang="en-US" sz="2400" dirty="0"/>
              <a:t> </a:t>
            </a:r>
            <a:r>
              <a:rPr lang="en-US" sz="2400" dirty="0" err="1"/>
              <a:t>propun</a:t>
            </a:r>
            <a:r>
              <a:rPr lang="en-US" sz="2400" dirty="0"/>
              <a:t> </a:t>
            </a:r>
            <a:r>
              <a:rPr lang="en-US" sz="2400" dirty="0" err="1"/>
              <a:t>să</a:t>
            </a:r>
            <a:r>
              <a:rPr lang="en-US" sz="2400" dirty="0"/>
              <a:t> </a:t>
            </a:r>
            <a:r>
              <a:rPr lang="en-US" sz="2400" dirty="0" err="1"/>
              <a:t>creeze</a:t>
            </a:r>
            <a:r>
              <a:rPr lang="en-US" sz="2400" dirty="0"/>
              <a:t> un </a:t>
            </a:r>
            <a:r>
              <a:rPr lang="en-US" sz="2400" dirty="0" err="1"/>
              <a:t>mediu</a:t>
            </a:r>
            <a:r>
              <a:rPr lang="en-US" sz="2400" dirty="0"/>
              <a:t> </a:t>
            </a:r>
            <a:r>
              <a:rPr lang="en-US" sz="2400" dirty="0" err="1"/>
              <a:t>în</a:t>
            </a:r>
            <a:r>
              <a:rPr lang="en-US" sz="2400" dirty="0"/>
              <a:t> care </a:t>
            </a:r>
            <a:r>
              <a:rPr lang="en-US" sz="2400" dirty="0" err="1"/>
              <a:t>oricine</a:t>
            </a:r>
            <a:r>
              <a:rPr lang="en-US" sz="2400" dirty="0"/>
              <a:t> </a:t>
            </a:r>
            <a:r>
              <a:rPr lang="en-US" sz="2400" dirty="0" err="1"/>
              <a:t>poate</a:t>
            </a:r>
            <a:r>
              <a:rPr lang="en-US" sz="2400" dirty="0"/>
              <a:t> </a:t>
            </a:r>
            <a:r>
              <a:rPr lang="en-US" sz="2400" dirty="0" err="1"/>
              <a:t>descoperi</a:t>
            </a:r>
            <a:r>
              <a:rPr lang="en-US" sz="2400" dirty="0"/>
              <a:t> </a:t>
            </a:r>
            <a:r>
              <a:rPr lang="en-US" sz="2400" dirty="0" err="1"/>
              <a:t>lumi</a:t>
            </a:r>
            <a:r>
              <a:rPr lang="en-US" sz="2400" dirty="0"/>
              <a:t> </a:t>
            </a:r>
            <a:r>
              <a:rPr lang="en-US" sz="2400" dirty="0" err="1"/>
              <a:t>noi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să</a:t>
            </a:r>
            <a:r>
              <a:rPr lang="en-US" sz="2400" dirty="0"/>
              <a:t> se </a:t>
            </a:r>
            <a:r>
              <a:rPr lang="en-US" sz="2400" dirty="0" err="1"/>
              <a:t>conecteze</a:t>
            </a:r>
            <a:r>
              <a:rPr lang="en-US" sz="2400" dirty="0"/>
              <a:t> cu </a:t>
            </a:r>
            <a:r>
              <a:rPr lang="en-US" sz="2400" dirty="0" err="1"/>
              <a:t>idei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experiențe</a:t>
            </a:r>
            <a:r>
              <a:rPr lang="en-US" sz="2400" dirty="0"/>
              <a:t> </a:t>
            </a:r>
            <a:r>
              <a:rPr lang="en-US" sz="2400" dirty="0" err="1"/>
              <a:t>unice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2592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8B0861A-B467-114F-9A48-4867D570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/>
              <a:t>Tehnologii utilizate- </a:t>
            </a:r>
            <a:r>
              <a:rPr lang="ro-RO" sz="3600" dirty="0" err="1"/>
              <a:t>Git</a:t>
            </a:r>
            <a:endParaRPr lang="ro-RO" dirty="0"/>
          </a:p>
        </p:txBody>
      </p:sp>
      <p:sp>
        <p:nvSpPr>
          <p:cNvPr id="4" name="CasetăText 3">
            <a:extLst>
              <a:ext uri="{FF2B5EF4-FFF2-40B4-BE49-F238E27FC236}">
                <a16:creationId xmlns:a16="http://schemas.microsoft.com/office/drawing/2014/main" id="{EFA26A4F-A41E-F2B3-7CF1-02E349158D2D}"/>
              </a:ext>
            </a:extLst>
          </p:cNvPr>
          <p:cNvSpPr txBox="1"/>
          <p:nvPr/>
        </p:nvSpPr>
        <p:spPr>
          <a:xfrm>
            <a:off x="358806" y="2116732"/>
            <a:ext cx="7426911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sz="2400" dirty="0" err="1"/>
              <a:t>Git</a:t>
            </a:r>
            <a:r>
              <a:rPr lang="ro-RO" sz="2400" dirty="0"/>
              <a:t> este un sistem distribuit de control al versiunilor esențial pentru dezvoltarea software, urmărind și gestionând modificările, facilitând colaborarea și planificarea proiectelor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o-RO" sz="2400" dirty="0"/>
              <a:t>Utilizând </a:t>
            </a:r>
            <a:r>
              <a:rPr lang="ro-RO" sz="2400" dirty="0" err="1"/>
              <a:t>GitHub</a:t>
            </a:r>
            <a:r>
              <a:rPr lang="ro-RO" sz="2400" dirty="0"/>
              <a:t>, am asigurat stocarea eficientă și restaurarea ușoară la stările anterioare, contribuind la un proces de dezvoltare bine gestionat.</a:t>
            </a:r>
          </a:p>
        </p:txBody>
      </p:sp>
      <p:pic>
        <p:nvPicPr>
          <p:cNvPr id="3074" name="Picture 2" descr="What is GitHub? — Pythia Foundations">
            <a:extLst>
              <a:ext uri="{FF2B5EF4-FFF2-40B4-BE49-F238E27FC236}">
                <a16:creationId xmlns:a16="http://schemas.microsoft.com/office/drawing/2014/main" id="{D1732B05-B858-E0BB-B36A-B347210B4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344" y="2969922"/>
            <a:ext cx="5601810" cy="31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373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69C81F9-86AB-FE0D-2608-608EA0E85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Concluzii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77D01CD2-B885-5F8F-08C5-2A27CF4B9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o-RO" sz="2400" dirty="0"/>
              <a:t>Aplicația mea de ultimă oră pentru biblioteci digitale reprezintă un salt transformator în era angajamentului literar, îmbinând tradiția cu modernitatea. Simplifică conectarea cititorilor la o vastă bibliotecă digitală, facilitând procesele de împrumut și gestionare a listelor de lectură. Cu viziunea orientată spre viitor, aplicația este angajată să revoluționeze experiența lecturii și conexiunii în era digitală.</a:t>
            </a:r>
          </a:p>
        </p:txBody>
      </p:sp>
    </p:spTree>
    <p:extLst>
      <p:ext uri="{BB962C8B-B14F-4D97-AF65-F5344CB8AC3E}">
        <p14:creationId xmlns:p14="http://schemas.microsoft.com/office/powerpoint/2010/main" val="4253134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0953"/>
            <a:ext cx="10515600" cy="1017745"/>
          </a:xfrm>
        </p:spPr>
        <p:txBody>
          <a:bodyPr>
            <a:normAutofit/>
          </a:bodyPr>
          <a:lstStyle/>
          <a:p>
            <a:r>
              <a:rPr lang="en-US" b="1" dirty="0" err="1"/>
              <a:t>Scopul</a:t>
            </a:r>
            <a:r>
              <a:rPr lang="ro-RO" b="1" dirty="0"/>
              <a:t>- </a:t>
            </a:r>
            <a:r>
              <a:rPr lang="en-US" sz="3600" dirty="0" err="1"/>
              <a:t>Pasiunea</a:t>
            </a:r>
            <a:r>
              <a:rPr lang="en-US" sz="3600" dirty="0"/>
              <a:t> </a:t>
            </a:r>
            <a:r>
              <a:rPr lang="en-US" sz="3600" dirty="0" err="1"/>
              <a:t>pentru</a:t>
            </a:r>
            <a:r>
              <a:rPr lang="en-US" sz="3600" dirty="0"/>
              <a:t> </a:t>
            </a:r>
            <a:r>
              <a:rPr lang="ro-RO" sz="3600" dirty="0"/>
              <a:t>l</a:t>
            </a:r>
            <a:r>
              <a:rPr lang="en-US" sz="3600" dirty="0" err="1"/>
              <a:t>ectur</a:t>
            </a:r>
            <a:r>
              <a:rPr lang="ro-RO" sz="3600" dirty="0"/>
              <a:t>ă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dirty="0" err="1"/>
              <a:t>Pasiunea</a:t>
            </a:r>
            <a:r>
              <a:rPr lang="en-US" sz="2400" dirty="0"/>
              <a:t> </a:t>
            </a:r>
            <a:r>
              <a:rPr lang="en-US" sz="2400" dirty="0" err="1"/>
              <a:t>mea</a:t>
            </a:r>
            <a:r>
              <a:rPr lang="en-US" sz="2400" dirty="0"/>
              <a:t> </a:t>
            </a:r>
            <a:r>
              <a:rPr lang="en-US" sz="2400" dirty="0" err="1"/>
              <a:t>îndelungată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lectură</a:t>
            </a:r>
            <a:r>
              <a:rPr lang="en-US" sz="2400" dirty="0"/>
              <a:t> s-a </a:t>
            </a:r>
            <a:r>
              <a:rPr lang="en-US" sz="2400" dirty="0" err="1"/>
              <a:t>transformat</a:t>
            </a:r>
            <a:r>
              <a:rPr lang="en-US" sz="2400" dirty="0"/>
              <a:t> </a:t>
            </a:r>
            <a:r>
              <a:rPr lang="en-US" sz="2400" dirty="0" err="1"/>
              <a:t>într</a:t>
            </a:r>
            <a:r>
              <a:rPr lang="en-US" sz="2400" dirty="0"/>
              <a:t>-un </a:t>
            </a:r>
            <a:r>
              <a:rPr lang="en-US" sz="2400" dirty="0" err="1"/>
              <a:t>angajament</a:t>
            </a:r>
            <a:r>
              <a:rPr lang="en-US" sz="2400" dirty="0"/>
              <a:t> </a:t>
            </a:r>
            <a:r>
              <a:rPr lang="en-US" sz="2400" dirty="0" err="1"/>
              <a:t>profund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cunoaștere</a:t>
            </a:r>
            <a:r>
              <a:rPr lang="en-US" sz="2400" dirty="0"/>
              <a:t>. </a:t>
            </a:r>
            <a:r>
              <a:rPr lang="en-US" sz="2400" dirty="0" err="1"/>
              <a:t>Prin</a:t>
            </a:r>
            <a:r>
              <a:rPr lang="en-US" sz="2400" dirty="0"/>
              <a:t> </a:t>
            </a:r>
            <a:r>
              <a:rPr lang="en-US" sz="2400" dirty="0" err="1"/>
              <a:t>aplicația</a:t>
            </a:r>
            <a:r>
              <a:rPr lang="en-US" sz="2400" dirty="0"/>
              <a:t> </a:t>
            </a:r>
            <a:r>
              <a:rPr lang="en-US" sz="2400" dirty="0" err="1"/>
              <a:t>dezvoltată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biblioteci</a:t>
            </a:r>
            <a:r>
              <a:rPr lang="en-US" sz="2400" dirty="0"/>
              <a:t>, </a:t>
            </a:r>
            <a:r>
              <a:rPr lang="en-US" sz="2400" dirty="0" err="1"/>
              <a:t>îmi</a:t>
            </a:r>
            <a:r>
              <a:rPr lang="en-US" sz="2400" dirty="0"/>
              <a:t> </a:t>
            </a:r>
            <a:r>
              <a:rPr lang="en-US" sz="2400" dirty="0" err="1"/>
              <a:t>propun</a:t>
            </a:r>
            <a:r>
              <a:rPr lang="en-US" sz="2400" dirty="0"/>
              <a:t> </a:t>
            </a:r>
            <a:r>
              <a:rPr lang="en-US" sz="2400" dirty="0" err="1"/>
              <a:t>să</a:t>
            </a:r>
            <a:r>
              <a:rPr lang="en-US" sz="2400" dirty="0"/>
              <a:t> </a:t>
            </a:r>
            <a:r>
              <a:rPr lang="en-US" sz="2400" dirty="0" err="1"/>
              <a:t>aduc</a:t>
            </a:r>
            <a:r>
              <a:rPr lang="en-US" sz="2400" dirty="0"/>
              <a:t> </a:t>
            </a:r>
            <a:r>
              <a:rPr lang="en-US" sz="2400" dirty="0" err="1"/>
              <a:t>bucuria</a:t>
            </a:r>
            <a:r>
              <a:rPr lang="en-US" sz="2400" dirty="0"/>
              <a:t> </a:t>
            </a:r>
            <a:r>
              <a:rPr lang="en-US" sz="2400" dirty="0" err="1"/>
              <a:t>lecturii</a:t>
            </a:r>
            <a:r>
              <a:rPr lang="en-US" sz="2400" dirty="0"/>
              <a:t> </a:t>
            </a:r>
            <a:r>
              <a:rPr lang="en-US" sz="2400" dirty="0" err="1"/>
              <a:t>în</a:t>
            </a:r>
            <a:r>
              <a:rPr lang="en-US" sz="2400" dirty="0"/>
              <a:t> </a:t>
            </a:r>
            <a:r>
              <a:rPr lang="en-US" sz="2400" dirty="0" err="1"/>
              <a:t>mediul</a:t>
            </a:r>
            <a:r>
              <a:rPr lang="en-US" sz="2400" dirty="0"/>
              <a:t> digital, </a:t>
            </a:r>
            <a:r>
              <a:rPr lang="en-US" sz="2400" dirty="0" err="1"/>
              <a:t>facilitând</a:t>
            </a:r>
            <a:r>
              <a:rPr lang="en-US" sz="2400" dirty="0"/>
              <a:t> </a:t>
            </a:r>
            <a:r>
              <a:rPr lang="en-US" sz="2400" dirty="0" err="1"/>
              <a:t>accesul</a:t>
            </a:r>
            <a:r>
              <a:rPr lang="en-US" sz="2400" dirty="0"/>
              <a:t> la </a:t>
            </a:r>
            <a:r>
              <a:rPr lang="en-US" sz="2400" dirty="0" err="1"/>
              <a:t>experiențe</a:t>
            </a:r>
            <a:r>
              <a:rPr lang="en-US" sz="2400" dirty="0"/>
              <a:t> </a:t>
            </a:r>
            <a:r>
              <a:rPr lang="en-US" sz="2400" dirty="0" err="1"/>
              <a:t>captivante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unice</a:t>
            </a:r>
            <a:r>
              <a:rPr lang="en-US" sz="2400" dirty="0"/>
              <a:t>. Cu </a:t>
            </a:r>
            <a:r>
              <a:rPr lang="en-US" sz="2400" dirty="0" err="1"/>
              <a:t>funcționalități</a:t>
            </a:r>
            <a:r>
              <a:rPr lang="en-US" sz="2400" dirty="0"/>
              <a:t> </a:t>
            </a:r>
            <a:r>
              <a:rPr lang="en-US" sz="2400" dirty="0" err="1"/>
              <a:t>inovatoare</a:t>
            </a:r>
            <a:r>
              <a:rPr lang="en-US" sz="2400" dirty="0"/>
              <a:t> precum </a:t>
            </a:r>
            <a:r>
              <a:rPr lang="en-US" sz="2400" dirty="0" err="1"/>
              <a:t>recomandări</a:t>
            </a:r>
            <a:r>
              <a:rPr lang="en-US" sz="2400" dirty="0"/>
              <a:t> </a:t>
            </a:r>
            <a:r>
              <a:rPr lang="en-US" sz="2400" dirty="0" err="1"/>
              <a:t>personalizate</a:t>
            </a:r>
            <a:r>
              <a:rPr lang="en-US" sz="2400" dirty="0"/>
              <a:t>, </a:t>
            </a:r>
            <a:r>
              <a:rPr lang="en-US" sz="2400" dirty="0" err="1"/>
              <a:t>cluburi</a:t>
            </a:r>
            <a:r>
              <a:rPr lang="en-US" sz="2400" dirty="0"/>
              <a:t> de </a:t>
            </a:r>
            <a:r>
              <a:rPr lang="en-US" sz="2400" dirty="0" err="1"/>
              <a:t>lectură</a:t>
            </a:r>
            <a:r>
              <a:rPr lang="en-US" sz="2400" dirty="0"/>
              <a:t> </a:t>
            </a:r>
            <a:r>
              <a:rPr lang="en-US" sz="2400" dirty="0" err="1"/>
              <a:t>virtuale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discuții</a:t>
            </a:r>
            <a:r>
              <a:rPr lang="en-US" sz="2400" dirty="0"/>
              <a:t> animate, </a:t>
            </a:r>
            <a:r>
              <a:rPr lang="en-US" sz="2400" dirty="0" err="1"/>
              <a:t>vizez</a:t>
            </a:r>
            <a:r>
              <a:rPr lang="en-US" sz="2400" dirty="0"/>
              <a:t> </a:t>
            </a:r>
            <a:r>
              <a:rPr lang="en-US" sz="2400" dirty="0" err="1"/>
              <a:t>să</a:t>
            </a:r>
            <a:r>
              <a:rPr lang="en-US" sz="2400" dirty="0"/>
              <a:t> transform </a:t>
            </a:r>
            <a:r>
              <a:rPr lang="en-US" sz="2400" dirty="0" err="1"/>
              <a:t>pasiunea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lectură</a:t>
            </a:r>
            <a:r>
              <a:rPr lang="en-US" sz="2400" dirty="0"/>
              <a:t> </a:t>
            </a:r>
            <a:r>
              <a:rPr lang="en-US" sz="2400" dirty="0" err="1"/>
              <a:t>într</a:t>
            </a:r>
            <a:r>
              <a:rPr lang="en-US" sz="2400" dirty="0"/>
              <a:t>-o </a:t>
            </a:r>
            <a:r>
              <a:rPr lang="en-US" sz="2400" dirty="0" err="1"/>
              <a:t>experiență</a:t>
            </a:r>
            <a:r>
              <a:rPr lang="en-US" sz="2400" dirty="0"/>
              <a:t> </a:t>
            </a:r>
            <a:r>
              <a:rPr lang="en-US" sz="2400" dirty="0" err="1"/>
              <a:t>autentică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captivantă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toți</a:t>
            </a:r>
            <a:r>
              <a:rPr lang="en-US" sz="2400" dirty="0"/>
              <a:t> </a:t>
            </a:r>
            <a:r>
              <a:rPr lang="en-US" sz="2400" dirty="0" err="1"/>
              <a:t>utilizatorii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0905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0953"/>
            <a:ext cx="10515600" cy="973357"/>
          </a:xfrm>
        </p:spPr>
        <p:txBody>
          <a:bodyPr>
            <a:normAutofit/>
          </a:bodyPr>
          <a:lstStyle/>
          <a:p>
            <a:r>
              <a:rPr lang="en-US" b="1" dirty="0" err="1"/>
              <a:t>Scopul</a:t>
            </a:r>
            <a:r>
              <a:rPr lang="ro-RO" b="1" dirty="0"/>
              <a:t>- </a:t>
            </a:r>
            <a:r>
              <a:rPr lang="ro-RO" sz="3600" dirty="0"/>
              <a:t>Inovație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9317"/>
            <a:ext cx="10515600" cy="387764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en-US" dirty="0" err="1"/>
              <a:t>Pasiunea</a:t>
            </a:r>
            <a:r>
              <a:rPr lang="en-US" dirty="0"/>
              <a:t> </a:t>
            </a:r>
            <a:r>
              <a:rPr lang="en-US" dirty="0" err="1"/>
              <a:t>mea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inovație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tehnologie</a:t>
            </a:r>
            <a:r>
              <a:rPr lang="en-US" dirty="0"/>
              <a:t> m-a </a:t>
            </a:r>
            <a:r>
              <a:rPr lang="en-US" dirty="0" err="1"/>
              <a:t>condus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dezvolt</a:t>
            </a:r>
            <a:r>
              <a:rPr lang="en-US" dirty="0"/>
              <a:t> o </a:t>
            </a:r>
            <a:r>
              <a:rPr lang="en-US" dirty="0" err="1"/>
              <a:t>aplicație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revoluționează</a:t>
            </a:r>
            <a:r>
              <a:rPr lang="en-US" dirty="0"/>
              <a:t> </a:t>
            </a:r>
            <a:r>
              <a:rPr lang="en-US" dirty="0" err="1"/>
              <a:t>universul</a:t>
            </a:r>
            <a:r>
              <a:rPr lang="en-US" dirty="0"/>
              <a:t> </a:t>
            </a:r>
            <a:r>
              <a:rPr lang="en-US" dirty="0" err="1"/>
              <a:t>bibliotecilor</a:t>
            </a:r>
            <a:r>
              <a:rPr lang="en-US" dirty="0"/>
              <a:t>.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tehnologie</a:t>
            </a:r>
            <a:r>
              <a:rPr lang="en-US" dirty="0"/>
              <a:t> </a:t>
            </a:r>
            <a:r>
              <a:rPr lang="en-US" dirty="0" err="1"/>
              <a:t>modernă</a:t>
            </a:r>
            <a:r>
              <a:rPr lang="en-US" dirty="0"/>
              <a:t>, </a:t>
            </a:r>
            <a:r>
              <a:rPr lang="en-US" dirty="0" err="1"/>
              <a:t>oferă</a:t>
            </a:r>
            <a:r>
              <a:rPr lang="en-US" dirty="0"/>
              <a:t> </a:t>
            </a:r>
            <a:r>
              <a:rPr lang="en-US" dirty="0" err="1"/>
              <a:t>căutări</a:t>
            </a:r>
            <a:r>
              <a:rPr lang="en-US" dirty="0"/>
              <a:t> precise, </a:t>
            </a:r>
            <a:r>
              <a:rPr lang="en-US" dirty="0" err="1"/>
              <a:t>recomandări</a:t>
            </a:r>
            <a:r>
              <a:rPr lang="en-US" dirty="0"/>
              <a:t> </a:t>
            </a:r>
            <a:r>
              <a:rPr lang="en-US" dirty="0" err="1"/>
              <a:t>personalizate</a:t>
            </a:r>
            <a:r>
              <a:rPr lang="en-US" dirty="0"/>
              <a:t> </a:t>
            </a:r>
            <a:r>
              <a:rPr lang="en-US" dirty="0" err="1"/>
              <a:t>bazate</a:t>
            </a:r>
            <a:r>
              <a:rPr lang="en-US" dirty="0"/>
              <a:t> pe </a:t>
            </a:r>
            <a:r>
              <a:rPr lang="en-US" dirty="0" err="1"/>
              <a:t>inteligența</a:t>
            </a:r>
            <a:r>
              <a:rPr lang="en-US" dirty="0"/>
              <a:t> </a:t>
            </a:r>
            <a:r>
              <a:rPr lang="en-US" dirty="0" err="1"/>
              <a:t>artificială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o </a:t>
            </a:r>
            <a:r>
              <a:rPr lang="en-US" dirty="0" err="1"/>
              <a:t>interfață</a:t>
            </a:r>
            <a:r>
              <a:rPr lang="en-US" dirty="0"/>
              <a:t> </a:t>
            </a:r>
            <a:r>
              <a:rPr lang="en-US" dirty="0" err="1"/>
              <a:t>intuitivă</a:t>
            </a:r>
            <a:r>
              <a:rPr lang="en-US" dirty="0"/>
              <a:t>, </a:t>
            </a:r>
            <a:r>
              <a:rPr lang="en-US" dirty="0" err="1"/>
              <a:t>transformând</a:t>
            </a:r>
            <a:r>
              <a:rPr lang="en-US" dirty="0"/>
              <a:t> </a:t>
            </a:r>
            <a:r>
              <a:rPr lang="en-US" dirty="0" err="1"/>
              <a:t>modul</a:t>
            </a:r>
            <a:r>
              <a:rPr lang="en-US" dirty="0"/>
              <a:t> </a:t>
            </a:r>
            <a:r>
              <a:rPr lang="en-US" dirty="0" err="1"/>
              <a:t>nostru</a:t>
            </a:r>
            <a:r>
              <a:rPr lang="en-US" dirty="0"/>
              <a:t> de </a:t>
            </a:r>
            <a:r>
              <a:rPr lang="en-US" dirty="0" err="1"/>
              <a:t>interacțiune</a:t>
            </a:r>
            <a:r>
              <a:rPr lang="en-US" dirty="0"/>
              <a:t> cu </a:t>
            </a:r>
            <a:r>
              <a:rPr lang="en-US" dirty="0" err="1"/>
              <a:t>cărțile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informațiile</a:t>
            </a:r>
            <a:r>
              <a:rPr lang="en-US" dirty="0"/>
              <a:t>. Cu </a:t>
            </a:r>
            <a:r>
              <a:rPr lang="en-US" dirty="0" err="1"/>
              <a:t>accesibilitate</a:t>
            </a:r>
            <a:r>
              <a:rPr lang="en-US" dirty="0"/>
              <a:t> pe 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platformele</a:t>
            </a:r>
            <a:r>
              <a:rPr lang="en-US" dirty="0"/>
              <a:t>, </a:t>
            </a:r>
            <a:r>
              <a:rPr lang="en-US" dirty="0" err="1"/>
              <a:t>vizez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aduc</a:t>
            </a:r>
            <a:r>
              <a:rPr lang="en-US" dirty="0"/>
              <a:t> </a:t>
            </a:r>
            <a:r>
              <a:rPr lang="en-US" dirty="0" err="1"/>
              <a:t>inovație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fiecare</a:t>
            </a:r>
            <a:r>
              <a:rPr lang="en-US" dirty="0"/>
              <a:t> aspect al </a:t>
            </a:r>
            <a:r>
              <a:rPr lang="en-US" dirty="0" err="1"/>
              <a:t>experienței</a:t>
            </a:r>
            <a:r>
              <a:rPr lang="en-US" dirty="0"/>
              <a:t> de </a:t>
            </a:r>
            <a:r>
              <a:rPr lang="en-US" dirty="0" err="1"/>
              <a:t>lectură</a:t>
            </a:r>
            <a:r>
              <a:rPr lang="en-US" dirty="0"/>
              <a:t>, </a:t>
            </a:r>
            <a:r>
              <a:rPr lang="en-US" dirty="0" err="1"/>
              <a:t>deschizând</a:t>
            </a:r>
            <a:r>
              <a:rPr lang="en-US" dirty="0"/>
              <a:t> </a:t>
            </a:r>
            <a:r>
              <a:rPr lang="en-US" dirty="0" err="1"/>
              <a:t>noi</a:t>
            </a:r>
            <a:r>
              <a:rPr lang="en-US" dirty="0"/>
              <a:t> </a:t>
            </a:r>
            <a:r>
              <a:rPr lang="en-US" dirty="0" err="1"/>
              <a:t>uși</a:t>
            </a:r>
            <a:r>
              <a:rPr lang="en-US" dirty="0"/>
              <a:t> </a:t>
            </a:r>
            <a:r>
              <a:rPr lang="en-US" dirty="0" err="1"/>
              <a:t>către</a:t>
            </a:r>
            <a:r>
              <a:rPr lang="en-US" dirty="0"/>
              <a:t> </a:t>
            </a:r>
            <a:r>
              <a:rPr lang="en-US" dirty="0" err="1"/>
              <a:t>lumea</a:t>
            </a:r>
            <a:r>
              <a:rPr lang="en-US" dirty="0"/>
              <a:t> </a:t>
            </a:r>
            <a:r>
              <a:rPr lang="en-US" dirty="0" err="1"/>
              <a:t>lecturii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 </a:t>
            </a:r>
            <a:r>
              <a:rPr lang="en-US" dirty="0" err="1"/>
              <a:t>bibliotecilor</a:t>
            </a:r>
            <a:r>
              <a:rPr lang="en-US" dirty="0"/>
              <a:t> </a:t>
            </a:r>
            <a:r>
              <a:rPr lang="en-US" dirty="0" err="1"/>
              <a:t>digitale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449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0954"/>
            <a:ext cx="10515600" cy="799734"/>
          </a:xfrm>
        </p:spPr>
        <p:txBody>
          <a:bodyPr>
            <a:normAutofit/>
          </a:bodyPr>
          <a:lstStyle/>
          <a:p>
            <a:r>
              <a:rPr lang="ro-RO" b="1" dirty="0"/>
              <a:t>Scopul- </a:t>
            </a:r>
            <a:r>
              <a:rPr lang="ro-RO" sz="3600" dirty="0"/>
              <a:t>Impactul asupra comunității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1854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dirty="0" err="1"/>
              <a:t>Dezvoltarea</a:t>
            </a:r>
            <a:r>
              <a:rPr lang="en-US" sz="2400" dirty="0"/>
              <a:t> </a:t>
            </a:r>
            <a:r>
              <a:rPr lang="en-US" sz="2400" dirty="0" err="1"/>
              <a:t>aplicației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biblioteci</a:t>
            </a:r>
            <a:r>
              <a:rPr lang="en-US" sz="2400" dirty="0"/>
              <a:t> </a:t>
            </a:r>
            <a:r>
              <a:rPr lang="en-US" sz="2400" dirty="0" err="1"/>
              <a:t>derivă</a:t>
            </a:r>
            <a:r>
              <a:rPr lang="en-US" sz="2400" dirty="0"/>
              <a:t> din </a:t>
            </a:r>
            <a:r>
              <a:rPr lang="en-US" sz="2400" dirty="0" err="1"/>
              <a:t>dorința</a:t>
            </a:r>
            <a:r>
              <a:rPr lang="en-US" sz="2400" dirty="0"/>
              <a:t> de a </a:t>
            </a:r>
            <a:r>
              <a:rPr lang="en-US" sz="2400" dirty="0" err="1"/>
              <a:t>îmbunătăți</a:t>
            </a:r>
            <a:r>
              <a:rPr lang="en-US" sz="2400" dirty="0"/>
              <a:t> </a:t>
            </a:r>
            <a:r>
              <a:rPr lang="en-US" sz="2400" dirty="0" err="1"/>
              <a:t>viața</a:t>
            </a:r>
            <a:r>
              <a:rPr lang="en-US" sz="2400" dirty="0"/>
              <a:t> </a:t>
            </a:r>
            <a:r>
              <a:rPr lang="en-US" sz="2400" dirty="0" err="1"/>
              <a:t>comunității</a:t>
            </a:r>
            <a:r>
              <a:rPr lang="en-US" sz="2400" dirty="0"/>
              <a:t>. </a:t>
            </a:r>
            <a:r>
              <a:rPr lang="en-US" sz="2400" dirty="0" err="1"/>
              <a:t>Prin</a:t>
            </a:r>
            <a:r>
              <a:rPr lang="en-US" sz="2400" dirty="0"/>
              <a:t> </a:t>
            </a:r>
            <a:r>
              <a:rPr lang="en-US" sz="2400" dirty="0" err="1"/>
              <a:t>asigurarea</a:t>
            </a:r>
            <a:r>
              <a:rPr lang="en-US" sz="2400" dirty="0"/>
              <a:t> </a:t>
            </a:r>
            <a:r>
              <a:rPr lang="en-US" sz="2400" dirty="0" err="1"/>
              <a:t>accesului</a:t>
            </a:r>
            <a:r>
              <a:rPr lang="en-US" sz="2400" dirty="0"/>
              <a:t> </a:t>
            </a:r>
            <a:r>
              <a:rPr lang="en-US" sz="2400" dirty="0" err="1"/>
              <a:t>echitabil</a:t>
            </a:r>
            <a:r>
              <a:rPr lang="en-US" sz="2400" dirty="0"/>
              <a:t> la </a:t>
            </a:r>
            <a:r>
              <a:rPr lang="en-US" sz="2400" dirty="0" err="1"/>
              <a:t>informații</a:t>
            </a:r>
            <a:r>
              <a:rPr lang="en-US" sz="2400" dirty="0"/>
              <a:t> de </a:t>
            </a:r>
            <a:r>
              <a:rPr lang="en-US" sz="2400" dirty="0" err="1"/>
              <a:t>calitate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oferirea</a:t>
            </a:r>
            <a:r>
              <a:rPr lang="en-US" sz="2400" dirty="0"/>
              <a:t> de </a:t>
            </a:r>
            <a:r>
              <a:rPr lang="en-US" sz="2400" dirty="0" err="1"/>
              <a:t>oportunități</a:t>
            </a:r>
            <a:r>
              <a:rPr lang="en-US" sz="2400" dirty="0"/>
              <a:t> continue de </a:t>
            </a:r>
            <a:r>
              <a:rPr lang="en-US" sz="2400" dirty="0" err="1"/>
              <a:t>învățare</a:t>
            </a:r>
            <a:r>
              <a:rPr lang="en-US" sz="2400" dirty="0"/>
              <a:t>, </a:t>
            </a:r>
            <a:r>
              <a:rPr lang="en-US" sz="2400" dirty="0" err="1"/>
              <a:t>aplicația</a:t>
            </a:r>
            <a:r>
              <a:rPr lang="en-US" sz="2400" dirty="0"/>
              <a:t> </a:t>
            </a:r>
            <a:r>
              <a:rPr lang="en-US" sz="2400" dirty="0" err="1"/>
              <a:t>promovează</a:t>
            </a:r>
            <a:r>
              <a:rPr lang="en-US" sz="2400" dirty="0"/>
              <a:t> </a:t>
            </a:r>
            <a:r>
              <a:rPr lang="en-US" sz="2400" dirty="0" err="1"/>
              <a:t>iubirea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lectură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sprijină</a:t>
            </a:r>
            <a:r>
              <a:rPr lang="en-US" sz="2400" dirty="0"/>
              <a:t> </a:t>
            </a:r>
            <a:r>
              <a:rPr lang="en-US" sz="2400" dirty="0" err="1"/>
              <a:t>dezvoltarea</a:t>
            </a:r>
            <a:r>
              <a:rPr lang="en-US" sz="2400" dirty="0"/>
              <a:t> </a:t>
            </a:r>
            <a:r>
              <a:rPr lang="en-US" sz="2400" dirty="0" err="1"/>
              <a:t>profesională</a:t>
            </a:r>
            <a:r>
              <a:rPr lang="en-US" sz="2400" dirty="0"/>
              <a:t>. </a:t>
            </a:r>
            <a:r>
              <a:rPr lang="en-US" sz="2400" dirty="0" err="1"/>
              <a:t>Cluburile</a:t>
            </a:r>
            <a:r>
              <a:rPr lang="en-US" sz="2400" dirty="0"/>
              <a:t> de </a:t>
            </a:r>
            <a:r>
              <a:rPr lang="en-US" sz="2400" dirty="0" err="1"/>
              <a:t>lectură</a:t>
            </a:r>
            <a:r>
              <a:rPr lang="en-US" sz="2400" dirty="0"/>
              <a:t> </a:t>
            </a:r>
            <a:r>
              <a:rPr lang="en-US" sz="2400" dirty="0" err="1"/>
              <a:t>virtuale</a:t>
            </a:r>
            <a:r>
              <a:rPr lang="en-US" sz="2400" dirty="0"/>
              <a:t>, </a:t>
            </a:r>
            <a:r>
              <a:rPr lang="en-US" sz="2400" dirty="0" err="1"/>
              <a:t>forumurile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evenimentele</a:t>
            </a:r>
            <a:r>
              <a:rPr lang="en-US" sz="2400" dirty="0"/>
              <a:t> </a:t>
            </a:r>
            <a:r>
              <a:rPr lang="en-US" sz="2400" dirty="0" err="1"/>
              <a:t>culturale</a:t>
            </a:r>
            <a:r>
              <a:rPr lang="en-US" sz="2400" dirty="0"/>
              <a:t> </a:t>
            </a:r>
            <a:r>
              <a:rPr lang="en-US" sz="2400" dirty="0" err="1"/>
              <a:t>contribuie</a:t>
            </a:r>
            <a:r>
              <a:rPr lang="en-US" sz="2400" dirty="0"/>
              <a:t> la </a:t>
            </a:r>
            <a:r>
              <a:rPr lang="en-US" sz="2400" dirty="0" err="1"/>
              <a:t>crearea</a:t>
            </a:r>
            <a:r>
              <a:rPr lang="en-US" sz="2400" dirty="0"/>
              <a:t> </a:t>
            </a:r>
            <a:r>
              <a:rPr lang="en-US" sz="2400" dirty="0" err="1"/>
              <a:t>unei</a:t>
            </a:r>
            <a:r>
              <a:rPr lang="en-US" sz="2400" dirty="0"/>
              <a:t> </a:t>
            </a:r>
            <a:r>
              <a:rPr lang="en-US" sz="2400" dirty="0" err="1"/>
              <a:t>comunități</a:t>
            </a:r>
            <a:r>
              <a:rPr lang="en-US" sz="2400" dirty="0"/>
              <a:t> </a:t>
            </a:r>
            <a:r>
              <a:rPr lang="en-US" sz="2400" dirty="0" err="1"/>
              <a:t>interconectate</a:t>
            </a:r>
            <a:r>
              <a:rPr lang="en-US" sz="2400" dirty="0"/>
              <a:t>, </a:t>
            </a:r>
            <a:r>
              <a:rPr lang="en-US" sz="2400" dirty="0" err="1"/>
              <a:t>unde</a:t>
            </a:r>
            <a:r>
              <a:rPr lang="en-US" sz="2400" dirty="0"/>
              <a:t> </a:t>
            </a:r>
            <a:r>
              <a:rPr lang="en-US" sz="2400" dirty="0" err="1"/>
              <a:t>lectura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cunoașterea</a:t>
            </a:r>
            <a:r>
              <a:rPr lang="en-US" sz="2400" dirty="0"/>
              <a:t> </a:t>
            </a:r>
            <a:r>
              <a:rPr lang="en-US" sz="2400" dirty="0" err="1"/>
              <a:t>devin</a:t>
            </a:r>
            <a:r>
              <a:rPr lang="en-US" sz="2400" dirty="0"/>
              <a:t> </a:t>
            </a:r>
            <a:r>
              <a:rPr lang="en-US" sz="2400" dirty="0" err="1"/>
              <a:t>experiențe</a:t>
            </a:r>
            <a:r>
              <a:rPr lang="en-US" sz="2400" dirty="0"/>
              <a:t> </a:t>
            </a:r>
            <a:r>
              <a:rPr lang="en-US" sz="2400" dirty="0" err="1"/>
              <a:t>accesibile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îmbogățitoare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</a:t>
            </a:r>
            <a:r>
              <a:rPr lang="en-US" sz="2400" dirty="0" err="1"/>
              <a:t>toți</a:t>
            </a:r>
            <a:r>
              <a:rPr lang="en-US" sz="2400" dirty="0"/>
              <a:t> </a:t>
            </a:r>
            <a:r>
              <a:rPr lang="en-US" sz="2400" dirty="0" err="1"/>
              <a:t>membrii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1191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653" y="501834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430" y="1825625"/>
            <a:ext cx="4307490" cy="4351338"/>
          </a:xfrm>
        </p:spPr>
        <p:txBody>
          <a:bodyPr/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cititorului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se poate autentifica în aplicație</a:t>
            </a:r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12" name="Imagine 11">
            <a:extLst>
              <a:ext uri="{FF2B5EF4-FFF2-40B4-BE49-F238E27FC236}">
                <a16:creationId xmlns:a16="http://schemas.microsoft.com/office/drawing/2014/main" id="{A3BEFAAE-07BF-DB88-CCAC-D0AB6C87D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758" y="1825625"/>
            <a:ext cx="6875812" cy="422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4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653" y="501834"/>
            <a:ext cx="10515600" cy="799734"/>
          </a:xfrm>
        </p:spPr>
        <p:txBody>
          <a:bodyPr/>
          <a:lstStyle/>
          <a:p>
            <a:r>
              <a:rPr lang="ro-RO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3913" cy="4351338"/>
          </a:xfrm>
        </p:spPr>
        <p:txBody>
          <a:bodyPr/>
          <a:lstStyle/>
          <a:p>
            <a:pPr marL="0" indent="0">
              <a:buNone/>
            </a:pPr>
            <a:r>
              <a:rPr lang="ro-RO"/>
              <a:t>Funcționalitățiile cititorului</a:t>
            </a:r>
          </a:p>
          <a:p>
            <a:pPr marL="0" indent="0">
              <a:buNone/>
            </a:pPr>
            <a:endParaRPr lang="ro-RO"/>
          </a:p>
          <a:p>
            <a:pPr marL="0" indent="0">
              <a:buNone/>
            </a:pPr>
            <a:endParaRPr lang="ro-RO"/>
          </a:p>
          <a:p>
            <a:r>
              <a:rPr lang="ro-RO"/>
              <a:t>poate modifica informațiile legate de profil</a:t>
            </a:r>
            <a:endParaRPr lang="en-US" dirty="0"/>
          </a:p>
        </p:txBody>
      </p:sp>
      <p:pic>
        <p:nvPicPr>
          <p:cNvPr id="6" name="Imagine 5">
            <a:extLst>
              <a:ext uri="{FF2B5EF4-FFF2-40B4-BE49-F238E27FC236}">
                <a16:creationId xmlns:a16="http://schemas.microsoft.com/office/drawing/2014/main" id="{93747A71-15B6-6041-E785-D1895BB91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80163"/>
            <a:ext cx="5849278" cy="439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70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06C5-24B1-A323-282F-68F1AEC29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07" y="465335"/>
            <a:ext cx="10515600" cy="799734"/>
          </a:xfrm>
        </p:spPr>
        <p:txBody>
          <a:bodyPr/>
          <a:lstStyle/>
          <a:p>
            <a:r>
              <a:rPr lang="ro-RO" dirty="0"/>
              <a:t>Prezentare funcționalități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48005-E0A6-2DDF-B1DA-F63016206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2391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err="1"/>
              <a:t>Funcționalitățiile</a:t>
            </a:r>
            <a:r>
              <a:rPr lang="ro-RO" dirty="0"/>
              <a:t> cititorului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  <a:p>
            <a:r>
              <a:rPr lang="ro-RO" dirty="0"/>
              <a:t>adăugarea </a:t>
            </a:r>
            <a:r>
              <a:rPr lang="ro-RO" dirty="0" err="1"/>
              <a:t>cărțiilor</a:t>
            </a:r>
            <a:r>
              <a:rPr lang="ro-RO" dirty="0"/>
              <a:t> favorite</a:t>
            </a:r>
          </a:p>
          <a:p>
            <a:endParaRPr lang="ro-RO" dirty="0"/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endParaRPr lang="ro-RO" dirty="0"/>
          </a:p>
        </p:txBody>
      </p:sp>
      <p:pic>
        <p:nvPicPr>
          <p:cNvPr id="4" name="Imagine 3" descr="O imagine care conține text, captură de ecran, Dreptunghi, proiectare&#10;&#10;Descriere generată automat">
            <a:extLst>
              <a:ext uri="{FF2B5EF4-FFF2-40B4-BE49-F238E27FC236}">
                <a16:creationId xmlns:a16="http://schemas.microsoft.com/office/drawing/2014/main" id="{87430E02-F112-4541-D351-AA7DD6193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187" y="1471863"/>
            <a:ext cx="4855724" cy="45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44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834</Words>
  <Application>Microsoft Office PowerPoint</Application>
  <PresentationFormat>Ecran lat</PresentationFormat>
  <Paragraphs>133</Paragraphs>
  <Slides>31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3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Librarium(Aplicație pentru biblioteci)</vt:lpstr>
      <vt:lpstr>Cuprins</vt:lpstr>
      <vt:lpstr>Abstract</vt:lpstr>
      <vt:lpstr>Scopul- Pasiunea pentru lectură</vt:lpstr>
      <vt:lpstr>Scopul- Inovație</vt:lpstr>
      <vt:lpstr>Scopul- Impactul asupra comunității</vt:lpstr>
      <vt:lpstr>Prezentare funcționalități</vt:lpstr>
      <vt:lpstr>Prezentare funcționalități</vt:lpstr>
      <vt:lpstr>Prezentare funcționalități</vt:lpstr>
      <vt:lpstr>Prezentare funcționalități</vt:lpstr>
      <vt:lpstr>Prezentare funcționalități</vt:lpstr>
      <vt:lpstr>Prezentare funcționalități</vt:lpstr>
      <vt:lpstr>Prezentare funcționalități</vt:lpstr>
      <vt:lpstr>Prezentare funcționalități</vt:lpstr>
      <vt:lpstr>Prezentare funcționalități</vt:lpstr>
      <vt:lpstr>Prezentare funcționalități</vt:lpstr>
      <vt:lpstr>Prezentare funcționalități</vt:lpstr>
      <vt:lpstr>Prezentare funcționalități</vt:lpstr>
      <vt:lpstr>Prezentare funcționalități</vt:lpstr>
      <vt:lpstr>Prezentare funcționalități</vt:lpstr>
      <vt:lpstr>Prezentare funcționalități</vt:lpstr>
      <vt:lpstr>Prezentare funcționalități</vt:lpstr>
      <vt:lpstr>Prezentare funcționalități</vt:lpstr>
      <vt:lpstr>Prezentare funcționalități</vt:lpstr>
      <vt:lpstr>Prezentare funcționalități</vt:lpstr>
      <vt:lpstr>Prezentare funcționalități</vt:lpstr>
      <vt:lpstr>Tehnologii utilizate- Java</vt:lpstr>
      <vt:lpstr>Tehnologii utilizate- SpringBoot &amp;Thymeleaf   </vt:lpstr>
      <vt:lpstr>Tehnologii utilizate- HTML &amp; CSS   </vt:lpstr>
      <vt:lpstr>Tehnologii utilizate- Git</vt:lpstr>
      <vt:lpstr>Concluzii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XGEN</dc:title>
  <dc:creator>Ionut Balanean</dc:creator>
  <cp:lastModifiedBy>Andreea Mariana Marincas</cp:lastModifiedBy>
  <cp:revision>6</cp:revision>
  <dcterms:created xsi:type="dcterms:W3CDTF">2022-11-16T09:30:41Z</dcterms:created>
  <dcterms:modified xsi:type="dcterms:W3CDTF">2024-05-21T09:54:29Z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b58b62f-6f94-46bd-8089-18e64b0a9abb_Enabled">
    <vt:lpwstr>true</vt:lpwstr>
  </property>
  <property fmtid="{D5CDD505-2E9C-101B-9397-08002B2CF9AE}" pid="3" name="MSIP_Label_5b58b62f-6f94-46bd-8089-18e64b0a9abb_SetDate">
    <vt:lpwstr>2023-10-27T07:10:01Z</vt:lpwstr>
  </property>
  <property fmtid="{D5CDD505-2E9C-101B-9397-08002B2CF9AE}" pid="4" name="MSIP_Label_5b58b62f-6f94-46bd-8089-18e64b0a9abb_Method">
    <vt:lpwstr>Standard</vt:lpwstr>
  </property>
  <property fmtid="{D5CDD505-2E9C-101B-9397-08002B2CF9AE}" pid="5" name="MSIP_Label_5b58b62f-6f94-46bd-8089-18e64b0a9abb_Name">
    <vt:lpwstr>defa4170-0d19-0005-0004-bc88714345d2</vt:lpwstr>
  </property>
  <property fmtid="{D5CDD505-2E9C-101B-9397-08002B2CF9AE}" pid="6" name="MSIP_Label_5b58b62f-6f94-46bd-8089-18e64b0a9abb_SiteId">
    <vt:lpwstr>a6eb79fa-c4a9-4cce-818d-b85274d15305</vt:lpwstr>
  </property>
  <property fmtid="{D5CDD505-2E9C-101B-9397-08002B2CF9AE}" pid="7" name="MSIP_Label_5b58b62f-6f94-46bd-8089-18e64b0a9abb_ActionId">
    <vt:lpwstr>2cd14b58-11e0-4307-8785-27378c20c99b</vt:lpwstr>
  </property>
  <property fmtid="{D5CDD505-2E9C-101B-9397-08002B2CF9AE}" pid="8" name="MSIP_Label_5b58b62f-6f94-46bd-8089-18e64b0a9abb_ContentBits">
    <vt:lpwstr>0</vt:lpwstr>
  </property>
</Properties>
</file>